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6" r:id="rId5"/>
    <p:sldMasterId id="2147483754" r:id="rId6"/>
  </p:sldMasterIdLst>
  <p:notesMasterIdLst>
    <p:notesMasterId r:id="rId37"/>
  </p:notesMasterIdLst>
  <p:handoutMasterIdLst>
    <p:handoutMasterId r:id="rId38"/>
  </p:handoutMasterIdLst>
  <p:sldIdLst>
    <p:sldId id="507" r:id="rId7"/>
    <p:sldId id="676" r:id="rId8"/>
    <p:sldId id="689" r:id="rId9"/>
    <p:sldId id="659" r:id="rId10"/>
    <p:sldId id="677" r:id="rId11"/>
    <p:sldId id="679" r:id="rId12"/>
    <p:sldId id="680" r:id="rId13"/>
    <p:sldId id="681" r:id="rId14"/>
    <p:sldId id="682" r:id="rId15"/>
    <p:sldId id="683" r:id="rId16"/>
    <p:sldId id="684" r:id="rId17"/>
    <p:sldId id="685" r:id="rId18"/>
    <p:sldId id="686" r:id="rId19"/>
    <p:sldId id="687" r:id="rId20"/>
    <p:sldId id="691" r:id="rId21"/>
    <p:sldId id="661" r:id="rId22"/>
    <p:sldId id="693" r:id="rId23"/>
    <p:sldId id="690" r:id="rId24"/>
    <p:sldId id="667" r:id="rId25"/>
    <p:sldId id="668" r:id="rId26"/>
    <p:sldId id="669" r:id="rId27"/>
    <p:sldId id="695" r:id="rId28"/>
    <p:sldId id="666" r:id="rId29"/>
    <p:sldId id="694" r:id="rId30"/>
    <p:sldId id="664" r:id="rId31"/>
    <p:sldId id="672" r:id="rId32"/>
    <p:sldId id="673" r:id="rId33"/>
    <p:sldId id="674" r:id="rId34"/>
    <p:sldId id="675" r:id="rId35"/>
    <p:sldId id="671" r:id="rId36"/>
  </p:sldIdLst>
  <p:sldSz cx="9144000" cy="6858000" type="screen4x3"/>
  <p:notesSz cx="6797675" cy="9928225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695">
          <p15:clr>
            <a:srgbClr val="A4A3A4"/>
          </p15:clr>
        </p15:guide>
        <p15:guide id="3" orient="horz" pos="1059">
          <p15:clr>
            <a:srgbClr val="A4A3A4"/>
          </p15:clr>
        </p15:guide>
        <p15:guide id="4" orient="horz" pos="728">
          <p15:clr>
            <a:srgbClr val="A4A3A4"/>
          </p15:clr>
        </p15:guide>
        <p15:guide id="5" orient="horz" pos="2711">
          <p15:clr>
            <a:srgbClr val="A4A3A4"/>
          </p15:clr>
        </p15:guide>
        <p15:guide id="6" orient="horz" pos="2225">
          <p15:clr>
            <a:srgbClr val="A4A3A4"/>
          </p15:clr>
        </p15:guide>
        <p15:guide id="7" pos="2880">
          <p15:clr>
            <a:srgbClr val="A4A3A4"/>
          </p15:clr>
        </p15:guide>
        <p15:guide id="8" pos="5258">
          <p15:clr>
            <a:srgbClr val="A4A3A4"/>
          </p15:clr>
        </p15:guide>
        <p15:guide id="9" pos="518">
          <p15:clr>
            <a:srgbClr val="A4A3A4"/>
          </p15:clr>
        </p15:guide>
        <p15:guide id="10" pos="10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MU" initials="PMU" lastIdx="3" clrIdx="0">
    <p:extLst>
      <p:ext uri="{19B8F6BF-5375-455C-9EA6-DF929625EA0E}">
        <p15:presenceInfo xmlns:p15="http://schemas.microsoft.com/office/powerpoint/2012/main" userId="PMU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6977"/>
    <a:srgbClr val="0B5B6B"/>
    <a:srgbClr val="073F4A"/>
    <a:srgbClr val="1E6271"/>
    <a:srgbClr val="174953"/>
    <a:srgbClr val="387F7F"/>
    <a:srgbClr val="5FAEB2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88" autoAdjust="0"/>
    <p:restoredTop sz="92279" autoAdjust="0"/>
  </p:normalViewPr>
  <p:slideViewPr>
    <p:cSldViewPr snapToGrid="0" snapToObjects="1">
      <p:cViewPr>
        <p:scale>
          <a:sx n="50" d="100"/>
          <a:sy n="50" d="100"/>
        </p:scale>
        <p:origin x="988" y="244"/>
      </p:cViewPr>
      <p:guideLst>
        <p:guide orient="horz" pos="2160"/>
        <p:guide orient="horz" pos="3695"/>
        <p:guide orient="horz" pos="1059"/>
        <p:guide orient="horz" pos="728"/>
        <p:guide orient="horz" pos="2711"/>
        <p:guide orient="horz" pos="2225"/>
        <p:guide pos="2880"/>
        <p:guide pos="5258"/>
        <p:guide pos="518"/>
        <p:guide pos="10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>
        <p:scale>
          <a:sx n="150" d="100"/>
          <a:sy n="150" d="100"/>
        </p:scale>
        <p:origin x="-1360" y="170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commentAuthors" Target="commentAuthor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heme" Target="theme/theme1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ableStyles" Target="tableStyle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8A4DF4-3CBF-4037-BCD8-7A51AFED0F9F}" type="doc">
      <dgm:prSet loTypeId="urn:microsoft.com/office/officeart/2005/8/layout/cycle6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D2EC330-A2A5-44F5-9D23-37B3A8EADB14}">
      <dgm:prSet phldrT="[Text]" custT="1"/>
      <dgm:spPr/>
      <dgm:t>
        <a:bodyPr/>
        <a:lstStyle/>
        <a:p>
          <a:r>
            <a:rPr lang="en-US" sz="1200" dirty="0"/>
            <a:t>Project Submission</a:t>
          </a:r>
        </a:p>
      </dgm:t>
    </dgm:pt>
    <dgm:pt modelId="{3C98AC82-6844-43EF-844B-2E627DF75A23}" type="parTrans" cxnId="{9EEDAC2D-6181-4E03-B54E-629B9E2C5FE6}">
      <dgm:prSet/>
      <dgm:spPr/>
      <dgm:t>
        <a:bodyPr/>
        <a:lstStyle/>
        <a:p>
          <a:endParaRPr lang="en-US" sz="2000"/>
        </a:p>
      </dgm:t>
    </dgm:pt>
    <dgm:pt modelId="{7B40C019-F703-4944-A4CA-478FC48943FE}" type="sibTrans" cxnId="{9EEDAC2D-6181-4E03-B54E-629B9E2C5FE6}">
      <dgm:prSet/>
      <dgm:spPr/>
      <dgm:t>
        <a:bodyPr/>
        <a:lstStyle/>
        <a:p>
          <a:endParaRPr lang="en-US" sz="2000"/>
        </a:p>
      </dgm:t>
    </dgm:pt>
    <dgm:pt modelId="{32D786F1-1D99-4D6B-B364-1D8E213984EA}">
      <dgm:prSet phldrT="[Text]" custT="1"/>
      <dgm:spPr/>
      <dgm:t>
        <a:bodyPr/>
        <a:lstStyle/>
        <a:p>
          <a:r>
            <a:rPr lang="en-US" sz="1200" dirty="0"/>
            <a:t>Implementation</a:t>
          </a:r>
        </a:p>
      </dgm:t>
    </dgm:pt>
    <dgm:pt modelId="{1E4A9096-F319-463E-BA79-CC5DAB64EECA}" type="parTrans" cxnId="{90344DFA-78B1-49F5-88FA-E885974FA814}">
      <dgm:prSet/>
      <dgm:spPr/>
      <dgm:t>
        <a:bodyPr/>
        <a:lstStyle/>
        <a:p>
          <a:endParaRPr lang="en-US" sz="2000"/>
        </a:p>
      </dgm:t>
    </dgm:pt>
    <dgm:pt modelId="{B331224B-5C4B-4A99-9039-2B36ADAFFB03}" type="sibTrans" cxnId="{90344DFA-78B1-49F5-88FA-E885974FA814}">
      <dgm:prSet/>
      <dgm:spPr/>
      <dgm:t>
        <a:bodyPr/>
        <a:lstStyle/>
        <a:p>
          <a:endParaRPr lang="en-US" sz="2000"/>
        </a:p>
      </dgm:t>
    </dgm:pt>
    <dgm:pt modelId="{BFB60510-6FEC-4A21-9693-6DEACB4236BB}">
      <dgm:prSet phldrT="[Text]" custT="1"/>
      <dgm:spPr/>
      <dgm:t>
        <a:bodyPr/>
        <a:lstStyle/>
        <a:p>
          <a:r>
            <a:rPr lang="en-US" sz="1200" dirty="0"/>
            <a:t>Monitoring</a:t>
          </a:r>
        </a:p>
      </dgm:t>
    </dgm:pt>
    <dgm:pt modelId="{D56B68C1-B1C7-49E3-B26F-B88317696541}" type="parTrans" cxnId="{91AD713D-BA23-4F77-B5EB-C117B3835BC4}">
      <dgm:prSet/>
      <dgm:spPr/>
      <dgm:t>
        <a:bodyPr/>
        <a:lstStyle/>
        <a:p>
          <a:endParaRPr lang="en-US" sz="2000"/>
        </a:p>
      </dgm:t>
    </dgm:pt>
    <dgm:pt modelId="{6D75415C-12CA-45D6-91C8-50BEA0BE4234}" type="sibTrans" cxnId="{91AD713D-BA23-4F77-B5EB-C117B3835BC4}">
      <dgm:prSet/>
      <dgm:spPr/>
      <dgm:t>
        <a:bodyPr/>
        <a:lstStyle/>
        <a:p>
          <a:endParaRPr lang="en-US" sz="2000"/>
        </a:p>
      </dgm:t>
    </dgm:pt>
    <dgm:pt modelId="{8FDCB43A-311E-49DB-ADF5-7FEC4984412D}">
      <dgm:prSet phldrT="[Text]" custT="1"/>
      <dgm:spPr/>
      <dgm:t>
        <a:bodyPr/>
        <a:lstStyle/>
        <a:p>
          <a:r>
            <a:rPr lang="en-US" sz="1200" dirty="0"/>
            <a:t>Completion</a:t>
          </a:r>
        </a:p>
      </dgm:t>
    </dgm:pt>
    <dgm:pt modelId="{C8CFA7E1-308B-430D-9935-02403EB75321}" type="parTrans" cxnId="{C5788D66-6FF4-4D39-9198-AAB83452D06B}">
      <dgm:prSet/>
      <dgm:spPr/>
      <dgm:t>
        <a:bodyPr/>
        <a:lstStyle/>
        <a:p>
          <a:endParaRPr lang="en-US" sz="2000"/>
        </a:p>
      </dgm:t>
    </dgm:pt>
    <dgm:pt modelId="{09D0C28E-F4F3-42A0-9065-6735BEDD22C1}" type="sibTrans" cxnId="{C5788D66-6FF4-4D39-9198-AAB83452D06B}">
      <dgm:prSet/>
      <dgm:spPr/>
      <dgm:t>
        <a:bodyPr/>
        <a:lstStyle/>
        <a:p>
          <a:endParaRPr lang="en-US" sz="2000"/>
        </a:p>
      </dgm:t>
    </dgm:pt>
    <dgm:pt modelId="{FEDD3448-045E-499A-9FE7-D0A0FFA60F84}">
      <dgm:prSet custT="1"/>
      <dgm:spPr/>
      <dgm:t>
        <a:bodyPr/>
        <a:lstStyle/>
        <a:p>
          <a:r>
            <a:rPr lang="en-US" sz="1200" dirty="0"/>
            <a:t>Evaluation</a:t>
          </a:r>
        </a:p>
      </dgm:t>
    </dgm:pt>
    <dgm:pt modelId="{39916EF5-4003-47D5-B5D5-6288B5E4190C}" type="parTrans" cxnId="{BCB24F94-5467-4378-AD71-67A233C35D75}">
      <dgm:prSet/>
      <dgm:spPr/>
      <dgm:t>
        <a:bodyPr/>
        <a:lstStyle/>
        <a:p>
          <a:endParaRPr lang="en-US"/>
        </a:p>
      </dgm:t>
    </dgm:pt>
    <dgm:pt modelId="{7D1E75FF-AD25-4C05-8497-9C7F42354AEB}" type="sibTrans" cxnId="{BCB24F94-5467-4378-AD71-67A233C35D75}">
      <dgm:prSet/>
      <dgm:spPr/>
      <dgm:t>
        <a:bodyPr/>
        <a:lstStyle/>
        <a:p>
          <a:endParaRPr lang="en-US"/>
        </a:p>
      </dgm:t>
    </dgm:pt>
    <dgm:pt modelId="{80E16D0F-7A0B-4956-A681-AC5AFD96FC5C}" type="pres">
      <dgm:prSet presAssocID="{658A4DF4-3CBF-4037-BCD8-7A51AFED0F9F}" presName="cycle" presStyleCnt="0">
        <dgm:presLayoutVars>
          <dgm:dir/>
          <dgm:resizeHandles val="exact"/>
        </dgm:presLayoutVars>
      </dgm:prSet>
      <dgm:spPr/>
    </dgm:pt>
    <dgm:pt modelId="{10A5A6AD-6C18-4044-AF73-0C4591149644}" type="pres">
      <dgm:prSet presAssocID="{5D2EC330-A2A5-44F5-9D23-37B3A8EADB14}" presName="node" presStyleLbl="node1" presStyleIdx="0" presStyleCnt="5" custScaleX="123753">
        <dgm:presLayoutVars>
          <dgm:bulletEnabled val="1"/>
        </dgm:presLayoutVars>
      </dgm:prSet>
      <dgm:spPr/>
    </dgm:pt>
    <dgm:pt modelId="{0A78947B-28B2-4380-8004-A3BDC9583DAA}" type="pres">
      <dgm:prSet presAssocID="{5D2EC330-A2A5-44F5-9D23-37B3A8EADB14}" presName="spNode" presStyleCnt="0"/>
      <dgm:spPr/>
    </dgm:pt>
    <dgm:pt modelId="{73822F75-87FC-4F85-BB7C-599089629C83}" type="pres">
      <dgm:prSet presAssocID="{7B40C019-F703-4944-A4CA-478FC48943FE}" presName="sibTrans" presStyleLbl="sibTrans1D1" presStyleIdx="0" presStyleCnt="5"/>
      <dgm:spPr/>
    </dgm:pt>
    <dgm:pt modelId="{FE03AF27-D1EE-4D0E-B1FC-F684D0F1066B}" type="pres">
      <dgm:prSet presAssocID="{32D786F1-1D99-4D6B-B364-1D8E213984EA}" presName="node" presStyleLbl="node1" presStyleIdx="1" presStyleCnt="5" custScaleX="123753">
        <dgm:presLayoutVars>
          <dgm:bulletEnabled val="1"/>
        </dgm:presLayoutVars>
      </dgm:prSet>
      <dgm:spPr/>
    </dgm:pt>
    <dgm:pt modelId="{86C55B0A-0ED7-477F-817E-010500D90640}" type="pres">
      <dgm:prSet presAssocID="{32D786F1-1D99-4D6B-B364-1D8E213984EA}" presName="spNode" presStyleCnt="0"/>
      <dgm:spPr/>
    </dgm:pt>
    <dgm:pt modelId="{D9A3FDCC-60C4-4BDD-8F6A-D177332C87BB}" type="pres">
      <dgm:prSet presAssocID="{B331224B-5C4B-4A99-9039-2B36ADAFFB03}" presName="sibTrans" presStyleLbl="sibTrans1D1" presStyleIdx="1" presStyleCnt="5"/>
      <dgm:spPr/>
    </dgm:pt>
    <dgm:pt modelId="{68F9A4D2-D2EA-4844-A51B-6C4B2791B3E2}" type="pres">
      <dgm:prSet presAssocID="{BFB60510-6FEC-4A21-9693-6DEACB4236BB}" presName="node" presStyleLbl="node1" presStyleIdx="2" presStyleCnt="5" custScaleX="123753">
        <dgm:presLayoutVars>
          <dgm:bulletEnabled val="1"/>
        </dgm:presLayoutVars>
      </dgm:prSet>
      <dgm:spPr/>
    </dgm:pt>
    <dgm:pt modelId="{E02F7756-1188-494B-BFA9-799F1DEB6E5D}" type="pres">
      <dgm:prSet presAssocID="{BFB60510-6FEC-4A21-9693-6DEACB4236BB}" presName="spNode" presStyleCnt="0"/>
      <dgm:spPr/>
    </dgm:pt>
    <dgm:pt modelId="{B77E11ED-0FCF-4208-9282-A3C7CD1AD96B}" type="pres">
      <dgm:prSet presAssocID="{6D75415C-12CA-45D6-91C8-50BEA0BE4234}" presName="sibTrans" presStyleLbl="sibTrans1D1" presStyleIdx="2" presStyleCnt="5"/>
      <dgm:spPr/>
    </dgm:pt>
    <dgm:pt modelId="{04F3E684-C06E-4D92-96AC-72770C11F1EB}" type="pres">
      <dgm:prSet presAssocID="{8FDCB43A-311E-49DB-ADF5-7FEC4984412D}" presName="node" presStyleLbl="node1" presStyleIdx="3" presStyleCnt="5" custScaleX="123753">
        <dgm:presLayoutVars>
          <dgm:bulletEnabled val="1"/>
        </dgm:presLayoutVars>
      </dgm:prSet>
      <dgm:spPr/>
    </dgm:pt>
    <dgm:pt modelId="{41711942-74DA-4F81-83E3-931B97BDF060}" type="pres">
      <dgm:prSet presAssocID="{8FDCB43A-311E-49DB-ADF5-7FEC4984412D}" presName="spNode" presStyleCnt="0"/>
      <dgm:spPr/>
    </dgm:pt>
    <dgm:pt modelId="{B6019B16-E2DC-4898-8986-A8E4763930D5}" type="pres">
      <dgm:prSet presAssocID="{09D0C28E-F4F3-42A0-9065-6735BEDD22C1}" presName="sibTrans" presStyleLbl="sibTrans1D1" presStyleIdx="3" presStyleCnt="5"/>
      <dgm:spPr/>
    </dgm:pt>
    <dgm:pt modelId="{0497F66F-F92B-46CC-A8F3-0D3C676F4455}" type="pres">
      <dgm:prSet presAssocID="{FEDD3448-045E-499A-9FE7-D0A0FFA60F84}" presName="node" presStyleLbl="node1" presStyleIdx="4" presStyleCnt="5">
        <dgm:presLayoutVars>
          <dgm:bulletEnabled val="1"/>
        </dgm:presLayoutVars>
      </dgm:prSet>
      <dgm:spPr/>
    </dgm:pt>
    <dgm:pt modelId="{892098C3-A169-423D-B13B-8C0059A65C33}" type="pres">
      <dgm:prSet presAssocID="{FEDD3448-045E-499A-9FE7-D0A0FFA60F84}" presName="spNode" presStyleCnt="0"/>
      <dgm:spPr/>
    </dgm:pt>
    <dgm:pt modelId="{625D1317-41F0-4B69-BB47-8DC456733B52}" type="pres">
      <dgm:prSet presAssocID="{7D1E75FF-AD25-4C05-8497-9C7F42354AEB}" presName="sibTrans" presStyleLbl="sibTrans1D1" presStyleIdx="4" presStyleCnt="5"/>
      <dgm:spPr/>
    </dgm:pt>
  </dgm:ptLst>
  <dgm:cxnLst>
    <dgm:cxn modelId="{F3CBAD04-90EF-46E8-BDA2-619D7E549305}" type="presOf" srcId="{8FDCB43A-311E-49DB-ADF5-7FEC4984412D}" destId="{04F3E684-C06E-4D92-96AC-72770C11F1EB}" srcOrd="0" destOrd="0" presId="urn:microsoft.com/office/officeart/2005/8/layout/cycle6"/>
    <dgm:cxn modelId="{81035214-9EE7-4049-8B7D-906D7D1F5066}" type="presOf" srcId="{5D2EC330-A2A5-44F5-9D23-37B3A8EADB14}" destId="{10A5A6AD-6C18-4044-AF73-0C4591149644}" srcOrd="0" destOrd="0" presId="urn:microsoft.com/office/officeart/2005/8/layout/cycle6"/>
    <dgm:cxn modelId="{9EEDAC2D-6181-4E03-B54E-629B9E2C5FE6}" srcId="{658A4DF4-3CBF-4037-BCD8-7A51AFED0F9F}" destId="{5D2EC330-A2A5-44F5-9D23-37B3A8EADB14}" srcOrd="0" destOrd="0" parTransId="{3C98AC82-6844-43EF-844B-2E627DF75A23}" sibTransId="{7B40C019-F703-4944-A4CA-478FC48943FE}"/>
    <dgm:cxn modelId="{91AD713D-BA23-4F77-B5EB-C117B3835BC4}" srcId="{658A4DF4-3CBF-4037-BCD8-7A51AFED0F9F}" destId="{BFB60510-6FEC-4A21-9693-6DEACB4236BB}" srcOrd="2" destOrd="0" parTransId="{D56B68C1-B1C7-49E3-B26F-B88317696541}" sibTransId="{6D75415C-12CA-45D6-91C8-50BEA0BE4234}"/>
    <dgm:cxn modelId="{C5788D66-6FF4-4D39-9198-AAB83452D06B}" srcId="{658A4DF4-3CBF-4037-BCD8-7A51AFED0F9F}" destId="{8FDCB43A-311E-49DB-ADF5-7FEC4984412D}" srcOrd="3" destOrd="0" parTransId="{C8CFA7E1-308B-430D-9935-02403EB75321}" sibTransId="{09D0C28E-F4F3-42A0-9065-6735BEDD22C1}"/>
    <dgm:cxn modelId="{4622C34D-25AB-4947-8EB7-B36F7314E092}" type="presOf" srcId="{7B40C019-F703-4944-A4CA-478FC48943FE}" destId="{73822F75-87FC-4F85-BB7C-599089629C83}" srcOrd="0" destOrd="0" presId="urn:microsoft.com/office/officeart/2005/8/layout/cycle6"/>
    <dgm:cxn modelId="{32387891-3962-4559-BAFA-BBEF25D581E2}" type="presOf" srcId="{7D1E75FF-AD25-4C05-8497-9C7F42354AEB}" destId="{625D1317-41F0-4B69-BB47-8DC456733B52}" srcOrd="0" destOrd="0" presId="urn:microsoft.com/office/officeart/2005/8/layout/cycle6"/>
    <dgm:cxn modelId="{503BEF91-19D3-40A7-8204-49CA2DDA64CC}" type="presOf" srcId="{B331224B-5C4B-4A99-9039-2B36ADAFFB03}" destId="{D9A3FDCC-60C4-4BDD-8F6A-D177332C87BB}" srcOrd="0" destOrd="0" presId="urn:microsoft.com/office/officeart/2005/8/layout/cycle6"/>
    <dgm:cxn modelId="{74D40792-8F1B-4301-8D95-40B240CD0C71}" type="presOf" srcId="{FEDD3448-045E-499A-9FE7-D0A0FFA60F84}" destId="{0497F66F-F92B-46CC-A8F3-0D3C676F4455}" srcOrd="0" destOrd="0" presId="urn:microsoft.com/office/officeart/2005/8/layout/cycle6"/>
    <dgm:cxn modelId="{BCB24F94-5467-4378-AD71-67A233C35D75}" srcId="{658A4DF4-3CBF-4037-BCD8-7A51AFED0F9F}" destId="{FEDD3448-045E-499A-9FE7-D0A0FFA60F84}" srcOrd="4" destOrd="0" parTransId="{39916EF5-4003-47D5-B5D5-6288B5E4190C}" sibTransId="{7D1E75FF-AD25-4C05-8497-9C7F42354AEB}"/>
    <dgm:cxn modelId="{51324DA9-3C19-4789-A5FA-F5CBDE6E732C}" type="presOf" srcId="{6D75415C-12CA-45D6-91C8-50BEA0BE4234}" destId="{B77E11ED-0FCF-4208-9282-A3C7CD1AD96B}" srcOrd="0" destOrd="0" presId="urn:microsoft.com/office/officeart/2005/8/layout/cycle6"/>
    <dgm:cxn modelId="{9202A2B7-AB69-40A8-AB58-5F650F03B150}" type="presOf" srcId="{BFB60510-6FEC-4A21-9693-6DEACB4236BB}" destId="{68F9A4D2-D2EA-4844-A51B-6C4B2791B3E2}" srcOrd="0" destOrd="0" presId="urn:microsoft.com/office/officeart/2005/8/layout/cycle6"/>
    <dgm:cxn modelId="{3B6562DD-027A-480D-9B50-2CD4598A3C76}" type="presOf" srcId="{658A4DF4-3CBF-4037-BCD8-7A51AFED0F9F}" destId="{80E16D0F-7A0B-4956-A681-AC5AFD96FC5C}" srcOrd="0" destOrd="0" presId="urn:microsoft.com/office/officeart/2005/8/layout/cycle6"/>
    <dgm:cxn modelId="{C1988BF0-8EE5-4F16-B0C9-178955A9EFBE}" type="presOf" srcId="{32D786F1-1D99-4D6B-B364-1D8E213984EA}" destId="{FE03AF27-D1EE-4D0E-B1FC-F684D0F1066B}" srcOrd="0" destOrd="0" presId="urn:microsoft.com/office/officeart/2005/8/layout/cycle6"/>
    <dgm:cxn modelId="{F5EB21F8-A0A9-4F29-B959-1F4EDE500DA0}" type="presOf" srcId="{09D0C28E-F4F3-42A0-9065-6735BEDD22C1}" destId="{B6019B16-E2DC-4898-8986-A8E4763930D5}" srcOrd="0" destOrd="0" presId="urn:microsoft.com/office/officeart/2005/8/layout/cycle6"/>
    <dgm:cxn modelId="{90344DFA-78B1-49F5-88FA-E885974FA814}" srcId="{658A4DF4-3CBF-4037-BCD8-7A51AFED0F9F}" destId="{32D786F1-1D99-4D6B-B364-1D8E213984EA}" srcOrd="1" destOrd="0" parTransId="{1E4A9096-F319-463E-BA79-CC5DAB64EECA}" sibTransId="{B331224B-5C4B-4A99-9039-2B36ADAFFB03}"/>
    <dgm:cxn modelId="{37DB9A82-D4FB-47CE-B904-D2BE878D3902}" type="presParOf" srcId="{80E16D0F-7A0B-4956-A681-AC5AFD96FC5C}" destId="{10A5A6AD-6C18-4044-AF73-0C4591149644}" srcOrd="0" destOrd="0" presId="urn:microsoft.com/office/officeart/2005/8/layout/cycle6"/>
    <dgm:cxn modelId="{6ABF5014-DC8D-44D5-9CAE-D39727D5F1BA}" type="presParOf" srcId="{80E16D0F-7A0B-4956-A681-AC5AFD96FC5C}" destId="{0A78947B-28B2-4380-8004-A3BDC9583DAA}" srcOrd="1" destOrd="0" presId="urn:microsoft.com/office/officeart/2005/8/layout/cycle6"/>
    <dgm:cxn modelId="{08F370E9-8B3B-453F-A8A4-0651BABFACCE}" type="presParOf" srcId="{80E16D0F-7A0B-4956-A681-AC5AFD96FC5C}" destId="{73822F75-87FC-4F85-BB7C-599089629C83}" srcOrd="2" destOrd="0" presId="urn:microsoft.com/office/officeart/2005/8/layout/cycle6"/>
    <dgm:cxn modelId="{C21A8277-1AA6-4CEB-BB16-E3C79420A200}" type="presParOf" srcId="{80E16D0F-7A0B-4956-A681-AC5AFD96FC5C}" destId="{FE03AF27-D1EE-4D0E-B1FC-F684D0F1066B}" srcOrd="3" destOrd="0" presId="urn:microsoft.com/office/officeart/2005/8/layout/cycle6"/>
    <dgm:cxn modelId="{11209BEB-35B2-4779-A2DB-BF7CB0939FBC}" type="presParOf" srcId="{80E16D0F-7A0B-4956-A681-AC5AFD96FC5C}" destId="{86C55B0A-0ED7-477F-817E-010500D90640}" srcOrd="4" destOrd="0" presId="urn:microsoft.com/office/officeart/2005/8/layout/cycle6"/>
    <dgm:cxn modelId="{78C2A1A4-809C-451D-83CB-98CA89D4F91B}" type="presParOf" srcId="{80E16D0F-7A0B-4956-A681-AC5AFD96FC5C}" destId="{D9A3FDCC-60C4-4BDD-8F6A-D177332C87BB}" srcOrd="5" destOrd="0" presId="urn:microsoft.com/office/officeart/2005/8/layout/cycle6"/>
    <dgm:cxn modelId="{5FAF72E6-10F0-407C-8B5E-37DF8FBD4304}" type="presParOf" srcId="{80E16D0F-7A0B-4956-A681-AC5AFD96FC5C}" destId="{68F9A4D2-D2EA-4844-A51B-6C4B2791B3E2}" srcOrd="6" destOrd="0" presId="urn:microsoft.com/office/officeart/2005/8/layout/cycle6"/>
    <dgm:cxn modelId="{D227568C-E86A-47E4-91CC-8D0DFC99B481}" type="presParOf" srcId="{80E16D0F-7A0B-4956-A681-AC5AFD96FC5C}" destId="{E02F7756-1188-494B-BFA9-799F1DEB6E5D}" srcOrd="7" destOrd="0" presId="urn:microsoft.com/office/officeart/2005/8/layout/cycle6"/>
    <dgm:cxn modelId="{AF1A09F3-2BE1-4B7D-AC92-65B4CCC3D1E7}" type="presParOf" srcId="{80E16D0F-7A0B-4956-A681-AC5AFD96FC5C}" destId="{B77E11ED-0FCF-4208-9282-A3C7CD1AD96B}" srcOrd="8" destOrd="0" presId="urn:microsoft.com/office/officeart/2005/8/layout/cycle6"/>
    <dgm:cxn modelId="{C37B248C-89B8-4A6A-A34A-A82FC54F129A}" type="presParOf" srcId="{80E16D0F-7A0B-4956-A681-AC5AFD96FC5C}" destId="{04F3E684-C06E-4D92-96AC-72770C11F1EB}" srcOrd="9" destOrd="0" presId="urn:microsoft.com/office/officeart/2005/8/layout/cycle6"/>
    <dgm:cxn modelId="{23AC1523-09B8-4DC1-99C7-540EBDACEF58}" type="presParOf" srcId="{80E16D0F-7A0B-4956-A681-AC5AFD96FC5C}" destId="{41711942-74DA-4F81-83E3-931B97BDF060}" srcOrd="10" destOrd="0" presId="urn:microsoft.com/office/officeart/2005/8/layout/cycle6"/>
    <dgm:cxn modelId="{34F9E183-60A8-453C-BA79-593D2A7E5010}" type="presParOf" srcId="{80E16D0F-7A0B-4956-A681-AC5AFD96FC5C}" destId="{B6019B16-E2DC-4898-8986-A8E4763930D5}" srcOrd="11" destOrd="0" presId="urn:microsoft.com/office/officeart/2005/8/layout/cycle6"/>
    <dgm:cxn modelId="{55034FF7-1498-4494-BB90-01548F30BCD4}" type="presParOf" srcId="{80E16D0F-7A0B-4956-A681-AC5AFD96FC5C}" destId="{0497F66F-F92B-46CC-A8F3-0D3C676F4455}" srcOrd="12" destOrd="0" presId="urn:microsoft.com/office/officeart/2005/8/layout/cycle6"/>
    <dgm:cxn modelId="{B8CDDBFF-8611-4FCB-A43E-489BA6B04B92}" type="presParOf" srcId="{80E16D0F-7A0B-4956-A681-AC5AFD96FC5C}" destId="{892098C3-A169-423D-B13B-8C0059A65C33}" srcOrd="13" destOrd="0" presId="urn:microsoft.com/office/officeart/2005/8/layout/cycle6"/>
    <dgm:cxn modelId="{5CFDFFD6-7D44-4FD4-9298-96C1DE448ABA}" type="presParOf" srcId="{80E16D0F-7A0B-4956-A681-AC5AFD96FC5C}" destId="{625D1317-41F0-4B69-BB47-8DC456733B52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8A4DF4-3CBF-4037-BCD8-7A51AFED0F9F}" type="doc">
      <dgm:prSet loTypeId="urn:microsoft.com/office/officeart/2005/8/layout/cycle6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D2EC330-A2A5-44F5-9D23-37B3A8EADB14}">
      <dgm:prSet phldrT="[Text]" custT="1"/>
      <dgm:spPr/>
      <dgm:t>
        <a:bodyPr/>
        <a:lstStyle/>
        <a:p>
          <a:r>
            <a:rPr lang="en-US" sz="1200" dirty="0"/>
            <a:t>Project Submission</a:t>
          </a:r>
        </a:p>
      </dgm:t>
    </dgm:pt>
    <dgm:pt modelId="{3C98AC82-6844-43EF-844B-2E627DF75A23}" type="parTrans" cxnId="{9EEDAC2D-6181-4E03-B54E-629B9E2C5FE6}">
      <dgm:prSet/>
      <dgm:spPr/>
      <dgm:t>
        <a:bodyPr/>
        <a:lstStyle/>
        <a:p>
          <a:endParaRPr lang="en-US" sz="2000"/>
        </a:p>
      </dgm:t>
    </dgm:pt>
    <dgm:pt modelId="{7B40C019-F703-4944-A4CA-478FC48943FE}" type="sibTrans" cxnId="{9EEDAC2D-6181-4E03-B54E-629B9E2C5FE6}">
      <dgm:prSet/>
      <dgm:spPr/>
      <dgm:t>
        <a:bodyPr/>
        <a:lstStyle/>
        <a:p>
          <a:endParaRPr lang="en-US" sz="2000"/>
        </a:p>
      </dgm:t>
    </dgm:pt>
    <dgm:pt modelId="{32D786F1-1D99-4D6B-B364-1D8E213984EA}">
      <dgm:prSet phldrT="[Text]" custT="1"/>
      <dgm:spPr/>
      <dgm:t>
        <a:bodyPr/>
        <a:lstStyle/>
        <a:p>
          <a:r>
            <a:rPr lang="en-US" sz="1200" dirty="0"/>
            <a:t>Implementation</a:t>
          </a:r>
        </a:p>
      </dgm:t>
    </dgm:pt>
    <dgm:pt modelId="{1E4A9096-F319-463E-BA79-CC5DAB64EECA}" type="parTrans" cxnId="{90344DFA-78B1-49F5-88FA-E885974FA814}">
      <dgm:prSet/>
      <dgm:spPr/>
      <dgm:t>
        <a:bodyPr/>
        <a:lstStyle/>
        <a:p>
          <a:endParaRPr lang="en-US" sz="2000"/>
        </a:p>
      </dgm:t>
    </dgm:pt>
    <dgm:pt modelId="{B331224B-5C4B-4A99-9039-2B36ADAFFB03}" type="sibTrans" cxnId="{90344DFA-78B1-49F5-88FA-E885974FA814}">
      <dgm:prSet/>
      <dgm:spPr/>
      <dgm:t>
        <a:bodyPr/>
        <a:lstStyle/>
        <a:p>
          <a:endParaRPr lang="en-US" sz="2000"/>
        </a:p>
      </dgm:t>
    </dgm:pt>
    <dgm:pt modelId="{BFB60510-6FEC-4A21-9693-6DEACB4236B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US" sz="1600" b="1" dirty="0">
              <a:solidFill>
                <a:schemeClr val="tx1"/>
              </a:solidFill>
            </a:rPr>
            <a:t>Monitoring</a:t>
          </a:r>
          <a:endParaRPr lang="en-US" sz="1200" b="1" dirty="0">
            <a:solidFill>
              <a:schemeClr val="tx1"/>
            </a:solidFill>
          </a:endParaRPr>
        </a:p>
      </dgm:t>
    </dgm:pt>
    <dgm:pt modelId="{D56B68C1-B1C7-49E3-B26F-B88317696541}" type="parTrans" cxnId="{91AD713D-BA23-4F77-B5EB-C117B3835BC4}">
      <dgm:prSet/>
      <dgm:spPr/>
      <dgm:t>
        <a:bodyPr/>
        <a:lstStyle/>
        <a:p>
          <a:endParaRPr lang="en-US" sz="2000"/>
        </a:p>
      </dgm:t>
    </dgm:pt>
    <dgm:pt modelId="{6D75415C-12CA-45D6-91C8-50BEA0BE4234}" type="sibTrans" cxnId="{91AD713D-BA23-4F77-B5EB-C117B3835BC4}">
      <dgm:prSet/>
      <dgm:spPr/>
      <dgm:t>
        <a:bodyPr/>
        <a:lstStyle/>
        <a:p>
          <a:endParaRPr lang="en-US" sz="2000"/>
        </a:p>
      </dgm:t>
    </dgm:pt>
    <dgm:pt modelId="{8FDCB43A-311E-49DB-ADF5-7FEC4984412D}">
      <dgm:prSet phldrT="[Text]" custT="1"/>
      <dgm:spPr/>
      <dgm:t>
        <a:bodyPr/>
        <a:lstStyle/>
        <a:p>
          <a:r>
            <a:rPr lang="en-US" sz="1200" dirty="0"/>
            <a:t>Completion</a:t>
          </a:r>
        </a:p>
      </dgm:t>
    </dgm:pt>
    <dgm:pt modelId="{C8CFA7E1-308B-430D-9935-02403EB75321}" type="parTrans" cxnId="{C5788D66-6FF4-4D39-9198-AAB83452D06B}">
      <dgm:prSet/>
      <dgm:spPr/>
      <dgm:t>
        <a:bodyPr/>
        <a:lstStyle/>
        <a:p>
          <a:endParaRPr lang="en-US" sz="2000"/>
        </a:p>
      </dgm:t>
    </dgm:pt>
    <dgm:pt modelId="{09D0C28E-F4F3-42A0-9065-6735BEDD22C1}" type="sibTrans" cxnId="{C5788D66-6FF4-4D39-9198-AAB83452D06B}">
      <dgm:prSet/>
      <dgm:spPr/>
      <dgm:t>
        <a:bodyPr/>
        <a:lstStyle/>
        <a:p>
          <a:endParaRPr lang="en-US" sz="2000"/>
        </a:p>
      </dgm:t>
    </dgm:pt>
    <dgm:pt modelId="{FEDD3448-045E-499A-9FE7-D0A0FFA60F84}">
      <dgm:prSet custT="1"/>
      <dgm:spPr/>
      <dgm:t>
        <a:bodyPr/>
        <a:lstStyle/>
        <a:p>
          <a:r>
            <a:rPr lang="en-US" sz="1200" dirty="0"/>
            <a:t>Evaluation</a:t>
          </a:r>
        </a:p>
      </dgm:t>
    </dgm:pt>
    <dgm:pt modelId="{39916EF5-4003-47D5-B5D5-6288B5E4190C}" type="parTrans" cxnId="{BCB24F94-5467-4378-AD71-67A233C35D75}">
      <dgm:prSet/>
      <dgm:spPr/>
      <dgm:t>
        <a:bodyPr/>
        <a:lstStyle/>
        <a:p>
          <a:endParaRPr lang="en-US"/>
        </a:p>
      </dgm:t>
    </dgm:pt>
    <dgm:pt modelId="{7D1E75FF-AD25-4C05-8497-9C7F42354AEB}" type="sibTrans" cxnId="{BCB24F94-5467-4378-AD71-67A233C35D75}">
      <dgm:prSet/>
      <dgm:spPr/>
      <dgm:t>
        <a:bodyPr/>
        <a:lstStyle/>
        <a:p>
          <a:endParaRPr lang="en-US"/>
        </a:p>
      </dgm:t>
    </dgm:pt>
    <dgm:pt modelId="{80E16D0F-7A0B-4956-A681-AC5AFD96FC5C}" type="pres">
      <dgm:prSet presAssocID="{658A4DF4-3CBF-4037-BCD8-7A51AFED0F9F}" presName="cycle" presStyleCnt="0">
        <dgm:presLayoutVars>
          <dgm:dir/>
          <dgm:resizeHandles val="exact"/>
        </dgm:presLayoutVars>
      </dgm:prSet>
      <dgm:spPr/>
    </dgm:pt>
    <dgm:pt modelId="{10A5A6AD-6C18-4044-AF73-0C4591149644}" type="pres">
      <dgm:prSet presAssocID="{5D2EC330-A2A5-44F5-9D23-37B3A8EADB14}" presName="node" presStyleLbl="node1" presStyleIdx="0" presStyleCnt="5" custScaleX="123753">
        <dgm:presLayoutVars>
          <dgm:bulletEnabled val="1"/>
        </dgm:presLayoutVars>
      </dgm:prSet>
      <dgm:spPr/>
    </dgm:pt>
    <dgm:pt modelId="{0A78947B-28B2-4380-8004-A3BDC9583DAA}" type="pres">
      <dgm:prSet presAssocID="{5D2EC330-A2A5-44F5-9D23-37B3A8EADB14}" presName="spNode" presStyleCnt="0"/>
      <dgm:spPr/>
    </dgm:pt>
    <dgm:pt modelId="{73822F75-87FC-4F85-BB7C-599089629C83}" type="pres">
      <dgm:prSet presAssocID="{7B40C019-F703-4944-A4CA-478FC48943FE}" presName="sibTrans" presStyleLbl="sibTrans1D1" presStyleIdx="0" presStyleCnt="5"/>
      <dgm:spPr/>
    </dgm:pt>
    <dgm:pt modelId="{FE03AF27-D1EE-4D0E-B1FC-F684D0F1066B}" type="pres">
      <dgm:prSet presAssocID="{32D786F1-1D99-4D6B-B364-1D8E213984EA}" presName="node" presStyleLbl="node1" presStyleIdx="1" presStyleCnt="5" custScaleX="123753">
        <dgm:presLayoutVars>
          <dgm:bulletEnabled val="1"/>
        </dgm:presLayoutVars>
      </dgm:prSet>
      <dgm:spPr/>
    </dgm:pt>
    <dgm:pt modelId="{86C55B0A-0ED7-477F-817E-010500D90640}" type="pres">
      <dgm:prSet presAssocID="{32D786F1-1D99-4D6B-B364-1D8E213984EA}" presName="spNode" presStyleCnt="0"/>
      <dgm:spPr/>
    </dgm:pt>
    <dgm:pt modelId="{D9A3FDCC-60C4-4BDD-8F6A-D177332C87BB}" type="pres">
      <dgm:prSet presAssocID="{B331224B-5C4B-4A99-9039-2B36ADAFFB03}" presName="sibTrans" presStyleLbl="sibTrans1D1" presStyleIdx="1" presStyleCnt="5"/>
      <dgm:spPr/>
    </dgm:pt>
    <dgm:pt modelId="{68F9A4D2-D2EA-4844-A51B-6C4B2791B3E2}" type="pres">
      <dgm:prSet presAssocID="{BFB60510-6FEC-4A21-9693-6DEACB4236BB}" presName="node" presStyleLbl="node1" presStyleIdx="2" presStyleCnt="5" custScaleX="123753">
        <dgm:presLayoutVars>
          <dgm:bulletEnabled val="1"/>
        </dgm:presLayoutVars>
      </dgm:prSet>
      <dgm:spPr/>
    </dgm:pt>
    <dgm:pt modelId="{E02F7756-1188-494B-BFA9-799F1DEB6E5D}" type="pres">
      <dgm:prSet presAssocID="{BFB60510-6FEC-4A21-9693-6DEACB4236BB}" presName="spNode" presStyleCnt="0"/>
      <dgm:spPr/>
    </dgm:pt>
    <dgm:pt modelId="{B77E11ED-0FCF-4208-9282-A3C7CD1AD96B}" type="pres">
      <dgm:prSet presAssocID="{6D75415C-12CA-45D6-91C8-50BEA0BE4234}" presName="sibTrans" presStyleLbl="sibTrans1D1" presStyleIdx="2" presStyleCnt="5"/>
      <dgm:spPr/>
    </dgm:pt>
    <dgm:pt modelId="{04F3E684-C06E-4D92-96AC-72770C11F1EB}" type="pres">
      <dgm:prSet presAssocID="{8FDCB43A-311E-49DB-ADF5-7FEC4984412D}" presName="node" presStyleLbl="node1" presStyleIdx="3" presStyleCnt="5" custScaleX="123753">
        <dgm:presLayoutVars>
          <dgm:bulletEnabled val="1"/>
        </dgm:presLayoutVars>
      </dgm:prSet>
      <dgm:spPr/>
    </dgm:pt>
    <dgm:pt modelId="{41711942-74DA-4F81-83E3-931B97BDF060}" type="pres">
      <dgm:prSet presAssocID="{8FDCB43A-311E-49DB-ADF5-7FEC4984412D}" presName="spNode" presStyleCnt="0"/>
      <dgm:spPr/>
    </dgm:pt>
    <dgm:pt modelId="{B6019B16-E2DC-4898-8986-A8E4763930D5}" type="pres">
      <dgm:prSet presAssocID="{09D0C28E-F4F3-42A0-9065-6735BEDD22C1}" presName="sibTrans" presStyleLbl="sibTrans1D1" presStyleIdx="3" presStyleCnt="5"/>
      <dgm:spPr/>
    </dgm:pt>
    <dgm:pt modelId="{0497F66F-F92B-46CC-A8F3-0D3C676F4455}" type="pres">
      <dgm:prSet presAssocID="{FEDD3448-045E-499A-9FE7-D0A0FFA60F84}" presName="node" presStyleLbl="node1" presStyleIdx="4" presStyleCnt="5">
        <dgm:presLayoutVars>
          <dgm:bulletEnabled val="1"/>
        </dgm:presLayoutVars>
      </dgm:prSet>
      <dgm:spPr/>
    </dgm:pt>
    <dgm:pt modelId="{892098C3-A169-423D-B13B-8C0059A65C33}" type="pres">
      <dgm:prSet presAssocID="{FEDD3448-045E-499A-9FE7-D0A0FFA60F84}" presName="spNode" presStyleCnt="0"/>
      <dgm:spPr/>
    </dgm:pt>
    <dgm:pt modelId="{625D1317-41F0-4B69-BB47-8DC456733B52}" type="pres">
      <dgm:prSet presAssocID="{7D1E75FF-AD25-4C05-8497-9C7F42354AEB}" presName="sibTrans" presStyleLbl="sibTrans1D1" presStyleIdx="4" presStyleCnt="5"/>
      <dgm:spPr/>
    </dgm:pt>
  </dgm:ptLst>
  <dgm:cxnLst>
    <dgm:cxn modelId="{F3CBAD04-90EF-46E8-BDA2-619D7E549305}" type="presOf" srcId="{8FDCB43A-311E-49DB-ADF5-7FEC4984412D}" destId="{04F3E684-C06E-4D92-96AC-72770C11F1EB}" srcOrd="0" destOrd="0" presId="urn:microsoft.com/office/officeart/2005/8/layout/cycle6"/>
    <dgm:cxn modelId="{81035214-9EE7-4049-8B7D-906D7D1F5066}" type="presOf" srcId="{5D2EC330-A2A5-44F5-9D23-37B3A8EADB14}" destId="{10A5A6AD-6C18-4044-AF73-0C4591149644}" srcOrd="0" destOrd="0" presId="urn:microsoft.com/office/officeart/2005/8/layout/cycle6"/>
    <dgm:cxn modelId="{9EEDAC2D-6181-4E03-B54E-629B9E2C5FE6}" srcId="{658A4DF4-3CBF-4037-BCD8-7A51AFED0F9F}" destId="{5D2EC330-A2A5-44F5-9D23-37B3A8EADB14}" srcOrd="0" destOrd="0" parTransId="{3C98AC82-6844-43EF-844B-2E627DF75A23}" sibTransId="{7B40C019-F703-4944-A4CA-478FC48943FE}"/>
    <dgm:cxn modelId="{91AD713D-BA23-4F77-B5EB-C117B3835BC4}" srcId="{658A4DF4-3CBF-4037-BCD8-7A51AFED0F9F}" destId="{BFB60510-6FEC-4A21-9693-6DEACB4236BB}" srcOrd="2" destOrd="0" parTransId="{D56B68C1-B1C7-49E3-B26F-B88317696541}" sibTransId="{6D75415C-12CA-45D6-91C8-50BEA0BE4234}"/>
    <dgm:cxn modelId="{C5788D66-6FF4-4D39-9198-AAB83452D06B}" srcId="{658A4DF4-3CBF-4037-BCD8-7A51AFED0F9F}" destId="{8FDCB43A-311E-49DB-ADF5-7FEC4984412D}" srcOrd="3" destOrd="0" parTransId="{C8CFA7E1-308B-430D-9935-02403EB75321}" sibTransId="{09D0C28E-F4F3-42A0-9065-6735BEDD22C1}"/>
    <dgm:cxn modelId="{4622C34D-25AB-4947-8EB7-B36F7314E092}" type="presOf" srcId="{7B40C019-F703-4944-A4CA-478FC48943FE}" destId="{73822F75-87FC-4F85-BB7C-599089629C83}" srcOrd="0" destOrd="0" presId="urn:microsoft.com/office/officeart/2005/8/layout/cycle6"/>
    <dgm:cxn modelId="{32387891-3962-4559-BAFA-BBEF25D581E2}" type="presOf" srcId="{7D1E75FF-AD25-4C05-8497-9C7F42354AEB}" destId="{625D1317-41F0-4B69-BB47-8DC456733B52}" srcOrd="0" destOrd="0" presId="urn:microsoft.com/office/officeart/2005/8/layout/cycle6"/>
    <dgm:cxn modelId="{503BEF91-19D3-40A7-8204-49CA2DDA64CC}" type="presOf" srcId="{B331224B-5C4B-4A99-9039-2B36ADAFFB03}" destId="{D9A3FDCC-60C4-4BDD-8F6A-D177332C87BB}" srcOrd="0" destOrd="0" presId="urn:microsoft.com/office/officeart/2005/8/layout/cycle6"/>
    <dgm:cxn modelId="{74D40792-8F1B-4301-8D95-40B240CD0C71}" type="presOf" srcId="{FEDD3448-045E-499A-9FE7-D0A0FFA60F84}" destId="{0497F66F-F92B-46CC-A8F3-0D3C676F4455}" srcOrd="0" destOrd="0" presId="urn:microsoft.com/office/officeart/2005/8/layout/cycle6"/>
    <dgm:cxn modelId="{BCB24F94-5467-4378-AD71-67A233C35D75}" srcId="{658A4DF4-3CBF-4037-BCD8-7A51AFED0F9F}" destId="{FEDD3448-045E-499A-9FE7-D0A0FFA60F84}" srcOrd="4" destOrd="0" parTransId="{39916EF5-4003-47D5-B5D5-6288B5E4190C}" sibTransId="{7D1E75FF-AD25-4C05-8497-9C7F42354AEB}"/>
    <dgm:cxn modelId="{51324DA9-3C19-4789-A5FA-F5CBDE6E732C}" type="presOf" srcId="{6D75415C-12CA-45D6-91C8-50BEA0BE4234}" destId="{B77E11ED-0FCF-4208-9282-A3C7CD1AD96B}" srcOrd="0" destOrd="0" presId="urn:microsoft.com/office/officeart/2005/8/layout/cycle6"/>
    <dgm:cxn modelId="{9202A2B7-AB69-40A8-AB58-5F650F03B150}" type="presOf" srcId="{BFB60510-6FEC-4A21-9693-6DEACB4236BB}" destId="{68F9A4D2-D2EA-4844-A51B-6C4B2791B3E2}" srcOrd="0" destOrd="0" presId="urn:microsoft.com/office/officeart/2005/8/layout/cycle6"/>
    <dgm:cxn modelId="{3B6562DD-027A-480D-9B50-2CD4598A3C76}" type="presOf" srcId="{658A4DF4-3CBF-4037-BCD8-7A51AFED0F9F}" destId="{80E16D0F-7A0B-4956-A681-AC5AFD96FC5C}" srcOrd="0" destOrd="0" presId="urn:microsoft.com/office/officeart/2005/8/layout/cycle6"/>
    <dgm:cxn modelId="{C1988BF0-8EE5-4F16-B0C9-178955A9EFBE}" type="presOf" srcId="{32D786F1-1D99-4D6B-B364-1D8E213984EA}" destId="{FE03AF27-D1EE-4D0E-B1FC-F684D0F1066B}" srcOrd="0" destOrd="0" presId="urn:microsoft.com/office/officeart/2005/8/layout/cycle6"/>
    <dgm:cxn modelId="{F5EB21F8-A0A9-4F29-B959-1F4EDE500DA0}" type="presOf" srcId="{09D0C28E-F4F3-42A0-9065-6735BEDD22C1}" destId="{B6019B16-E2DC-4898-8986-A8E4763930D5}" srcOrd="0" destOrd="0" presId="urn:microsoft.com/office/officeart/2005/8/layout/cycle6"/>
    <dgm:cxn modelId="{90344DFA-78B1-49F5-88FA-E885974FA814}" srcId="{658A4DF4-3CBF-4037-BCD8-7A51AFED0F9F}" destId="{32D786F1-1D99-4D6B-B364-1D8E213984EA}" srcOrd="1" destOrd="0" parTransId="{1E4A9096-F319-463E-BA79-CC5DAB64EECA}" sibTransId="{B331224B-5C4B-4A99-9039-2B36ADAFFB03}"/>
    <dgm:cxn modelId="{37DB9A82-D4FB-47CE-B904-D2BE878D3902}" type="presParOf" srcId="{80E16D0F-7A0B-4956-A681-AC5AFD96FC5C}" destId="{10A5A6AD-6C18-4044-AF73-0C4591149644}" srcOrd="0" destOrd="0" presId="urn:microsoft.com/office/officeart/2005/8/layout/cycle6"/>
    <dgm:cxn modelId="{6ABF5014-DC8D-44D5-9CAE-D39727D5F1BA}" type="presParOf" srcId="{80E16D0F-7A0B-4956-A681-AC5AFD96FC5C}" destId="{0A78947B-28B2-4380-8004-A3BDC9583DAA}" srcOrd="1" destOrd="0" presId="urn:microsoft.com/office/officeart/2005/8/layout/cycle6"/>
    <dgm:cxn modelId="{08F370E9-8B3B-453F-A8A4-0651BABFACCE}" type="presParOf" srcId="{80E16D0F-7A0B-4956-A681-AC5AFD96FC5C}" destId="{73822F75-87FC-4F85-BB7C-599089629C83}" srcOrd="2" destOrd="0" presId="urn:microsoft.com/office/officeart/2005/8/layout/cycle6"/>
    <dgm:cxn modelId="{C21A8277-1AA6-4CEB-BB16-E3C79420A200}" type="presParOf" srcId="{80E16D0F-7A0B-4956-A681-AC5AFD96FC5C}" destId="{FE03AF27-D1EE-4D0E-B1FC-F684D0F1066B}" srcOrd="3" destOrd="0" presId="urn:microsoft.com/office/officeart/2005/8/layout/cycle6"/>
    <dgm:cxn modelId="{11209BEB-35B2-4779-A2DB-BF7CB0939FBC}" type="presParOf" srcId="{80E16D0F-7A0B-4956-A681-AC5AFD96FC5C}" destId="{86C55B0A-0ED7-477F-817E-010500D90640}" srcOrd="4" destOrd="0" presId="urn:microsoft.com/office/officeart/2005/8/layout/cycle6"/>
    <dgm:cxn modelId="{78C2A1A4-809C-451D-83CB-98CA89D4F91B}" type="presParOf" srcId="{80E16D0F-7A0B-4956-A681-AC5AFD96FC5C}" destId="{D9A3FDCC-60C4-4BDD-8F6A-D177332C87BB}" srcOrd="5" destOrd="0" presId="urn:microsoft.com/office/officeart/2005/8/layout/cycle6"/>
    <dgm:cxn modelId="{5FAF72E6-10F0-407C-8B5E-37DF8FBD4304}" type="presParOf" srcId="{80E16D0F-7A0B-4956-A681-AC5AFD96FC5C}" destId="{68F9A4D2-D2EA-4844-A51B-6C4B2791B3E2}" srcOrd="6" destOrd="0" presId="urn:microsoft.com/office/officeart/2005/8/layout/cycle6"/>
    <dgm:cxn modelId="{D227568C-E86A-47E4-91CC-8D0DFC99B481}" type="presParOf" srcId="{80E16D0F-7A0B-4956-A681-AC5AFD96FC5C}" destId="{E02F7756-1188-494B-BFA9-799F1DEB6E5D}" srcOrd="7" destOrd="0" presId="urn:microsoft.com/office/officeart/2005/8/layout/cycle6"/>
    <dgm:cxn modelId="{AF1A09F3-2BE1-4B7D-AC92-65B4CCC3D1E7}" type="presParOf" srcId="{80E16D0F-7A0B-4956-A681-AC5AFD96FC5C}" destId="{B77E11ED-0FCF-4208-9282-A3C7CD1AD96B}" srcOrd="8" destOrd="0" presId="urn:microsoft.com/office/officeart/2005/8/layout/cycle6"/>
    <dgm:cxn modelId="{C37B248C-89B8-4A6A-A34A-A82FC54F129A}" type="presParOf" srcId="{80E16D0F-7A0B-4956-A681-AC5AFD96FC5C}" destId="{04F3E684-C06E-4D92-96AC-72770C11F1EB}" srcOrd="9" destOrd="0" presId="urn:microsoft.com/office/officeart/2005/8/layout/cycle6"/>
    <dgm:cxn modelId="{23AC1523-09B8-4DC1-99C7-540EBDACEF58}" type="presParOf" srcId="{80E16D0F-7A0B-4956-A681-AC5AFD96FC5C}" destId="{41711942-74DA-4F81-83E3-931B97BDF060}" srcOrd="10" destOrd="0" presId="urn:microsoft.com/office/officeart/2005/8/layout/cycle6"/>
    <dgm:cxn modelId="{34F9E183-60A8-453C-BA79-593D2A7E5010}" type="presParOf" srcId="{80E16D0F-7A0B-4956-A681-AC5AFD96FC5C}" destId="{B6019B16-E2DC-4898-8986-A8E4763930D5}" srcOrd="11" destOrd="0" presId="urn:microsoft.com/office/officeart/2005/8/layout/cycle6"/>
    <dgm:cxn modelId="{55034FF7-1498-4494-BB90-01548F30BCD4}" type="presParOf" srcId="{80E16D0F-7A0B-4956-A681-AC5AFD96FC5C}" destId="{0497F66F-F92B-46CC-A8F3-0D3C676F4455}" srcOrd="12" destOrd="0" presId="urn:microsoft.com/office/officeart/2005/8/layout/cycle6"/>
    <dgm:cxn modelId="{B8CDDBFF-8611-4FCB-A43E-489BA6B04B92}" type="presParOf" srcId="{80E16D0F-7A0B-4956-A681-AC5AFD96FC5C}" destId="{892098C3-A169-423D-B13B-8C0059A65C33}" srcOrd="13" destOrd="0" presId="urn:microsoft.com/office/officeart/2005/8/layout/cycle6"/>
    <dgm:cxn modelId="{5CFDFFD6-7D44-4FD4-9298-96C1DE448ABA}" type="presParOf" srcId="{80E16D0F-7A0B-4956-A681-AC5AFD96FC5C}" destId="{625D1317-41F0-4B69-BB47-8DC456733B52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58A4DF4-3CBF-4037-BCD8-7A51AFED0F9F}" type="doc">
      <dgm:prSet loTypeId="urn:microsoft.com/office/officeart/2005/8/layout/cycle6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D2EC330-A2A5-44F5-9D23-37B3A8EADB14}">
      <dgm:prSet phldrT="[Text]" custT="1"/>
      <dgm:spPr/>
      <dgm:t>
        <a:bodyPr/>
        <a:lstStyle/>
        <a:p>
          <a:r>
            <a:rPr lang="en-US" sz="1200" dirty="0"/>
            <a:t>Project Submission</a:t>
          </a:r>
        </a:p>
      </dgm:t>
    </dgm:pt>
    <dgm:pt modelId="{3C98AC82-6844-43EF-844B-2E627DF75A23}" type="parTrans" cxnId="{9EEDAC2D-6181-4E03-B54E-629B9E2C5FE6}">
      <dgm:prSet/>
      <dgm:spPr/>
      <dgm:t>
        <a:bodyPr/>
        <a:lstStyle/>
        <a:p>
          <a:endParaRPr lang="en-US" sz="2000"/>
        </a:p>
      </dgm:t>
    </dgm:pt>
    <dgm:pt modelId="{7B40C019-F703-4944-A4CA-478FC48943FE}" type="sibTrans" cxnId="{9EEDAC2D-6181-4E03-B54E-629B9E2C5FE6}">
      <dgm:prSet/>
      <dgm:spPr/>
      <dgm:t>
        <a:bodyPr/>
        <a:lstStyle/>
        <a:p>
          <a:endParaRPr lang="en-US" sz="2000"/>
        </a:p>
      </dgm:t>
    </dgm:pt>
    <dgm:pt modelId="{32D786F1-1D99-4D6B-B364-1D8E213984EA}">
      <dgm:prSet phldrT="[Text]" custT="1"/>
      <dgm:spPr/>
      <dgm:t>
        <a:bodyPr/>
        <a:lstStyle/>
        <a:p>
          <a:r>
            <a:rPr lang="en-US" sz="1200" dirty="0"/>
            <a:t>Implementation</a:t>
          </a:r>
        </a:p>
      </dgm:t>
    </dgm:pt>
    <dgm:pt modelId="{1E4A9096-F319-463E-BA79-CC5DAB64EECA}" type="parTrans" cxnId="{90344DFA-78B1-49F5-88FA-E885974FA814}">
      <dgm:prSet/>
      <dgm:spPr/>
      <dgm:t>
        <a:bodyPr/>
        <a:lstStyle/>
        <a:p>
          <a:endParaRPr lang="en-US" sz="2000"/>
        </a:p>
      </dgm:t>
    </dgm:pt>
    <dgm:pt modelId="{B331224B-5C4B-4A99-9039-2B36ADAFFB03}" type="sibTrans" cxnId="{90344DFA-78B1-49F5-88FA-E885974FA814}">
      <dgm:prSet/>
      <dgm:spPr/>
      <dgm:t>
        <a:bodyPr/>
        <a:lstStyle/>
        <a:p>
          <a:endParaRPr lang="en-US" sz="2000"/>
        </a:p>
      </dgm:t>
    </dgm:pt>
    <dgm:pt modelId="{BFB60510-6FEC-4A21-9693-6DEACB4236BB}">
      <dgm:prSet phldrT="[Text]" custT="1"/>
      <dgm:spPr/>
      <dgm:t>
        <a:bodyPr/>
        <a:lstStyle/>
        <a:p>
          <a:r>
            <a:rPr lang="en-US" sz="1200" dirty="0"/>
            <a:t>Monitoring</a:t>
          </a:r>
        </a:p>
      </dgm:t>
    </dgm:pt>
    <dgm:pt modelId="{D56B68C1-B1C7-49E3-B26F-B88317696541}" type="parTrans" cxnId="{91AD713D-BA23-4F77-B5EB-C117B3835BC4}">
      <dgm:prSet/>
      <dgm:spPr/>
      <dgm:t>
        <a:bodyPr/>
        <a:lstStyle/>
        <a:p>
          <a:endParaRPr lang="en-US" sz="2000"/>
        </a:p>
      </dgm:t>
    </dgm:pt>
    <dgm:pt modelId="{6D75415C-12CA-45D6-91C8-50BEA0BE4234}" type="sibTrans" cxnId="{91AD713D-BA23-4F77-B5EB-C117B3835BC4}">
      <dgm:prSet/>
      <dgm:spPr/>
      <dgm:t>
        <a:bodyPr/>
        <a:lstStyle/>
        <a:p>
          <a:endParaRPr lang="en-US" sz="2000"/>
        </a:p>
      </dgm:t>
    </dgm:pt>
    <dgm:pt modelId="{8FDCB43A-311E-49DB-ADF5-7FEC4984412D}">
      <dgm:prSet phldrT="[Text]" custT="1"/>
      <dgm:spPr/>
      <dgm:t>
        <a:bodyPr/>
        <a:lstStyle/>
        <a:p>
          <a:r>
            <a:rPr lang="en-US" sz="1200" dirty="0"/>
            <a:t>Completion</a:t>
          </a:r>
        </a:p>
      </dgm:t>
    </dgm:pt>
    <dgm:pt modelId="{C8CFA7E1-308B-430D-9935-02403EB75321}" type="parTrans" cxnId="{C5788D66-6FF4-4D39-9198-AAB83452D06B}">
      <dgm:prSet/>
      <dgm:spPr/>
      <dgm:t>
        <a:bodyPr/>
        <a:lstStyle/>
        <a:p>
          <a:endParaRPr lang="en-US" sz="2000"/>
        </a:p>
      </dgm:t>
    </dgm:pt>
    <dgm:pt modelId="{09D0C28E-F4F3-42A0-9065-6735BEDD22C1}" type="sibTrans" cxnId="{C5788D66-6FF4-4D39-9198-AAB83452D06B}">
      <dgm:prSet/>
      <dgm:spPr/>
      <dgm:t>
        <a:bodyPr/>
        <a:lstStyle/>
        <a:p>
          <a:endParaRPr lang="en-US" sz="2000"/>
        </a:p>
      </dgm:t>
    </dgm:pt>
    <dgm:pt modelId="{FEDD3448-045E-499A-9FE7-D0A0FFA60F84}">
      <dgm:prSet custT="1"/>
      <dgm:spPr/>
      <dgm:t>
        <a:bodyPr/>
        <a:lstStyle/>
        <a:p>
          <a:r>
            <a:rPr lang="en-US" sz="1200" dirty="0"/>
            <a:t>Evaluation</a:t>
          </a:r>
        </a:p>
      </dgm:t>
    </dgm:pt>
    <dgm:pt modelId="{39916EF5-4003-47D5-B5D5-6288B5E4190C}" type="parTrans" cxnId="{BCB24F94-5467-4378-AD71-67A233C35D75}">
      <dgm:prSet/>
      <dgm:spPr/>
      <dgm:t>
        <a:bodyPr/>
        <a:lstStyle/>
        <a:p>
          <a:endParaRPr lang="en-US"/>
        </a:p>
      </dgm:t>
    </dgm:pt>
    <dgm:pt modelId="{7D1E75FF-AD25-4C05-8497-9C7F42354AEB}" type="sibTrans" cxnId="{BCB24F94-5467-4378-AD71-67A233C35D75}">
      <dgm:prSet/>
      <dgm:spPr/>
      <dgm:t>
        <a:bodyPr/>
        <a:lstStyle/>
        <a:p>
          <a:endParaRPr lang="en-US"/>
        </a:p>
      </dgm:t>
    </dgm:pt>
    <dgm:pt modelId="{80E16D0F-7A0B-4956-A681-AC5AFD96FC5C}" type="pres">
      <dgm:prSet presAssocID="{658A4DF4-3CBF-4037-BCD8-7A51AFED0F9F}" presName="cycle" presStyleCnt="0">
        <dgm:presLayoutVars>
          <dgm:dir/>
          <dgm:resizeHandles val="exact"/>
        </dgm:presLayoutVars>
      </dgm:prSet>
      <dgm:spPr/>
    </dgm:pt>
    <dgm:pt modelId="{10A5A6AD-6C18-4044-AF73-0C4591149644}" type="pres">
      <dgm:prSet presAssocID="{5D2EC330-A2A5-44F5-9D23-37B3A8EADB14}" presName="node" presStyleLbl="node1" presStyleIdx="0" presStyleCnt="5" custScaleX="123753">
        <dgm:presLayoutVars>
          <dgm:bulletEnabled val="1"/>
        </dgm:presLayoutVars>
      </dgm:prSet>
      <dgm:spPr/>
    </dgm:pt>
    <dgm:pt modelId="{0A78947B-28B2-4380-8004-A3BDC9583DAA}" type="pres">
      <dgm:prSet presAssocID="{5D2EC330-A2A5-44F5-9D23-37B3A8EADB14}" presName="spNode" presStyleCnt="0"/>
      <dgm:spPr/>
    </dgm:pt>
    <dgm:pt modelId="{73822F75-87FC-4F85-BB7C-599089629C83}" type="pres">
      <dgm:prSet presAssocID="{7B40C019-F703-4944-A4CA-478FC48943FE}" presName="sibTrans" presStyleLbl="sibTrans1D1" presStyleIdx="0" presStyleCnt="5"/>
      <dgm:spPr/>
    </dgm:pt>
    <dgm:pt modelId="{FE03AF27-D1EE-4D0E-B1FC-F684D0F1066B}" type="pres">
      <dgm:prSet presAssocID="{32D786F1-1D99-4D6B-B364-1D8E213984EA}" presName="node" presStyleLbl="node1" presStyleIdx="1" presStyleCnt="5" custScaleX="123753">
        <dgm:presLayoutVars>
          <dgm:bulletEnabled val="1"/>
        </dgm:presLayoutVars>
      </dgm:prSet>
      <dgm:spPr/>
    </dgm:pt>
    <dgm:pt modelId="{86C55B0A-0ED7-477F-817E-010500D90640}" type="pres">
      <dgm:prSet presAssocID="{32D786F1-1D99-4D6B-B364-1D8E213984EA}" presName="spNode" presStyleCnt="0"/>
      <dgm:spPr/>
    </dgm:pt>
    <dgm:pt modelId="{D9A3FDCC-60C4-4BDD-8F6A-D177332C87BB}" type="pres">
      <dgm:prSet presAssocID="{B331224B-5C4B-4A99-9039-2B36ADAFFB03}" presName="sibTrans" presStyleLbl="sibTrans1D1" presStyleIdx="1" presStyleCnt="5"/>
      <dgm:spPr/>
    </dgm:pt>
    <dgm:pt modelId="{68F9A4D2-D2EA-4844-A51B-6C4B2791B3E2}" type="pres">
      <dgm:prSet presAssocID="{BFB60510-6FEC-4A21-9693-6DEACB4236BB}" presName="node" presStyleLbl="node1" presStyleIdx="2" presStyleCnt="5" custScaleX="123753">
        <dgm:presLayoutVars>
          <dgm:bulletEnabled val="1"/>
        </dgm:presLayoutVars>
      </dgm:prSet>
      <dgm:spPr/>
    </dgm:pt>
    <dgm:pt modelId="{E02F7756-1188-494B-BFA9-799F1DEB6E5D}" type="pres">
      <dgm:prSet presAssocID="{BFB60510-6FEC-4A21-9693-6DEACB4236BB}" presName="spNode" presStyleCnt="0"/>
      <dgm:spPr/>
    </dgm:pt>
    <dgm:pt modelId="{B77E11ED-0FCF-4208-9282-A3C7CD1AD96B}" type="pres">
      <dgm:prSet presAssocID="{6D75415C-12CA-45D6-91C8-50BEA0BE4234}" presName="sibTrans" presStyleLbl="sibTrans1D1" presStyleIdx="2" presStyleCnt="5"/>
      <dgm:spPr/>
    </dgm:pt>
    <dgm:pt modelId="{04F3E684-C06E-4D92-96AC-72770C11F1EB}" type="pres">
      <dgm:prSet presAssocID="{8FDCB43A-311E-49DB-ADF5-7FEC4984412D}" presName="node" presStyleLbl="node1" presStyleIdx="3" presStyleCnt="5" custScaleX="123753">
        <dgm:presLayoutVars>
          <dgm:bulletEnabled val="1"/>
        </dgm:presLayoutVars>
      </dgm:prSet>
      <dgm:spPr/>
    </dgm:pt>
    <dgm:pt modelId="{41711942-74DA-4F81-83E3-931B97BDF060}" type="pres">
      <dgm:prSet presAssocID="{8FDCB43A-311E-49DB-ADF5-7FEC4984412D}" presName="spNode" presStyleCnt="0"/>
      <dgm:spPr/>
    </dgm:pt>
    <dgm:pt modelId="{B6019B16-E2DC-4898-8986-A8E4763930D5}" type="pres">
      <dgm:prSet presAssocID="{09D0C28E-F4F3-42A0-9065-6735BEDD22C1}" presName="sibTrans" presStyleLbl="sibTrans1D1" presStyleIdx="3" presStyleCnt="5"/>
      <dgm:spPr/>
    </dgm:pt>
    <dgm:pt modelId="{0497F66F-F92B-46CC-A8F3-0D3C676F4455}" type="pres">
      <dgm:prSet presAssocID="{FEDD3448-045E-499A-9FE7-D0A0FFA60F84}" presName="node" presStyleLbl="node1" presStyleIdx="4" presStyleCnt="5">
        <dgm:presLayoutVars>
          <dgm:bulletEnabled val="1"/>
        </dgm:presLayoutVars>
      </dgm:prSet>
      <dgm:spPr/>
    </dgm:pt>
    <dgm:pt modelId="{892098C3-A169-423D-B13B-8C0059A65C33}" type="pres">
      <dgm:prSet presAssocID="{FEDD3448-045E-499A-9FE7-D0A0FFA60F84}" presName="spNode" presStyleCnt="0"/>
      <dgm:spPr/>
    </dgm:pt>
    <dgm:pt modelId="{625D1317-41F0-4B69-BB47-8DC456733B52}" type="pres">
      <dgm:prSet presAssocID="{7D1E75FF-AD25-4C05-8497-9C7F42354AEB}" presName="sibTrans" presStyleLbl="sibTrans1D1" presStyleIdx="4" presStyleCnt="5"/>
      <dgm:spPr/>
    </dgm:pt>
  </dgm:ptLst>
  <dgm:cxnLst>
    <dgm:cxn modelId="{F3CBAD04-90EF-46E8-BDA2-619D7E549305}" type="presOf" srcId="{8FDCB43A-311E-49DB-ADF5-7FEC4984412D}" destId="{04F3E684-C06E-4D92-96AC-72770C11F1EB}" srcOrd="0" destOrd="0" presId="urn:microsoft.com/office/officeart/2005/8/layout/cycle6"/>
    <dgm:cxn modelId="{81035214-9EE7-4049-8B7D-906D7D1F5066}" type="presOf" srcId="{5D2EC330-A2A5-44F5-9D23-37B3A8EADB14}" destId="{10A5A6AD-6C18-4044-AF73-0C4591149644}" srcOrd="0" destOrd="0" presId="urn:microsoft.com/office/officeart/2005/8/layout/cycle6"/>
    <dgm:cxn modelId="{9EEDAC2D-6181-4E03-B54E-629B9E2C5FE6}" srcId="{658A4DF4-3CBF-4037-BCD8-7A51AFED0F9F}" destId="{5D2EC330-A2A5-44F5-9D23-37B3A8EADB14}" srcOrd="0" destOrd="0" parTransId="{3C98AC82-6844-43EF-844B-2E627DF75A23}" sibTransId="{7B40C019-F703-4944-A4CA-478FC48943FE}"/>
    <dgm:cxn modelId="{91AD713D-BA23-4F77-B5EB-C117B3835BC4}" srcId="{658A4DF4-3CBF-4037-BCD8-7A51AFED0F9F}" destId="{BFB60510-6FEC-4A21-9693-6DEACB4236BB}" srcOrd="2" destOrd="0" parTransId="{D56B68C1-B1C7-49E3-B26F-B88317696541}" sibTransId="{6D75415C-12CA-45D6-91C8-50BEA0BE4234}"/>
    <dgm:cxn modelId="{C5788D66-6FF4-4D39-9198-AAB83452D06B}" srcId="{658A4DF4-3CBF-4037-BCD8-7A51AFED0F9F}" destId="{8FDCB43A-311E-49DB-ADF5-7FEC4984412D}" srcOrd="3" destOrd="0" parTransId="{C8CFA7E1-308B-430D-9935-02403EB75321}" sibTransId="{09D0C28E-F4F3-42A0-9065-6735BEDD22C1}"/>
    <dgm:cxn modelId="{4622C34D-25AB-4947-8EB7-B36F7314E092}" type="presOf" srcId="{7B40C019-F703-4944-A4CA-478FC48943FE}" destId="{73822F75-87FC-4F85-BB7C-599089629C83}" srcOrd="0" destOrd="0" presId="urn:microsoft.com/office/officeart/2005/8/layout/cycle6"/>
    <dgm:cxn modelId="{32387891-3962-4559-BAFA-BBEF25D581E2}" type="presOf" srcId="{7D1E75FF-AD25-4C05-8497-9C7F42354AEB}" destId="{625D1317-41F0-4B69-BB47-8DC456733B52}" srcOrd="0" destOrd="0" presId="urn:microsoft.com/office/officeart/2005/8/layout/cycle6"/>
    <dgm:cxn modelId="{503BEF91-19D3-40A7-8204-49CA2DDA64CC}" type="presOf" srcId="{B331224B-5C4B-4A99-9039-2B36ADAFFB03}" destId="{D9A3FDCC-60C4-4BDD-8F6A-D177332C87BB}" srcOrd="0" destOrd="0" presId="urn:microsoft.com/office/officeart/2005/8/layout/cycle6"/>
    <dgm:cxn modelId="{74D40792-8F1B-4301-8D95-40B240CD0C71}" type="presOf" srcId="{FEDD3448-045E-499A-9FE7-D0A0FFA60F84}" destId="{0497F66F-F92B-46CC-A8F3-0D3C676F4455}" srcOrd="0" destOrd="0" presId="urn:microsoft.com/office/officeart/2005/8/layout/cycle6"/>
    <dgm:cxn modelId="{BCB24F94-5467-4378-AD71-67A233C35D75}" srcId="{658A4DF4-3CBF-4037-BCD8-7A51AFED0F9F}" destId="{FEDD3448-045E-499A-9FE7-D0A0FFA60F84}" srcOrd="4" destOrd="0" parTransId="{39916EF5-4003-47D5-B5D5-6288B5E4190C}" sibTransId="{7D1E75FF-AD25-4C05-8497-9C7F42354AEB}"/>
    <dgm:cxn modelId="{51324DA9-3C19-4789-A5FA-F5CBDE6E732C}" type="presOf" srcId="{6D75415C-12CA-45D6-91C8-50BEA0BE4234}" destId="{B77E11ED-0FCF-4208-9282-A3C7CD1AD96B}" srcOrd="0" destOrd="0" presId="urn:microsoft.com/office/officeart/2005/8/layout/cycle6"/>
    <dgm:cxn modelId="{9202A2B7-AB69-40A8-AB58-5F650F03B150}" type="presOf" srcId="{BFB60510-6FEC-4A21-9693-6DEACB4236BB}" destId="{68F9A4D2-D2EA-4844-A51B-6C4B2791B3E2}" srcOrd="0" destOrd="0" presId="urn:microsoft.com/office/officeart/2005/8/layout/cycle6"/>
    <dgm:cxn modelId="{3B6562DD-027A-480D-9B50-2CD4598A3C76}" type="presOf" srcId="{658A4DF4-3CBF-4037-BCD8-7A51AFED0F9F}" destId="{80E16D0F-7A0B-4956-A681-AC5AFD96FC5C}" srcOrd="0" destOrd="0" presId="urn:microsoft.com/office/officeart/2005/8/layout/cycle6"/>
    <dgm:cxn modelId="{C1988BF0-8EE5-4F16-B0C9-178955A9EFBE}" type="presOf" srcId="{32D786F1-1D99-4D6B-B364-1D8E213984EA}" destId="{FE03AF27-D1EE-4D0E-B1FC-F684D0F1066B}" srcOrd="0" destOrd="0" presId="urn:microsoft.com/office/officeart/2005/8/layout/cycle6"/>
    <dgm:cxn modelId="{F5EB21F8-A0A9-4F29-B959-1F4EDE500DA0}" type="presOf" srcId="{09D0C28E-F4F3-42A0-9065-6735BEDD22C1}" destId="{B6019B16-E2DC-4898-8986-A8E4763930D5}" srcOrd="0" destOrd="0" presId="urn:microsoft.com/office/officeart/2005/8/layout/cycle6"/>
    <dgm:cxn modelId="{90344DFA-78B1-49F5-88FA-E885974FA814}" srcId="{658A4DF4-3CBF-4037-BCD8-7A51AFED0F9F}" destId="{32D786F1-1D99-4D6B-B364-1D8E213984EA}" srcOrd="1" destOrd="0" parTransId="{1E4A9096-F319-463E-BA79-CC5DAB64EECA}" sibTransId="{B331224B-5C4B-4A99-9039-2B36ADAFFB03}"/>
    <dgm:cxn modelId="{37DB9A82-D4FB-47CE-B904-D2BE878D3902}" type="presParOf" srcId="{80E16D0F-7A0B-4956-A681-AC5AFD96FC5C}" destId="{10A5A6AD-6C18-4044-AF73-0C4591149644}" srcOrd="0" destOrd="0" presId="urn:microsoft.com/office/officeart/2005/8/layout/cycle6"/>
    <dgm:cxn modelId="{6ABF5014-DC8D-44D5-9CAE-D39727D5F1BA}" type="presParOf" srcId="{80E16D0F-7A0B-4956-A681-AC5AFD96FC5C}" destId="{0A78947B-28B2-4380-8004-A3BDC9583DAA}" srcOrd="1" destOrd="0" presId="urn:microsoft.com/office/officeart/2005/8/layout/cycle6"/>
    <dgm:cxn modelId="{08F370E9-8B3B-453F-A8A4-0651BABFACCE}" type="presParOf" srcId="{80E16D0F-7A0B-4956-A681-AC5AFD96FC5C}" destId="{73822F75-87FC-4F85-BB7C-599089629C83}" srcOrd="2" destOrd="0" presId="urn:microsoft.com/office/officeart/2005/8/layout/cycle6"/>
    <dgm:cxn modelId="{C21A8277-1AA6-4CEB-BB16-E3C79420A200}" type="presParOf" srcId="{80E16D0F-7A0B-4956-A681-AC5AFD96FC5C}" destId="{FE03AF27-D1EE-4D0E-B1FC-F684D0F1066B}" srcOrd="3" destOrd="0" presId="urn:microsoft.com/office/officeart/2005/8/layout/cycle6"/>
    <dgm:cxn modelId="{11209BEB-35B2-4779-A2DB-BF7CB0939FBC}" type="presParOf" srcId="{80E16D0F-7A0B-4956-A681-AC5AFD96FC5C}" destId="{86C55B0A-0ED7-477F-817E-010500D90640}" srcOrd="4" destOrd="0" presId="urn:microsoft.com/office/officeart/2005/8/layout/cycle6"/>
    <dgm:cxn modelId="{78C2A1A4-809C-451D-83CB-98CA89D4F91B}" type="presParOf" srcId="{80E16D0F-7A0B-4956-A681-AC5AFD96FC5C}" destId="{D9A3FDCC-60C4-4BDD-8F6A-D177332C87BB}" srcOrd="5" destOrd="0" presId="urn:microsoft.com/office/officeart/2005/8/layout/cycle6"/>
    <dgm:cxn modelId="{5FAF72E6-10F0-407C-8B5E-37DF8FBD4304}" type="presParOf" srcId="{80E16D0F-7A0B-4956-A681-AC5AFD96FC5C}" destId="{68F9A4D2-D2EA-4844-A51B-6C4B2791B3E2}" srcOrd="6" destOrd="0" presId="urn:microsoft.com/office/officeart/2005/8/layout/cycle6"/>
    <dgm:cxn modelId="{D227568C-E86A-47E4-91CC-8D0DFC99B481}" type="presParOf" srcId="{80E16D0F-7A0B-4956-A681-AC5AFD96FC5C}" destId="{E02F7756-1188-494B-BFA9-799F1DEB6E5D}" srcOrd="7" destOrd="0" presId="urn:microsoft.com/office/officeart/2005/8/layout/cycle6"/>
    <dgm:cxn modelId="{AF1A09F3-2BE1-4B7D-AC92-65B4CCC3D1E7}" type="presParOf" srcId="{80E16D0F-7A0B-4956-A681-AC5AFD96FC5C}" destId="{B77E11ED-0FCF-4208-9282-A3C7CD1AD96B}" srcOrd="8" destOrd="0" presId="urn:microsoft.com/office/officeart/2005/8/layout/cycle6"/>
    <dgm:cxn modelId="{C37B248C-89B8-4A6A-A34A-A82FC54F129A}" type="presParOf" srcId="{80E16D0F-7A0B-4956-A681-AC5AFD96FC5C}" destId="{04F3E684-C06E-4D92-96AC-72770C11F1EB}" srcOrd="9" destOrd="0" presId="urn:microsoft.com/office/officeart/2005/8/layout/cycle6"/>
    <dgm:cxn modelId="{23AC1523-09B8-4DC1-99C7-540EBDACEF58}" type="presParOf" srcId="{80E16D0F-7A0B-4956-A681-AC5AFD96FC5C}" destId="{41711942-74DA-4F81-83E3-931B97BDF060}" srcOrd="10" destOrd="0" presId="urn:microsoft.com/office/officeart/2005/8/layout/cycle6"/>
    <dgm:cxn modelId="{34F9E183-60A8-453C-BA79-593D2A7E5010}" type="presParOf" srcId="{80E16D0F-7A0B-4956-A681-AC5AFD96FC5C}" destId="{B6019B16-E2DC-4898-8986-A8E4763930D5}" srcOrd="11" destOrd="0" presId="urn:microsoft.com/office/officeart/2005/8/layout/cycle6"/>
    <dgm:cxn modelId="{55034FF7-1498-4494-BB90-01548F30BCD4}" type="presParOf" srcId="{80E16D0F-7A0B-4956-A681-AC5AFD96FC5C}" destId="{0497F66F-F92B-46CC-A8F3-0D3C676F4455}" srcOrd="12" destOrd="0" presId="urn:microsoft.com/office/officeart/2005/8/layout/cycle6"/>
    <dgm:cxn modelId="{B8CDDBFF-8611-4FCB-A43E-489BA6B04B92}" type="presParOf" srcId="{80E16D0F-7A0B-4956-A681-AC5AFD96FC5C}" destId="{892098C3-A169-423D-B13B-8C0059A65C33}" srcOrd="13" destOrd="0" presId="urn:microsoft.com/office/officeart/2005/8/layout/cycle6"/>
    <dgm:cxn modelId="{5CFDFFD6-7D44-4FD4-9298-96C1DE448ABA}" type="presParOf" srcId="{80E16D0F-7A0B-4956-A681-AC5AFD96FC5C}" destId="{625D1317-41F0-4B69-BB47-8DC456733B52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681916E-0CBA-4F42-8468-C7547868ACEA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56693C-A885-40DA-87A6-9030F0DE2A8F}">
      <dgm:prSet phldrT="[Text]" custT="1"/>
      <dgm:spPr>
        <a:solidFill>
          <a:schemeClr val="bg1"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pPr marL="182880" indent="-182880" rtl="0"/>
          <a:r>
            <a:rPr lang="en-US" sz="1500" dirty="0">
              <a:latin typeface="Century Gothic" pitchFamily="34" charset="0"/>
            </a:rPr>
            <a:t>identify and analyze gender issues </a:t>
          </a:r>
          <a:r>
            <a:rPr lang="en-US" sz="1500" i="1" dirty="0">
              <a:latin typeface="Century Gothic" pitchFamily="34" charset="0"/>
            </a:rPr>
            <a:t>relevant</a:t>
          </a:r>
          <a:r>
            <a:rPr lang="en-US" sz="1500" dirty="0">
              <a:latin typeface="Century Gothic" pitchFamily="34" charset="0"/>
            </a:rPr>
            <a:t> to the project</a:t>
          </a:r>
        </a:p>
      </dgm:t>
    </dgm:pt>
    <dgm:pt modelId="{07F55688-199E-4602-94E6-6C0EA508FB2B}" type="parTrans" cxnId="{B52EC638-65FF-4A4D-8140-61F0754F12AD}">
      <dgm:prSet/>
      <dgm:spPr/>
      <dgm:t>
        <a:bodyPr/>
        <a:lstStyle/>
        <a:p>
          <a:endParaRPr lang="en-US"/>
        </a:p>
      </dgm:t>
    </dgm:pt>
    <dgm:pt modelId="{E24BFBE2-904C-4F96-A963-1D502540CA3A}" type="sibTrans" cxnId="{B52EC638-65FF-4A4D-8140-61F0754F12AD}">
      <dgm:prSet/>
      <dgm:spPr/>
      <dgm:t>
        <a:bodyPr/>
        <a:lstStyle/>
        <a:p>
          <a:endParaRPr lang="en-US"/>
        </a:p>
      </dgm:t>
    </dgm:pt>
    <dgm:pt modelId="{5C0F9071-3961-4E79-A691-EFA9D62D66F5}">
      <dgm:prSet phldrT="[Text]" custT="1"/>
      <dgm:spPr>
        <a:solidFill>
          <a:schemeClr val="accent6">
            <a:lumMod val="75000"/>
          </a:schemeClr>
        </a:solidFill>
        <a:ln>
          <a:solidFill>
            <a:schemeClr val="bg1"/>
          </a:solidFill>
        </a:ln>
      </dgm:spPr>
      <dgm:t>
        <a:bodyPr anchor="ctr" anchorCtr="0"/>
        <a:lstStyle/>
        <a:p>
          <a:r>
            <a:rPr lang="en-US" sz="2000" b="1" dirty="0">
              <a:solidFill>
                <a:schemeClr val="bg1"/>
              </a:solidFill>
              <a:latin typeface="Century Gothic" pitchFamily="34" charset="0"/>
            </a:rPr>
            <a:t>Actions</a:t>
          </a:r>
        </a:p>
      </dgm:t>
    </dgm:pt>
    <dgm:pt modelId="{5F262EED-8755-47A5-B8EA-09F28E15ED8C}" type="parTrans" cxnId="{13CE4B7A-53F7-46EB-9C6F-711B904FB3A3}">
      <dgm:prSet/>
      <dgm:spPr/>
      <dgm:t>
        <a:bodyPr/>
        <a:lstStyle/>
        <a:p>
          <a:endParaRPr lang="en-US"/>
        </a:p>
      </dgm:t>
    </dgm:pt>
    <dgm:pt modelId="{36007683-C52B-4BA8-80CC-541B8D042B32}" type="sibTrans" cxnId="{13CE4B7A-53F7-46EB-9C6F-711B904FB3A3}">
      <dgm:prSet/>
      <dgm:spPr/>
      <dgm:t>
        <a:bodyPr/>
        <a:lstStyle/>
        <a:p>
          <a:endParaRPr lang="en-US"/>
        </a:p>
      </dgm:t>
    </dgm:pt>
    <dgm:pt modelId="{3787F865-8C11-4739-ACEC-55E0D4678A00}">
      <dgm:prSet phldrT="[Text]" custT="1"/>
      <dgm:spPr>
        <a:solidFill>
          <a:schemeClr val="bg1"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pPr marL="182880" indent="-182880" rtl="0"/>
          <a:r>
            <a:rPr lang="en-US" sz="1500" dirty="0">
              <a:latin typeface="Century Gothic" pitchFamily="34" charset="0"/>
            </a:rPr>
            <a:t>show how interventions are expected to narrow existing disparities  </a:t>
          </a:r>
        </a:p>
      </dgm:t>
    </dgm:pt>
    <dgm:pt modelId="{BA7A668C-0C0E-4595-B5BF-B5D60CA32D39}" type="parTrans" cxnId="{D6BD8FB0-7F0E-4547-93FF-2A30FD4FA4F1}">
      <dgm:prSet/>
      <dgm:spPr/>
      <dgm:t>
        <a:bodyPr/>
        <a:lstStyle/>
        <a:p>
          <a:endParaRPr lang="en-US"/>
        </a:p>
      </dgm:t>
    </dgm:pt>
    <dgm:pt modelId="{BF7AB289-4219-4507-A32F-662EE4741D6B}" type="sibTrans" cxnId="{D6BD8FB0-7F0E-4547-93FF-2A30FD4FA4F1}">
      <dgm:prSet/>
      <dgm:spPr/>
      <dgm:t>
        <a:bodyPr/>
        <a:lstStyle/>
        <a:p>
          <a:endParaRPr lang="en-US"/>
        </a:p>
      </dgm:t>
    </dgm:pt>
    <dgm:pt modelId="{D2B53AF9-76C0-4EAF-9BE4-188621E41230}">
      <dgm:prSet phldrT="[Text]" custT="1"/>
      <dgm:spPr>
        <a:solidFill>
          <a:schemeClr val="bg1"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pPr marL="182880" indent="-182880" rtl="0"/>
          <a:r>
            <a:rPr lang="en-US" sz="1500" dirty="0">
              <a:latin typeface="Century Gothic" pitchFamily="34" charset="0"/>
            </a:rPr>
            <a:t>include specific or targeted actions that address the needs and constraints  of women, girls, men, or boys</a:t>
          </a:r>
        </a:p>
      </dgm:t>
    </dgm:pt>
    <dgm:pt modelId="{F4220CEC-FF36-4855-8FAD-905A5ECFF9D0}" type="parTrans" cxnId="{0FE031C7-9FB5-4777-8FF2-67C67BFD59FB}">
      <dgm:prSet/>
      <dgm:spPr/>
      <dgm:t>
        <a:bodyPr/>
        <a:lstStyle/>
        <a:p>
          <a:endParaRPr lang="en-US"/>
        </a:p>
      </dgm:t>
    </dgm:pt>
    <dgm:pt modelId="{1C85A959-3FBD-4B55-802E-2BFC8E69F9B8}" type="sibTrans" cxnId="{0FE031C7-9FB5-4777-8FF2-67C67BFD59FB}">
      <dgm:prSet/>
      <dgm:spPr/>
      <dgm:t>
        <a:bodyPr/>
        <a:lstStyle/>
        <a:p>
          <a:endParaRPr lang="en-US"/>
        </a:p>
      </dgm:t>
    </dgm:pt>
    <dgm:pt modelId="{7C604933-52E2-4264-A40D-6E1955DE2002}">
      <dgm:prSet phldrT="[Text]" custT="1"/>
      <dgm:spPr>
        <a:solidFill>
          <a:schemeClr val="accent6">
            <a:lumMod val="75000"/>
          </a:schemeClr>
        </a:solidFill>
        <a:ln>
          <a:solidFill>
            <a:schemeClr val="bg1"/>
          </a:solidFill>
        </a:ln>
      </dgm:spPr>
      <dgm:t>
        <a:bodyPr anchor="ctr" anchorCtr="0"/>
        <a:lstStyle/>
        <a:p>
          <a:r>
            <a:rPr lang="en-US" sz="2000" b="1" dirty="0">
              <a:solidFill>
                <a:schemeClr val="bg1"/>
              </a:solidFill>
              <a:latin typeface="Century Gothic" pitchFamily="34" charset="0"/>
            </a:rPr>
            <a:t>M&amp;E</a:t>
          </a:r>
        </a:p>
      </dgm:t>
    </dgm:pt>
    <dgm:pt modelId="{83FAF30D-5A5B-4AC0-B10D-33EE75E18235}" type="parTrans" cxnId="{53AEA6F4-8064-4776-855C-DAE683E891EC}">
      <dgm:prSet/>
      <dgm:spPr/>
      <dgm:t>
        <a:bodyPr/>
        <a:lstStyle/>
        <a:p>
          <a:endParaRPr lang="en-US"/>
        </a:p>
      </dgm:t>
    </dgm:pt>
    <dgm:pt modelId="{1ABAE13A-46BF-4230-9F66-7A9F33E7DA86}" type="sibTrans" cxnId="{53AEA6F4-8064-4776-855C-DAE683E891EC}">
      <dgm:prSet/>
      <dgm:spPr/>
      <dgm:t>
        <a:bodyPr/>
        <a:lstStyle/>
        <a:p>
          <a:endParaRPr lang="en-US"/>
        </a:p>
      </dgm:t>
    </dgm:pt>
    <dgm:pt modelId="{D18AAC5A-F139-47D7-BA22-BE0EB766F5C1}">
      <dgm:prSet phldrT="[Text]" custT="1"/>
      <dgm:spPr>
        <a:noFill/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pPr marL="182880" indent="-182880" rtl="0"/>
          <a:r>
            <a:rPr lang="en-US" sz="1500" dirty="0">
              <a:latin typeface="Century Gothic" pitchFamily="34" charset="0"/>
            </a:rPr>
            <a:t>propose the collection of gender and/or sex-disaggregated indicator(s)/targets</a:t>
          </a:r>
        </a:p>
      </dgm:t>
    </dgm:pt>
    <dgm:pt modelId="{49138E62-6C1E-47F4-9881-FA7DD120446E}" type="parTrans" cxnId="{E8B6459A-1CE7-4531-A846-588B298F9F28}">
      <dgm:prSet/>
      <dgm:spPr/>
      <dgm:t>
        <a:bodyPr/>
        <a:lstStyle/>
        <a:p>
          <a:endParaRPr lang="en-US"/>
        </a:p>
      </dgm:t>
    </dgm:pt>
    <dgm:pt modelId="{F69FC3C6-20D9-4014-B315-F33785DE5F0B}" type="sibTrans" cxnId="{E8B6459A-1CE7-4531-A846-588B298F9F28}">
      <dgm:prSet/>
      <dgm:spPr/>
      <dgm:t>
        <a:bodyPr/>
        <a:lstStyle/>
        <a:p>
          <a:endParaRPr lang="en-US"/>
        </a:p>
      </dgm:t>
    </dgm:pt>
    <dgm:pt modelId="{E6C85689-626E-421D-AB67-B5F0B5EF8B7D}">
      <dgm:prSet phldrT="[Text]" custT="1"/>
      <dgm:spPr>
        <a:solidFill>
          <a:schemeClr val="bg1"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pPr marL="182880" indent="-182880" rtl="0"/>
          <a:r>
            <a:rPr lang="en-US" sz="1500" dirty="0">
              <a:latin typeface="Century Gothic" pitchFamily="34" charset="0"/>
            </a:rPr>
            <a:t>report findings of country/regional gender diagnostics or undertake project specific analysis</a:t>
          </a:r>
        </a:p>
      </dgm:t>
    </dgm:pt>
    <dgm:pt modelId="{AAD7855F-1EB2-4EC7-9EFD-D6F8CC27F871}" type="parTrans" cxnId="{A12225AF-BB71-4BAB-9745-7E97CF7C5853}">
      <dgm:prSet/>
      <dgm:spPr/>
      <dgm:t>
        <a:bodyPr/>
        <a:lstStyle/>
        <a:p>
          <a:endParaRPr lang="en-US"/>
        </a:p>
      </dgm:t>
    </dgm:pt>
    <dgm:pt modelId="{E4D7AD7B-66DB-490C-B748-8ED3489A2090}" type="sibTrans" cxnId="{A12225AF-BB71-4BAB-9745-7E97CF7C5853}">
      <dgm:prSet/>
      <dgm:spPr/>
      <dgm:t>
        <a:bodyPr/>
        <a:lstStyle/>
        <a:p>
          <a:endParaRPr lang="en-US"/>
        </a:p>
      </dgm:t>
    </dgm:pt>
    <dgm:pt modelId="{83461F95-F64E-4794-AB57-58AF16B7EC9F}">
      <dgm:prSet phldrT="[Text]" custT="1"/>
      <dgm:spPr>
        <a:solidFill>
          <a:schemeClr val="bg1"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pPr marL="182880" indent="-182880" rtl="0"/>
          <a:r>
            <a:rPr lang="en-US" sz="1500" dirty="0">
              <a:latin typeface="Century Gothic" pitchFamily="34" charset="0"/>
            </a:rPr>
            <a:t>reflect the results of consultations on the project objectives or components with women/girls/men/boys and/or gender NGOs</a:t>
          </a:r>
        </a:p>
      </dgm:t>
    </dgm:pt>
    <dgm:pt modelId="{50679CC9-3187-426F-A008-841E8C2D6E31}" type="parTrans" cxnId="{2A4E341A-FFA1-44E9-8056-D4D6BCCCAB99}">
      <dgm:prSet/>
      <dgm:spPr/>
      <dgm:t>
        <a:bodyPr/>
        <a:lstStyle/>
        <a:p>
          <a:endParaRPr lang="en-US"/>
        </a:p>
      </dgm:t>
    </dgm:pt>
    <dgm:pt modelId="{41495A15-CBBB-44C5-BD95-BF659D287DD1}" type="sibTrans" cxnId="{2A4E341A-FFA1-44E9-8056-D4D6BCCCAB99}">
      <dgm:prSet/>
      <dgm:spPr/>
      <dgm:t>
        <a:bodyPr/>
        <a:lstStyle/>
        <a:p>
          <a:endParaRPr lang="en-US"/>
        </a:p>
      </dgm:t>
    </dgm:pt>
    <dgm:pt modelId="{106C4BD7-EB57-49D4-9DCA-5C1BE7B74ACF}">
      <dgm:prSet phldrT="[Text]" custT="1"/>
      <dgm:spPr>
        <a:solidFill>
          <a:schemeClr val="bg1"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pPr marL="182880" indent="-182880" rtl="0"/>
          <a:r>
            <a:rPr lang="en-US" sz="1500" dirty="0">
              <a:latin typeface="Century Gothic" pitchFamily="34" charset="0"/>
            </a:rPr>
            <a:t>include actions to offset risks of adverse gender impacts </a:t>
          </a:r>
        </a:p>
      </dgm:t>
    </dgm:pt>
    <dgm:pt modelId="{A4936C9D-F618-4E0A-9828-B56C32AA2A67}" type="parTrans" cxnId="{DB8D324F-675B-4734-A99D-CE554F641561}">
      <dgm:prSet/>
      <dgm:spPr/>
      <dgm:t>
        <a:bodyPr/>
        <a:lstStyle/>
        <a:p>
          <a:endParaRPr lang="en-US"/>
        </a:p>
      </dgm:t>
    </dgm:pt>
    <dgm:pt modelId="{E82F61D5-FC78-45B1-B09E-5AF025571C62}" type="sibTrans" cxnId="{DB8D324F-675B-4734-A99D-CE554F641561}">
      <dgm:prSet/>
      <dgm:spPr/>
      <dgm:t>
        <a:bodyPr/>
        <a:lstStyle/>
        <a:p>
          <a:endParaRPr lang="en-US"/>
        </a:p>
      </dgm:t>
    </dgm:pt>
    <dgm:pt modelId="{111D53B0-47C0-4647-A860-0840AE804295}">
      <dgm:prSet phldrT="[Text]" custT="1"/>
      <dgm:spPr>
        <a:noFill/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pPr marL="182880" indent="-182880" rtl="0"/>
          <a:r>
            <a:rPr lang="en-US" sz="1500" dirty="0">
              <a:latin typeface="Century Gothic" pitchFamily="34" charset="0"/>
            </a:rPr>
            <a:t>include an evaluation strategy which will analyze the gender-specific impacts of the project</a:t>
          </a:r>
        </a:p>
      </dgm:t>
    </dgm:pt>
    <dgm:pt modelId="{1CB84EEC-B4CB-4221-83BB-800BA345219B}" type="parTrans" cxnId="{704CB128-E3C8-46A4-A626-D98713835D04}">
      <dgm:prSet/>
      <dgm:spPr/>
      <dgm:t>
        <a:bodyPr/>
        <a:lstStyle/>
        <a:p>
          <a:endParaRPr lang="en-US"/>
        </a:p>
      </dgm:t>
    </dgm:pt>
    <dgm:pt modelId="{85DE66A0-D96E-4D81-8AD7-F2D6380B2F89}" type="sibTrans" cxnId="{704CB128-E3C8-46A4-A626-D98713835D04}">
      <dgm:prSet/>
      <dgm:spPr/>
      <dgm:t>
        <a:bodyPr/>
        <a:lstStyle/>
        <a:p>
          <a:endParaRPr lang="en-US"/>
        </a:p>
      </dgm:t>
    </dgm:pt>
    <dgm:pt modelId="{069ED47B-A83C-4E34-A78D-F1598D4E2361}">
      <dgm:prSet phldrT="[Text]" custT="1"/>
      <dgm:spPr>
        <a:solidFill>
          <a:schemeClr val="bg1"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pPr marL="182880" indent="-182880" rtl="0"/>
          <a:endParaRPr lang="en-US" sz="1500" dirty="0">
            <a:latin typeface="Century Gothic" pitchFamily="34" charset="0"/>
          </a:endParaRPr>
        </a:p>
      </dgm:t>
    </dgm:pt>
    <dgm:pt modelId="{3441E8AA-8CCC-46D5-9E24-163B37BAD519}" type="parTrans" cxnId="{CA48C5FA-09E3-4C3F-BFE4-8B0663CFB6C9}">
      <dgm:prSet/>
      <dgm:spPr/>
      <dgm:t>
        <a:bodyPr/>
        <a:lstStyle/>
        <a:p>
          <a:endParaRPr lang="en-US"/>
        </a:p>
      </dgm:t>
    </dgm:pt>
    <dgm:pt modelId="{7CF772F6-0E5B-44D4-8A5B-FABE4BADCF0C}" type="sibTrans" cxnId="{CA48C5FA-09E3-4C3F-BFE4-8B0663CFB6C9}">
      <dgm:prSet/>
      <dgm:spPr/>
      <dgm:t>
        <a:bodyPr/>
        <a:lstStyle/>
        <a:p>
          <a:endParaRPr lang="en-US"/>
        </a:p>
      </dgm:t>
    </dgm:pt>
    <dgm:pt modelId="{2CC09602-0517-4BB5-BC0A-00E5757D8349}">
      <dgm:prSet phldrT="[Text]" custT="1"/>
      <dgm:spPr>
        <a:solidFill>
          <a:schemeClr val="bg1"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pPr marL="182880" indent="-182880" rtl="0"/>
          <a:endParaRPr lang="en-US" sz="1500" dirty="0">
            <a:latin typeface="Century Gothic" pitchFamily="34" charset="0"/>
          </a:endParaRPr>
        </a:p>
      </dgm:t>
    </dgm:pt>
    <dgm:pt modelId="{2BDF05B2-8A92-4B9C-B4B0-69EEFDE9E1A2}" type="parTrans" cxnId="{65A98DFB-E326-414B-8968-762A0331788C}">
      <dgm:prSet/>
      <dgm:spPr/>
      <dgm:t>
        <a:bodyPr/>
        <a:lstStyle/>
        <a:p>
          <a:endParaRPr lang="en-US"/>
        </a:p>
      </dgm:t>
    </dgm:pt>
    <dgm:pt modelId="{2D90457F-0AA6-4D57-977A-67DD6641BF43}" type="sibTrans" cxnId="{65A98DFB-E326-414B-8968-762A0331788C}">
      <dgm:prSet/>
      <dgm:spPr/>
      <dgm:t>
        <a:bodyPr/>
        <a:lstStyle/>
        <a:p>
          <a:endParaRPr lang="en-US"/>
        </a:p>
      </dgm:t>
    </dgm:pt>
    <dgm:pt modelId="{64C097F3-A1C4-4AE3-BA56-4DEEE68E0CCB}">
      <dgm:prSet phldrT="[Text]" custT="1"/>
      <dgm:spPr>
        <a:solidFill>
          <a:schemeClr val="bg1"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pPr marL="182880" indent="-182880" rtl="0"/>
          <a:endParaRPr lang="en-US" sz="1500" dirty="0">
            <a:latin typeface="Century Gothic" pitchFamily="34" charset="0"/>
          </a:endParaRPr>
        </a:p>
      </dgm:t>
    </dgm:pt>
    <dgm:pt modelId="{462ABD37-4A1D-41BC-BB72-54A07FA4898F}" type="parTrans" cxnId="{69C2B097-57B8-4FBC-B607-744CA2BCF7A0}">
      <dgm:prSet/>
      <dgm:spPr/>
      <dgm:t>
        <a:bodyPr/>
        <a:lstStyle/>
        <a:p>
          <a:endParaRPr lang="en-US"/>
        </a:p>
      </dgm:t>
    </dgm:pt>
    <dgm:pt modelId="{E1115214-FEB0-4A8A-B03F-A1A17B3B10E8}" type="sibTrans" cxnId="{69C2B097-57B8-4FBC-B607-744CA2BCF7A0}">
      <dgm:prSet/>
      <dgm:spPr/>
      <dgm:t>
        <a:bodyPr/>
        <a:lstStyle/>
        <a:p>
          <a:endParaRPr lang="en-US"/>
        </a:p>
      </dgm:t>
    </dgm:pt>
    <dgm:pt modelId="{87B5C0FA-6E63-4343-9951-3D741E7F0727}">
      <dgm:prSet phldrT="[Text]" custT="1"/>
      <dgm:spPr>
        <a:noFill/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pPr marL="182880" indent="-182880" rtl="0"/>
          <a:endParaRPr lang="en-US" sz="1500" dirty="0">
            <a:latin typeface="Century Gothic" pitchFamily="34" charset="0"/>
          </a:endParaRPr>
        </a:p>
      </dgm:t>
    </dgm:pt>
    <dgm:pt modelId="{0EB70375-ABD1-4F89-B5A5-39466EF287A4}" type="parTrans" cxnId="{B04A9D78-AE7A-46F7-B2CA-3C42C591AC66}">
      <dgm:prSet/>
      <dgm:spPr/>
      <dgm:t>
        <a:bodyPr/>
        <a:lstStyle/>
        <a:p>
          <a:endParaRPr lang="en-US"/>
        </a:p>
      </dgm:t>
    </dgm:pt>
    <dgm:pt modelId="{DC844FF6-FBAB-4DF6-A6E5-A1C66A582474}" type="sibTrans" cxnId="{B04A9D78-AE7A-46F7-B2CA-3C42C591AC66}">
      <dgm:prSet/>
      <dgm:spPr/>
      <dgm:t>
        <a:bodyPr/>
        <a:lstStyle/>
        <a:p>
          <a:endParaRPr lang="en-US"/>
        </a:p>
      </dgm:t>
    </dgm:pt>
    <dgm:pt modelId="{105111EB-0D5D-4A56-B55C-E9444108E3B1}">
      <dgm:prSet phldrT="[Text]" custT="1"/>
      <dgm:spPr>
        <a:solidFill>
          <a:schemeClr val="accent6">
            <a:lumMod val="75000"/>
          </a:schemeClr>
        </a:solidFill>
        <a:ln>
          <a:solidFill>
            <a:schemeClr val="bg1"/>
          </a:solidFill>
        </a:ln>
      </dgm:spPr>
      <dgm:t>
        <a:bodyPr anchor="ctr" anchorCtr="0"/>
        <a:lstStyle/>
        <a:p>
          <a:r>
            <a:rPr lang="en-US" sz="2000" b="1" dirty="0">
              <a:solidFill>
                <a:schemeClr val="bg1"/>
              </a:solidFill>
              <a:latin typeface="Century Gothic" pitchFamily="34" charset="0"/>
            </a:rPr>
            <a:t>Analysis</a:t>
          </a:r>
        </a:p>
      </dgm:t>
    </dgm:pt>
    <dgm:pt modelId="{BFA8E97A-695C-452E-A9EE-F345E44C9F6B}" type="sibTrans" cxnId="{B37951F2-AA04-4C66-B0AD-FA13430E9D95}">
      <dgm:prSet/>
      <dgm:spPr/>
      <dgm:t>
        <a:bodyPr/>
        <a:lstStyle/>
        <a:p>
          <a:endParaRPr lang="en-US"/>
        </a:p>
      </dgm:t>
    </dgm:pt>
    <dgm:pt modelId="{67E48E3D-6101-410E-978A-561B95F3A1CC}" type="parTrans" cxnId="{B37951F2-AA04-4C66-B0AD-FA13430E9D95}">
      <dgm:prSet/>
      <dgm:spPr/>
      <dgm:t>
        <a:bodyPr/>
        <a:lstStyle/>
        <a:p>
          <a:endParaRPr lang="en-US"/>
        </a:p>
      </dgm:t>
    </dgm:pt>
    <dgm:pt modelId="{47B5F8AF-647C-40E8-BFEF-D8F56C9FFB26}">
      <dgm:prSet phldrT="[Text]" custT="1"/>
      <dgm:spPr>
        <a:solidFill>
          <a:schemeClr val="bg1">
            <a:alpha val="90000"/>
          </a:schemeClr>
        </a:solidFill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pPr marL="182880" indent="-182880" rtl="0"/>
          <a:endParaRPr lang="en-US" sz="1500" dirty="0">
            <a:latin typeface="Century Gothic" pitchFamily="34" charset="0"/>
          </a:endParaRPr>
        </a:p>
      </dgm:t>
    </dgm:pt>
    <dgm:pt modelId="{B35254D0-1784-4566-9124-C115FE2754EC}" type="parTrans" cxnId="{87B47498-5DD4-4CE0-BBC2-2BB77383BDA4}">
      <dgm:prSet/>
      <dgm:spPr/>
      <dgm:t>
        <a:bodyPr/>
        <a:lstStyle/>
        <a:p>
          <a:endParaRPr lang="en-US"/>
        </a:p>
      </dgm:t>
    </dgm:pt>
    <dgm:pt modelId="{8A0862A7-2D95-4586-965F-63FC80A8C51C}" type="sibTrans" cxnId="{87B47498-5DD4-4CE0-BBC2-2BB77383BDA4}">
      <dgm:prSet/>
      <dgm:spPr/>
      <dgm:t>
        <a:bodyPr/>
        <a:lstStyle/>
        <a:p>
          <a:endParaRPr lang="en-US"/>
        </a:p>
      </dgm:t>
    </dgm:pt>
    <dgm:pt modelId="{0F1A63A4-6F9F-42E1-8DB0-D53D1E8FA278}" type="pres">
      <dgm:prSet presAssocID="{4681916E-0CBA-4F42-8468-C7547868ACEA}" presName="Name0" presStyleCnt="0">
        <dgm:presLayoutVars>
          <dgm:dir/>
          <dgm:animLvl val="lvl"/>
          <dgm:resizeHandles val="exact"/>
        </dgm:presLayoutVars>
      </dgm:prSet>
      <dgm:spPr/>
    </dgm:pt>
    <dgm:pt modelId="{7F0DBDF9-903D-4D04-8018-6FC69896F5BA}" type="pres">
      <dgm:prSet presAssocID="{105111EB-0D5D-4A56-B55C-E9444108E3B1}" presName="composite" presStyleCnt="0"/>
      <dgm:spPr/>
    </dgm:pt>
    <dgm:pt modelId="{68E3C067-AAFC-4C6A-BA81-66079FB49093}" type="pres">
      <dgm:prSet presAssocID="{105111EB-0D5D-4A56-B55C-E9444108E3B1}" presName="parTx" presStyleLbl="alignNode1" presStyleIdx="0" presStyleCnt="3" custScaleX="105693" custScaleY="94733">
        <dgm:presLayoutVars>
          <dgm:chMax val="0"/>
          <dgm:chPref val="0"/>
          <dgm:bulletEnabled val="1"/>
        </dgm:presLayoutVars>
      </dgm:prSet>
      <dgm:spPr/>
    </dgm:pt>
    <dgm:pt modelId="{4FCDD19B-82A3-41D8-848A-ADAEB9D5F98F}" type="pres">
      <dgm:prSet presAssocID="{105111EB-0D5D-4A56-B55C-E9444108E3B1}" presName="desTx" presStyleLbl="alignAccFollowNode1" presStyleIdx="0" presStyleCnt="3">
        <dgm:presLayoutVars>
          <dgm:bulletEnabled val="1"/>
        </dgm:presLayoutVars>
      </dgm:prSet>
      <dgm:spPr/>
    </dgm:pt>
    <dgm:pt modelId="{15D0A353-7057-4866-9D24-72B54B35DBCD}" type="pres">
      <dgm:prSet presAssocID="{BFA8E97A-695C-452E-A9EE-F345E44C9F6B}" presName="space" presStyleCnt="0"/>
      <dgm:spPr/>
    </dgm:pt>
    <dgm:pt modelId="{DC7E52EE-0A68-41E4-B835-F5DE0C77F879}" type="pres">
      <dgm:prSet presAssocID="{5C0F9071-3961-4E79-A691-EFA9D62D66F5}" presName="composite" presStyleCnt="0"/>
      <dgm:spPr/>
    </dgm:pt>
    <dgm:pt modelId="{EBD08BD3-822C-455F-9F2B-D7F859572451}" type="pres">
      <dgm:prSet presAssocID="{5C0F9071-3961-4E79-A691-EFA9D62D66F5}" presName="parTx" presStyleLbl="alignNode1" presStyleIdx="1" presStyleCnt="3" custScaleX="105693" custScaleY="94733" custLinFactNeighborY="2959">
        <dgm:presLayoutVars>
          <dgm:chMax val="0"/>
          <dgm:chPref val="0"/>
          <dgm:bulletEnabled val="1"/>
        </dgm:presLayoutVars>
      </dgm:prSet>
      <dgm:spPr/>
    </dgm:pt>
    <dgm:pt modelId="{8B1E6A5F-B555-4653-8EF2-6E08620AFEA3}" type="pres">
      <dgm:prSet presAssocID="{5C0F9071-3961-4E79-A691-EFA9D62D66F5}" presName="desTx" presStyleLbl="alignAccFollowNode1" presStyleIdx="1" presStyleCnt="3">
        <dgm:presLayoutVars>
          <dgm:bulletEnabled val="1"/>
        </dgm:presLayoutVars>
      </dgm:prSet>
      <dgm:spPr/>
    </dgm:pt>
    <dgm:pt modelId="{96CFD05D-8EC7-4A5A-9876-281DCD768072}" type="pres">
      <dgm:prSet presAssocID="{36007683-C52B-4BA8-80CC-541B8D042B32}" presName="space" presStyleCnt="0"/>
      <dgm:spPr/>
    </dgm:pt>
    <dgm:pt modelId="{6015D07B-B8AE-4DA3-832C-3D9C41EDC71C}" type="pres">
      <dgm:prSet presAssocID="{7C604933-52E2-4264-A40D-6E1955DE2002}" presName="composite" presStyleCnt="0"/>
      <dgm:spPr/>
    </dgm:pt>
    <dgm:pt modelId="{3362155F-B3AF-46B6-A6BF-5D867204259C}" type="pres">
      <dgm:prSet presAssocID="{7C604933-52E2-4264-A40D-6E1955DE2002}" presName="parTx" presStyleLbl="alignNode1" presStyleIdx="2" presStyleCnt="3" custScaleX="105693" custScaleY="94733" custLinFactNeighborY="2959">
        <dgm:presLayoutVars>
          <dgm:chMax val="0"/>
          <dgm:chPref val="0"/>
          <dgm:bulletEnabled val="1"/>
        </dgm:presLayoutVars>
      </dgm:prSet>
      <dgm:spPr/>
    </dgm:pt>
    <dgm:pt modelId="{82B5AE1E-FC06-4DCC-8B02-EFA165366349}" type="pres">
      <dgm:prSet presAssocID="{7C604933-52E2-4264-A40D-6E1955DE2002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6BF96505-E3AD-46D3-AA42-83960A8658DA}" type="presOf" srcId="{106C4BD7-EB57-49D4-9DCA-5C1BE7B74ACF}" destId="{8B1E6A5F-B555-4653-8EF2-6E08620AFEA3}" srcOrd="0" destOrd="4" presId="urn:microsoft.com/office/officeart/2005/8/layout/hList1"/>
    <dgm:cxn modelId="{69827313-F8BF-43CC-A0A1-DA06373B7352}" type="presOf" srcId="{E6C85689-626E-421D-AB67-B5F0B5EF8B7D}" destId="{4FCDD19B-82A3-41D8-848A-ADAEB9D5F98F}" srcOrd="0" destOrd="2" presId="urn:microsoft.com/office/officeart/2005/8/layout/hList1"/>
    <dgm:cxn modelId="{2A4E341A-FFA1-44E9-8056-D4D6BCCCAB99}" srcId="{105111EB-0D5D-4A56-B55C-E9444108E3B1}" destId="{83461F95-F64E-4794-AB57-58AF16B7EC9F}" srcOrd="4" destOrd="0" parTransId="{50679CC9-3187-426F-A008-841E8C2D6E31}" sibTransId="{41495A15-CBBB-44C5-BD95-BF659D287DD1}"/>
    <dgm:cxn modelId="{704CB128-E3C8-46A4-A626-D98713835D04}" srcId="{7C604933-52E2-4264-A40D-6E1955DE2002}" destId="{111D53B0-47C0-4647-A860-0840AE804295}" srcOrd="2" destOrd="0" parTransId="{1CB84EEC-B4CB-4221-83BB-800BA345219B}" sibTransId="{85DE66A0-D96E-4D81-8AD7-F2D6380B2F89}"/>
    <dgm:cxn modelId="{B52EC638-65FF-4A4D-8140-61F0754F12AD}" srcId="{105111EB-0D5D-4A56-B55C-E9444108E3B1}" destId="{0456693C-A885-40DA-87A6-9030F0DE2A8F}" srcOrd="0" destOrd="0" parTransId="{07F55688-199E-4602-94E6-6C0EA508FB2B}" sibTransId="{E24BFBE2-904C-4F96-A963-1D502540CA3A}"/>
    <dgm:cxn modelId="{785FB866-5DD9-4D9E-AB38-89665DFCB2DB}" type="presOf" srcId="{87B5C0FA-6E63-4343-9951-3D741E7F0727}" destId="{82B5AE1E-FC06-4DCC-8B02-EFA165366349}" srcOrd="0" destOrd="1" presId="urn:microsoft.com/office/officeart/2005/8/layout/hList1"/>
    <dgm:cxn modelId="{DB8D324F-675B-4734-A99D-CE554F641561}" srcId="{5C0F9071-3961-4E79-A691-EFA9D62D66F5}" destId="{106C4BD7-EB57-49D4-9DCA-5C1BE7B74ACF}" srcOrd="4" destOrd="0" parTransId="{A4936C9D-F618-4E0A-9828-B56C32AA2A67}" sibTransId="{E82F61D5-FC78-45B1-B09E-5AF025571C62}"/>
    <dgm:cxn modelId="{67F2D651-4570-447F-A8A6-22795E831709}" type="presOf" srcId="{111D53B0-47C0-4647-A860-0840AE804295}" destId="{82B5AE1E-FC06-4DCC-8B02-EFA165366349}" srcOrd="0" destOrd="2" presId="urn:microsoft.com/office/officeart/2005/8/layout/hList1"/>
    <dgm:cxn modelId="{B04A9D78-AE7A-46F7-B2CA-3C42C591AC66}" srcId="{7C604933-52E2-4264-A40D-6E1955DE2002}" destId="{87B5C0FA-6E63-4343-9951-3D741E7F0727}" srcOrd="1" destOrd="0" parTransId="{0EB70375-ABD1-4F89-B5A5-39466EF287A4}" sibTransId="{DC844FF6-FBAB-4DF6-A6E5-A1C66A582474}"/>
    <dgm:cxn modelId="{13CE4B7A-53F7-46EB-9C6F-711B904FB3A3}" srcId="{4681916E-0CBA-4F42-8468-C7547868ACEA}" destId="{5C0F9071-3961-4E79-A691-EFA9D62D66F5}" srcOrd="1" destOrd="0" parTransId="{5F262EED-8755-47A5-B8EA-09F28E15ED8C}" sibTransId="{36007683-C52B-4BA8-80CC-541B8D042B32}"/>
    <dgm:cxn modelId="{7F10088A-70EF-4176-A5DF-37F5E8917ED6}" type="presOf" srcId="{5C0F9071-3961-4E79-A691-EFA9D62D66F5}" destId="{EBD08BD3-822C-455F-9F2B-D7F859572451}" srcOrd="0" destOrd="0" presId="urn:microsoft.com/office/officeart/2005/8/layout/hList1"/>
    <dgm:cxn modelId="{DAF82D8B-BC63-488D-9778-0E1A5144736A}" type="presOf" srcId="{7C604933-52E2-4264-A40D-6E1955DE2002}" destId="{3362155F-B3AF-46B6-A6BF-5D867204259C}" srcOrd="0" destOrd="0" presId="urn:microsoft.com/office/officeart/2005/8/layout/hList1"/>
    <dgm:cxn modelId="{62962E90-98F3-438A-AE9D-27712A063972}" type="presOf" srcId="{2CC09602-0517-4BB5-BC0A-00E5757D8349}" destId="{8B1E6A5F-B555-4653-8EF2-6E08620AFEA3}" srcOrd="0" destOrd="1" presId="urn:microsoft.com/office/officeart/2005/8/layout/hList1"/>
    <dgm:cxn modelId="{69C2B097-57B8-4FBC-B607-744CA2BCF7A0}" srcId="{5C0F9071-3961-4E79-A691-EFA9D62D66F5}" destId="{64C097F3-A1C4-4AE3-BA56-4DEEE68E0CCB}" srcOrd="3" destOrd="0" parTransId="{462ABD37-4A1D-41BC-BB72-54A07FA4898F}" sibTransId="{E1115214-FEB0-4A8A-B03F-A1A17B3B10E8}"/>
    <dgm:cxn modelId="{87B47498-5DD4-4CE0-BBC2-2BB77383BDA4}" srcId="{105111EB-0D5D-4A56-B55C-E9444108E3B1}" destId="{47B5F8AF-647C-40E8-BFEF-D8F56C9FFB26}" srcOrd="3" destOrd="0" parTransId="{B35254D0-1784-4566-9124-C115FE2754EC}" sibTransId="{8A0862A7-2D95-4586-965F-63FC80A8C51C}"/>
    <dgm:cxn modelId="{E8B6459A-1CE7-4531-A846-588B298F9F28}" srcId="{7C604933-52E2-4264-A40D-6E1955DE2002}" destId="{D18AAC5A-F139-47D7-BA22-BE0EB766F5C1}" srcOrd="0" destOrd="0" parTransId="{49138E62-6C1E-47F4-9881-FA7DD120446E}" sibTransId="{F69FC3C6-20D9-4014-B315-F33785DE5F0B}"/>
    <dgm:cxn modelId="{AD73A8A1-40BE-42E1-9FA3-B16FCC4F849D}" type="presOf" srcId="{D18AAC5A-F139-47D7-BA22-BE0EB766F5C1}" destId="{82B5AE1E-FC06-4DCC-8B02-EFA165366349}" srcOrd="0" destOrd="0" presId="urn:microsoft.com/office/officeart/2005/8/layout/hList1"/>
    <dgm:cxn modelId="{C3F70DA8-7495-4761-8C89-E60581EDCF12}" type="presOf" srcId="{3787F865-8C11-4739-ACEC-55E0D4678A00}" destId="{8B1E6A5F-B555-4653-8EF2-6E08620AFEA3}" srcOrd="0" destOrd="0" presId="urn:microsoft.com/office/officeart/2005/8/layout/hList1"/>
    <dgm:cxn modelId="{A12225AF-BB71-4BAB-9745-7E97CF7C5853}" srcId="{105111EB-0D5D-4A56-B55C-E9444108E3B1}" destId="{E6C85689-626E-421D-AB67-B5F0B5EF8B7D}" srcOrd="2" destOrd="0" parTransId="{AAD7855F-1EB2-4EC7-9EFD-D6F8CC27F871}" sibTransId="{E4D7AD7B-66DB-490C-B748-8ED3489A2090}"/>
    <dgm:cxn modelId="{D6BD8FB0-7F0E-4547-93FF-2A30FD4FA4F1}" srcId="{5C0F9071-3961-4E79-A691-EFA9D62D66F5}" destId="{3787F865-8C11-4739-ACEC-55E0D4678A00}" srcOrd="0" destOrd="0" parTransId="{BA7A668C-0C0E-4595-B5BF-B5D60CA32D39}" sibTransId="{BF7AB289-4219-4507-A32F-662EE4741D6B}"/>
    <dgm:cxn modelId="{3056BDB1-4739-421D-B88B-9BE228692F69}" type="presOf" srcId="{64C097F3-A1C4-4AE3-BA56-4DEEE68E0CCB}" destId="{8B1E6A5F-B555-4653-8EF2-6E08620AFEA3}" srcOrd="0" destOrd="3" presId="urn:microsoft.com/office/officeart/2005/8/layout/hList1"/>
    <dgm:cxn modelId="{FFA9C0B3-EC01-4A84-9AB7-5FE48D9D0708}" type="presOf" srcId="{4681916E-0CBA-4F42-8468-C7547868ACEA}" destId="{0F1A63A4-6F9F-42E1-8DB0-D53D1E8FA278}" srcOrd="0" destOrd="0" presId="urn:microsoft.com/office/officeart/2005/8/layout/hList1"/>
    <dgm:cxn modelId="{4BA515B7-71D4-4D0A-B8A3-30B3DDE3DEF0}" type="presOf" srcId="{069ED47B-A83C-4E34-A78D-F1598D4E2361}" destId="{4FCDD19B-82A3-41D8-848A-ADAEB9D5F98F}" srcOrd="0" destOrd="1" presId="urn:microsoft.com/office/officeart/2005/8/layout/hList1"/>
    <dgm:cxn modelId="{0FE031C7-9FB5-4777-8FF2-67C67BFD59FB}" srcId="{5C0F9071-3961-4E79-A691-EFA9D62D66F5}" destId="{D2B53AF9-76C0-4EAF-9BE4-188621E41230}" srcOrd="2" destOrd="0" parTransId="{F4220CEC-FF36-4855-8FAD-905A5ECFF9D0}" sibTransId="{1C85A959-3FBD-4B55-802E-2BFC8E69F9B8}"/>
    <dgm:cxn modelId="{3E39BCCD-1E64-4453-8CFE-00DFCA3603C8}" type="presOf" srcId="{0456693C-A885-40DA-87A6-9030F0DE2A8F}" destId="{4FCDD19B-82A3-41D8-848A-ADAEB9D5F98F}" srcOrd="0" destOrd="0" presId="urn:microsoft.com/office/officeart/2005/8/layout/hList1"/>
    <dgm:cxn modelId="{90C5F2CF-9498-4BF7-A63C-F973260D09FA}" type="presOf" srcId="{D2B53AF9-76C0-4EAF-9BE4-188621E41230}" destId="{8B1E6A5F-B555-4653-8EF2-6E08620AFEA3}" srcOrd="0" destOrd="2" presId="urn:microsoft.com/office/officeart/2005/8/layout/hList1"/>
    <dgm:cxn modelId="{50F767D0-D98F-4F79-9FF8-C041E874C833}" type="presOf" srcId="{47B5F8AF-647C-40E8-BFEF-D8F56C9FFB26}" destId="{4FCDD19B-82A3-41D8-848A-ADAEB9D5F98F}" srcOrd="0" destOrd="3" presId="urn:microsoft.com/office/officeart/2005/8/layout/hList1"/>
    <dgm:cxn modelId="{B37951F2-AA04-4C66-B0AD-FA13430E9D95}" srcId="{4681916E-0CBA-4F42-8468-C7547868ACEA}" destId="{105111EB-0D5D-4A56-B55C-E9444108E3B1}" srcOrd="0" destOrd="0" parTransId="{67E48E3D-6101-410E-978A-561B95F3A1CC}" sibTransId="{BFA8E97A-695C-452E-A9EE-F345E44C9F6B}"/>
    <dgm:cxn modelId="{53AEA6F4-8064-4776-855C-DAE683E891EC}" srcId="{4681916E-0CBA-4F42-8468-C7547868ACEA}" destId="{7C604933-52E2-4264-A40D-6E1955DE2002}" srcOrd="2" destOrd="0" parTransId="{83FAF30D-5A5B-4AC0-B10D-33EE75E18235}" sibTransId="{1ABAE13A-46BF-4230-9F66-7A9F33E7DA86}"/>
    <dgm:cxn modelId="{E3403EF7-0D39-474A-B604-3590417E5CBE}" type="presOf" srcId="{105111EB-0D5D-4A56-B55C-E9444108E3B1}" destId="{68E3C067-AAFC-4C6A-BA81-66079FB49093}" srcOrd="0" destOrd="0" presId="urn:microsoft.com/office/officeart/2005/8/layout/hList1"/>
    <dgm:cxn modelId="{CA48C5FA-09E3-4C3F-BFE4-8B0663CFB6C9}" srcId="{105111EB-0D5D-4A56-B55C-E9444108E3B1}" destId="{069ED47B-A83C-4E34-A78D-F1598D4E2361}" srcOrd="1" destOrd="0" parTransId="{3441E8AA-8CCC-46D5-9E24-163B37BAD519}" sibTransId="{7CF772F6-0E5B-44D4-8A5B-FABE4BADCF0C}"/>
    <dgm:cxn modelId="{65A98DFB-E326-414B-8968-762A0331788C}" srcId="{5C0F9071-3961-4E79-A691-EFA9D62D66F5}" destId="{2CC09602-0517-4BB5-BC0A-00E5757D8349}" srcOrd="1" destOrd="0" parTransId="{2BDF05B2-8A92-4B9C-B4B0-69EEFDE9E1A2}" sibTransId="{2D90457F-0AA6-4D57-977A-67DD6641BF43}"/>
    <dgm:cxn modelId="{843713FF-EF26-4130-9869-D183B3B9AD6B}" type="presOf" srcId="{83461F95-F64E-4794-AB57-58AF16B7EC9F}" destId="{4FCDD19B-82A3-41D8-848A-ADAEB9D5F98F}" srcOrd="0" destOrd="4" presId="urn:microsoft.com/office/officeart/2005/8/layout/hList1"/>
    <dgm:cxn modelId="{589999ED-98C6-48B4-BF7D-C6BA14DCB43E}" type="presParOf" srcId="{0F1A63A4-6F9F-42E1-8DB0-D53D1E8FA278}" destId="{7F0DBDF9-903D-4D04-8018-6FC69896F5BA}" srcOrd="0" destOrd="0" presId="urn:microsoft.com/office/officeart/2005/8/layout/hList1"/>
    <dgm:cxn modelId="{E3FA6779-027E-4320-9751-206A326980FF}" type="presParOf" srcId="{7F0DBDF9-903D-4D04-8018-6FC69896F5BA}" destId="{68E3C067-AAFC-4C6A-BA81-66079FB49093}" srcOrd="0" destOrd="0" presId="urn:microsoft.com/office/officeart/2005/8/layout/hList1"/>
    <dgm:cxn modelId="{4EA2A8C7-17F6-445E-98A2-AAC276F95DAD}" type="presParOf" srcId="{7F0DBDF9-903D-4D04-8018-6FC69896F5BA}" destId="{4FCDD19B-82A3-41D8-848A-ADAEB9D5F98F}" srcOrd="1" destOrd="0" presId="urn:microsoft.com/office/officeart/2005/8/layout/hList1"/>
    <dgm:cxn modelId="{ECA798C7-6F73-40B0-BEF7-8F693F278E73}" type="presParOf" srcId="{0F1A63A4-6F9F-42E1-8DB0-D53D1E8FA278}" destId="{15D0A353-7057-4866-9D24-72B54B35DBCD}" srcOrd="1" destOrd="0" presId="urn:microsoft.com/office/officeart/2005/8/layout/hList1"/>
    <dgm:cxn modelId="{0A46289B-9B54-459F-86C7-5E472D00E4AA}" type="presParOf" srcId="{0F1A63A4-6F9F-42E1-8DB0-D53D1E8FA278}" destId="{DC7E52EE-0A68-41E4-B835-F5DE0C77F879}" srcOrd="2" destOrd="0" presId="urn:microsoft.com/office/officeart/2005/8/layout/hList1"/>
    <dgm:cxn modelId="{FD3BE6CB-25BF-4A23-8566-F53C4DD314BD}" type="presParOf" srcId="{DC7E52EE-0A68-41E4-B835-F5DE0C77F879}" destId="{EBD08BD3-822C-455F-9F2B-D7F859572451}" srcOrd="0" destOrd="0" presId="urn:microsoft.com/office/officeart/2005/8/layout/hList1"/>
    <dgm:cxn modelId="{AEC17BCF-368B-4DA9-B326-F00203E882E0}" type="presParOf" srcId="{DC7E52EE-0A68-41E4-B835-F5DE0C77F879}" destId="{8B1E6A5F-B555-4653-8EF2-6E08620AFEA3}" srcOrd="1" destOrd="0" presId="urn:microsoft.com/office/officeart/2005/8/layout/hList1"/>
    <dgm:cxn modelId="{F342A2BE-7A88-49CB-B292-B0BD9180BAD7}" type="presParOf" srcId="{0F1A63A4-6F9F-42E1-8DB0-D53D1E8FA278}" destId="{96CFD05D-8EC7-4A5A-9876-281DCD768072}" srcOrd="3" destOrd="0" presId="urn:microsoft.com/office/officeart/2005/8/layout/hList1"/>
    <dgm:cxn modelId="{21DF5B14-8202-4D78-B708-97AFCF364A61}" type="presParOf" srcId="{0F1A63A4-6F9F-42E1-8DB0-D53D1E8FA278}" destId="{6015D07B-B8AE-4DA3-832C-3D9C41EDC71C}" srcOrd="4" destOrd="0" presId="urn:microsoft.com/office/officeart/2005/8/layout/hList1"/>
    <dgm:cxn modelId="{BE9DDFBE-B32F-4C01-B7E7-B79465420F27}" type="presParOf" srcId="{6015D07B-B8AE-4DA3-832C-3D9C41EDC71C}" destId="{3362155F-B3AF-46B6-A6BF-5D867204259C}" srcOrd="0" destOrd="0" presId="urn:microsoft.com/office/officeart/2005/8/layout/hList1"/>
    <dgm:cxn modelId="{B0AF0583-4A91-4B30-BD60-54DD2AE54CD5}" type="presParOf" srcId="{6015D07B-B8AE-4DA3-832C-3D9C41EDC71C}" destId="{82B5AE1E-FC06-4DCC-8B02-EFA165366349}" srcOrd="1" destOrd="0" presId="urn:microsoft.com/office/officeart/2005/8/layout/hList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58A4DF4-3CBF-4037-BCD8-7A51AFED0F9F}" type="doc">
      <dgm:prSet loTypeId="urn:microsoft.com/office/officeart/2005/8/layout/cycle6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D2EC330-A2A5-44F5-9D23-37B3A8EADB14}">
      <dgm:prSet phldrT="[Text]" custT="1"/>
      <dgm:spPr/>
      <dgm:t>
        <a:bodyPr/>
        <a:lstStyle/>
        <a:p>
          <a:r>
            <a:rPr lang="en-US" sz="1200" dirty="0"/>
            <a:t>Identification</a:t>
          </a:r>
        </a:p>
      </dgm:t>
    </dgm:pt>
    <dgm:pt modelId="{3C98AC82-6844-43EF-844B-2E627DF75A23}" type="parTrans" cxnId="{9EEDAC2D-6181-4E03-B54E-629B9E2C5FE6}">
      <dgm:prSet/>
      <dgm:spPr/>
      <dgm:t>
        <a:bodyPr/>
        <a:lstStyle/>
        <a:p>
          <a:endParaRPr lang="en-US" sz="2000"/>
        </a:p>
      </dgm:t>
    </dgm:pt>
    <dgm:pt modelId="{7B40C019-F703-4944-A4CA-478FC48943FE}" type="sibTrans" cxnId="{9EEDAC2D-6181-4E03-B54E-629B9E2C5FE6}">
      <dgm:prSet/>
      <dgm:spPr/>
      <dgm:t>
        <a:bodyPr/>
        <a:lstStyle/>
        <a:p>
          <a:endParaRPr lang="en-US" sz="2000"/>
        </a:p>
      </dgm:t>
    </dgm:pt>
    <dgm:pt modelId="{32D786F1-1D99-4D6B-B364-1D8E213984EA}">
      <dgm:prSet phldrT="[Text]" custT="1"/>
      <dgm:spPr/>
      <dgm:t>
        <a:bodyPr/>
        <a:lstStyle/>
        <a:p>
          <a:r>
            <a:rPr lang="en-US" sz="1200" dirty="0"/>
            <a:t>Preparation</a:t>
          </a:r>
        </a:p>
      </dgm:t>
    </dgm:pt>
    <dgm:pt modelId="{1E4A9096-F319-463E-BA79-CC5DAB64EECA}" type="parTrans" cxnId="{90344DFA-78B1-49F5-88FA-E885974FA814}">
      <dgm:prSet/>
      <dgm:spPr/>
      <dgm:t>
        <a:bodyPr/>
        <a:lstStyle/>
        <a:p>
          <a:endParaRPr lang="en-US" sz="2000"/>
        </a:p>
      </dgm:t>
    </dgm:pt>
    <dgm:pt modelId="{B331224B-5C4B-4A99-9039-2B36ADAFFB03}" type="sibTrans" cxnId="{90344DFA-78B1-49F5-88FA-E885974FA814}">
      <dgm:prSet/>
      <dgm:spPr/>
      <dgm:t>
        <a:bodyPr/>
        <a:lstStyle/>
        <a:p>
          <a:endParaRPr lang="en-US" sz="2000"/>
        </a:p>
      </dgm:t>
    </dgm:pt>
    <dgm:pt modelId="{BFB60510-6FEC-4A21-9693-6DEACB4236BB}">
      <dgm:prSet phldrT="[Text]" custT="1"/>
      <dgm:spPr/>
      <dgm:t>
        <a:bodyPr/>
        <a:lstStyle/>
        <a:p>
          <a:r>
            <a:rPr lang="en-US" sz="1200" dirty="0"/>
            <a:t>Implementation</a:t>
          </a:r>
        </a:p>
      </dgm:t>
    </dgm:pt>
    <dgm:pt modelId="{D56B68C1-B1C7-49E3-B26F-B88317696541}" type="parTrans" cxnId="{91AD713D-BA23-4F77-B5EB-C117B3835BC4}">
      <dgm:prSet/>
      <dgm:spPr/>
      <dgm:t>
        <a:bodyPr/>
        <a:lstStyle/>
        <a:p>
          <a:endParaRPr lang="en-US" sz="2000"/>
        </a:p>
      </dgm:t>
    </dgm:pt>
    <dgm:pt modelId="{6D75415C-12CA-45D6-91C8-50BEA0BE4234}" type="sibTrans" cxnId="{91AD713D-BA23-4F77-B5EB-C117B3835BC4}">
      <dgm:prSet/>
      <dgm:spPr/>
      <dgm:t>
        <a:bodyPr/>
        <a:lstStyle/>
        <a:p>
          <a:endParaRPr lang="en-US" sz="2000"/>
        </a:p>
      </dgm:t>
    </dgm:pt>
    <dgm:pt modelId="{8FDCB43A-311E-49DB-ADF5-7FEC4984412D}">
      <dgm:prSet phldrT="[Text]" custT="1"/>
      <dgm:spPr/>
      <dgm:t>
        <a:bodyPr/>
        <a:lstStyle/>
        <a:p>
          <a:r>
            <a:rPr lang="en-US" sz="1200" dirty="0"/>
            <a:t>Monitoring</a:t>
          </a:r>
        </a:p>
      </dgm:t>
    </dgm:pt>
    <dgm:pt modelId="{C8CFA7E1-308B-430D-9935-02403EB75321}" type="parTrans" cxnId="{C5788D66-6FF4-4D39-9198-AAB83452D06B}">
      <dgm:prSet/>
      <dgm:spPr/>
      <dgm:t>
        <a:bodyPr/>
        <a:lstStyle/>
        <a:p>
          <a:endParaRPr lang="en-US" sz="2000"/>
        </a:p>
      </dgm:t>
    </dgm:pt>
    <dgm:pt modelId="{09D0C28E-F4F3-42A0-9065-6735BEDD22C1}" type="sibTrans" cxnId="{C5788D66-6FF4-4D39-9198-AAB83452D06B}">
      <dgm:prSet/>
      <dgm:spPr/>
      <dgm:t>
        <a:bodyPr/>
        <a:lstStyle/>
        <a:p>
          <a:endParaRPr lang="en-US" sz="2000"/>
        </a:p>
      </dgm:t>
    </dgm:pt>
    <dgm:pt modelId="{9253CFAE-48F3-48A2-9D3A-64DAF4BFCF62}">
      <dgm:prSet phldrT="[Text]" custT="1"/>
      <dgm:spPr/>
      <dgm:t>
        <a:bodyPr/>
        <a:lstStyle/>
        <a:p>
          <a:r>
            <a:rPr lang="en-US" sz="1200" dirty="0"/>
            <a:t>Evaluation</a:t>
          </a:r>
        </a:p>
      </dgm:t>
    </dgm:pt>
    <dgm:pt modelId="{0B1E4812-C3B2-45BC-BF90-B65DF30A27E4}" type="parTrans" cxnId="{2DE0F9FC-BA1F-48C7-A701-7E66718E12CF}">
      <dgm:prSet/>
      <dgm:spPr/>
      <dgm:t>
        <a:bodyPr/>
        <a:lstStyle/>
        <a:p>
          <a:endParaRPr lang="en-US" sz="2000"/>
        </a:p>
      </dgm:t>
    </dgm:pt>
    <dgm:pt modelId="{7396071B-6F13-4F4E-B187-305D6DC48CE7}" type="sibTrans" cxnId="{2DE0F9FC-BA1F-48C7-A701-7E66718E12CF}">
      <dgm:prSet/>
      <dgm:spPr/>
      <dgm:t>
        <a:bodyPr/>
        <a:lstStyle/>
        <a:p>
          <a:endParaRPr lang="en-US" sz="2000"/>
        </a:p>
      </dgm:t>
    </dgm:pt>
    <dgm:pt modelId="{04F776BC-7916-4C8F-9B91-9E04AB8F14D8}">
      <dgm:prSet phldrT="[Text]" custT="1"/>
      <dgm:spPr/>
      <dgm:t>
        <a:bodyPr/>
        <a:lstStyle/>
        <a:p>
          <a:r>
            <a:rPr lang="en-US" sz="1200" dirty="0"/>
            <a:t>Feedback</a:t>
          </a:r>
        </a:p>
      </dgm:t>
    </dgm:pt>
    <dgm:pt modelId="{651B764B-D4BA-48F7-85D4-558D34341161}" type="parTrans" cxnId="{083F61F5-69BA-4995-9CEF-749ACAEEF7AC}">
      <dgm:prSet/>
      <dgm:spPr/>
      <dgm:t>
        <a:bodyPr/>
        <a:lstStyle/>
        <a:p>
          <a:endParaRPr lang="en-US" sz="2000"/>
        </a:p>
      </dgm:t>
    </dgm:pt>
    <dgm:pt modelId="{F1932944-61DF-4189-AE97-432D62BD39A6}" type="sibTrans" cxnId="{083F61F5-69BA-4995-9CEF-749ACAEEF7AC}">
      <dgm:prSet/>
      <dgm:spPr/>
      <dgm:t>
        <a:bodyPr/>
        <a:lstStyle/>
        <a:p>
          <a:endParaRPr lang="en-US" sz="2000"/>
        </a:p>
      </dgm:t>
    </dgm:pt>
    <dgm:pt modelId="{80E16D0F-7A0B-4956-A681-AC5AFD96FC5C}" type="pres">
      <dgm:prSet presAssocID="{658A4DF4-3CBF-4037-BCD8-7A51AFED0F9F}" presName="cycle" presStyleCnt="0">
        <dgm:presLayoutVars>
          <dgm:dir/>
          <dgm:resizeHandles val="exact"/>
        </dgm:presLayoutVars>
      </dgm:prSet>
      <dgm:spPr/>
    </dgm:pt>
    <dgm:pt modelId="{10A5A6AD-6C18-4044-AF73-0C4591149644}" type="pres">
      <dgm:prSet presAssocID="{5D2EC330-A2A5-44F5-9D23-37B3A8EADB14}" presName="node" presStyleLbl="node1" presStyleIdx="0" presStyleCnt="6" custScaleX="123753">
        <dgm:presLayoutVars>
          <dgm:bulletEnabled val="1"/>
        </dgm:presLayoutVars>
      </dgm:prSet>
      <dgm:spPr/>
    </dgm:pt>
    <dgm:pt modelId="{0A78947B-28B2-4380-8004-A3BDC9583DAA}" type="pres">
      <dgm:prSet presAssocID="{5D2EC330-A2A5-44F5-9D23-37B3A8EADB14}" presName="spNode" presStyleCnt="0"/>
      <dgm:spPr/>
    </dgm:pt>
    <dgm:pt modelId="{73822F75-87FC-4F85-BB7C-599089629C83}" type="pres">
      <dgm:prSet presAssocID="{7B40C019-F703-4944-A4CA-478FC48943FE}" presName="sibTrans" presStyleLbl="sibTrans1D1" presStyleIdx="0" presStyleCnt="6"/>
      <dgm:spPr/>
    </dgm:pt>
    <dgm:pt modelId="{FE03AF27-D1EE-4D0E-B1FC-F684D0F1066B}" type="pres">
      <dgm:prSet presAssocID="{32D786F1-1D99-4D6B-B364-1D8E213984EA}" presName="node" presStyleLbl="node1" presStyleIdx="1" presStyleCnt="6" custScaleX="123753">
        <dgm:presLayoutVars>
          <dgm:bulletEnabled val="1"/>
        </dgm:presLayoutVars>
      </dgm:prSet>
      <dgm:spPr/>
    </dgm:pt>
    <dgm:pt modelId="{86C55B0A-0ED7-477F-817E-010500D90640}" type="pres">
      <dgm:prSet presAssocID="{32D786F1-1D99-4D6B-B364-1D8E213984EA}" presName="spNode" presStyleCnt="0"/>
      <dgm:spPr/>
    </dgm:pt>
    <dgm:pt modelId="{D9A3FDCC-60C4-4BDD-8F6A-D177332C87BB}" type="pres">
      <dgm:prSet presAssocID="{B331224B-5C4B-4A99-9039-2B36ADAFFB03}" presName="sibTrans" presStyleLbl="sibTrans1D1" presStyleIdx="1" presStyleCnt="6"/>
      <dgm:spPr/>
    </dgm:pt>
    <dgm:pt modelId="{68F9A4D2-D2EA-4844-A51B-6C4B2791B3E2}" type="pres">
      <dgm:prSet presAssocID="{BFB60510-6FEC-4A21-9693-6DEACB4236BB}" presName="node" presStyleLbl="node1" presStyleIdx="2" presStyleCnt="6" custScaleX="123753">
        <dgm:presLayoutVars>
          <dgm:bulletEnabled val="1"/>
        </dgm:presLayoutVars>
      </dgm:prSet>
      <dgm:spPr/>
    </dgm:pt>
    <dgm:pt modelId="{E02F7756-1188-494B-BFA9-799F1DEB6E5D}" type="pres">
      <dgm:prSet presAssocID="{BFB60510-6FEC-4A21-9693-6DEACB4236BB}" presName="spNode" presStyleCnt="0"/>
      <dgm:spPr/>
    </dgm:pt>
    <dgm:pt modelId="{B77E11ED-0FCF-4208-9282-A3C7CD1AD96B}" type="pres">
      <dgm:prSet presAssocID="{6D75415C-12CA-45D6-91C8-50BEA0BE4234}" presName="sibTrans" presStyleLbl="sibTrans1D1" presStyleIdx="2" presStyleCnt="6"/>
      <dgm:spPr/>
    </dgm:pt>
    <dgm:pt modelId="{04F3E684-C06E-4D92-96AC-72770C11F1EB}" type="pres">
      <dgm:prSet presAssocID="{8FDCB43A-311E-49DB-ADF5-7FEC4984412D}" presName="node" presStyleLbl="node1" presStyleIdx="3" presStyleCnt="6" custScaleX="123753">
        <dgm:presLayoutVars>
          <dgm:bulletEnabled val="1"/>
        </dgm:presLayoutVars>
      </dgm:prSet>
      <dgm:spPr/>
    </dgm:pt>
    <dgm:pt modelId="{41711942-74DA-4F81-83E3-931B97BDF060}" type="pres">
      <dgm:prSet presAssocID="{8FDCB43A-311E-49DB-ADF5-7FEC4984412D}" presName="spNode" presStyleCnt="0"/>
      <dgm:spPr/>
    </dgm:pt>
    <dgm:pt modelId="{B6019B16-E2DC-4898-8986-A8E4763930D5}" type="pres">
      <dgm:prSet presAssocID="{09D0C28E-F4F3-42A0-9065-6735BEDD22C1}" presName="sibTrans" presStyleLbl="sibTrans1D1" presStyleIdx="3" presStyleCnt="6"/>
      <dgm:spPr/>
    </dgm:pt>
    <dgm:pt modelId="{62EF7B5C-E623-4766-B96E-853E2DA2E907}" type="pres">
      <dgm:prSet presAssocID="{9253CFAE-48F3-48A2-9D3A-64DAF4BFCF62}" presName="node" presStyleLbl="node1" presStyleIdx="4" presStyleCnt="6" custScaleX="123753">
        <dgm:presLayoutVars>
          <dgm:bulletEnabled val="1"/>
        </dgm:presLayoutVars>
      </dgm:prSet>
      <dgm:spPr/>
    </dgm:pt>
    <dgm:pt modelId="{838DE139-EE5E-4CFE-8AC6-D9D16712AC93}" type="pres">
      <dgm:prSet presAssocID="{9253CFAE-48F3-48A2-9D3A-64DAF4BFCF62}" presName="spNode" presStyleCnt="0"/>
      <dgm:spPr/>
    </dgm:pt>
    <dgm:pt modelId="{7245D719-AC47-420C-B812-CEFF39BB1CD3}" type="pres">
      <dgm:prSet presAssocID="{7396071B-6F13-4F4E-B187-305D6DC48CE7}" presName="sibTrans" presStyleLbl="sibTrans1D1" presStyleIdx="4" presStyleCnt="6"/>
      <dgm:spPr/>
    </dgm:pt>
    <dgm:pt modelId="{22897214-2EEC-4BF6-AD2A-06DF8D3FD787}" type="pres">
      <dgm:prSet presAssocID="{04F776BC-7916-4C8F-9B91-9E04AB8F14D8}" presName="node" presStyleLbl="node1" presStyleIdx="5" presStyleCnt="6" custScaleX="123753">
        <dgm:presLayoutVars>
          <dgm:bulletEnabled val="1"/>
        </dgm:presLayoutVars>
      </dgm:prSet>
      <dgm:spPr/>
    </dgm:pt>
    <dgm:pt modelId="{6024B422-05AC-4B28-A626-CA62B98BB9ED}" type="pres">
      <dgm:prSet presAssocID="{04F776BC-7916-4C8F-9B91-9E04AB8F14D8}" presName="spNode" presStyleCnt="0"/>
      <dgm:spPr/>
    </dgm:pt>
    <dgm:pt modelId="{0EDD433D-E54D-4F89-84E8-2522D5A38542}" type="pres">
      <dgm:prSet presAssocID="{F1932944-61DF-4189-AE97-432D62BD39A6}" presName="sibTrans" presStyleLbl="sibTrans1D1" presStyleIdx="5" presStyleCnt="6"/>
      <dgm:spPr/>
    </dgm:pt>
  </dgm:ptLst>
  <dgm:cxnLst>
    <dgm:cxn modelId="{F3CBAD04-90EF-46E8-BDA2-619D7E549305}" type="presOf" srcId="{8FDCB43A-311E-49DB-ADF5-7FEC4984412D}" destId="{04F3E684-C06E-4D92-96AC-72770C11F1EB}" srcOrd="0" destOrd="0" presId="urn:microsoft.com/office/officeart/2005/8/layout/cycle6"/>
    <dgm:cxn modelId="{4F2A0C12-3C0D-453A-BED5-B816935E020E}" type="presOf" srcId="{F1932944-61DF-4189-AE97-432D62BD39A6}" destId="{0EDD433D-E54D-4F89-84E8-2522D5A38542}" srcOrd="0" destOrd="0" presId="urn:microsoft.com/office/officeart/2005/8/layout/cycle6"/>
    <dgm:cxn modelId="{81035214-9EE7-4049-8B7D-906D7D1F5066}" type="presOf" srcId="{5D2EC330-A2A5-44F5-9D23-37B3A8EADB14}" destId="{10A5A6AD-6C18-4044-AF73-0C4591149644}" srcOrd="0" destOrd="0" presId="urn:microsoft.com/office/officeart/2005/8/layout/cycle6"/>
    <dgm:cxn modelId="{F5108F2A-AB6D-45E6-B54E-001A9D659BF1}" type="presOf" srcId="{7396071B-6F13-4F4E-B187-305D6DC48CE7}" destId="{7245D719-AC47-420C-B812-CEFF39BB1CD3}" srcOrd="0" destOrd="0" presId="urn:microsoft.com/office/officeart/2005/8/layout/cycle6"/>
    <dgm:cxn modelId="{1AACC02A-AE26-4E7A-8CC0-79C2B2ACD1F7}" type="presOf" srcId="{04F776BC-7916-4C8F-9B91-9E04AB8F14D8}" destId="{22897214-2EEC-4BF6-AD2A-06DF8D3FD787}" srcOrd="0" destOrd="0" presId="urn:microsoft.com/office/officeart/2005/8/layout/cycle6"/>
    <dgm:cxn modelId="{9EEDAC2D-6181-4E03-B54E-629B9E2C5FE6}" srcId="{658A4DF4-3CBF-4037-BCD8-7A51AFED0F9F}" destId="{5D2EC330-A2A5-44F5-9D23-37B3A8EADB14}" srcOrd="0" destOrd="0" parTransId="{3C98AC82-6844-43EF-844B-2E627DF75A23}" sibTransId="{7B40C019-F703-4944-A4CA-478FC48943FE}"/>
    <dgm:cxn modelId="{91AD713D-BA23-4F77-B5EB-C117B3835BC4}" srcId="{658A4DF4-3CBF-4037-BCD8-7A51AFED0F9F}" destId="{BFB60510-6FEC-4A21-9693-6DEACB4236BB}" srcOrd="2" destOrd="0" parTransId="{D56B68C1-B1C7-49E3-B26F-B88317696541}" sibTransId="{6D75415C-12CA-45D6-91C8-50BEA0BE4234}"/>
    <dgm:cxn modelId="{C5788D66-6FF4-4D39-9198-AAB83452D06B}" srcId="{658A4DF4-3CBF-4037-BCD8-7A51AFED0F9F}" destId="{8FDCB43A-311E-49DB-ADF5-7FEC4984412D}" srcOrd="3" destOrd="0" parTransId="{C8CFA7E1-308B-430D-9935-02403EB75321}" sibTransId="{09D0C28E-F4F3-42A0-9065-6735BEDD22C1}"/>
    <dgm:cxn modelId="{4622C34D-25AB-4947-8EB7-B36F7314E092}" type="presOf" srcId="{7B40C019-F703-4944-A4CA-478FC48943FE}" destId="{73822F75-87FC-4F85-BB7C-599089629C83}" srcOrd="0" destOrd="0" presId="urn:microsoft.com/office/officeart/2005/8/layout/cycle6"/>
    <dgm:cxn modelId="{E9A5C57C-7223-409C-A518-DFBAC3252950}" type="presOf" srcId="{9253CFAE-48F3-48A2-9D3A-64DAF4BFCF62}" destId="{62EF7B5C-E623-4766-B96E-853E2DA2E907}" srcOrd="0" destOrd="0" presId="urn:microsoft.com/office/officeart/2005/8/layout/cycle6"/>
    <dgm:cxn modelId="{503BEF91-19D3-40A7-8204-49CA2DDA64CC}" type="presOf" srcId="{B331224B-5C4B-4A99-9039-2B36ADAFFB03}" destId="{D9A3FDCC-60C4-4BDD-8F6A-D177332C87BB}" srcOrd="0" destOrd="0" presId="urn:microsoft.com/office/officeart/2005/8/layout/cycle6"/>
    <dgm:cxn modelId="{51324DA9-3C19-4789-A5FA-F5CBDE6E732C}" type="presOf" srcId="{6D75415C-12CA-45D6-91C8-50BEA0BE4234}" destId="{B77E11ED-0FCF-4208-9282-A3C7CD1AD96B}" srcOrd="0" destOrd="0" presId="urn:microsoft.com/office/officeart/2005/8/layout/cycle6"/>
    <dgm:cxn modelId="{9202A2B7-AB69-40A8-AB58-5F650F03B150}" type="presOf" srcId="{BFB60510-6FEC-4A21-9693-6DEACB4236BB}" destId="{68F9A4D2-D2EA-4844-A51B-6C4B2791B3E2}" srcOrd="0" destOrd="0" presId="urn:microsoft.com/office/officeart/2005/8/layout/cycle6"/>
    <dgm:cxn modelId="{3B6562DD-027A-480D-9B50-2CD4598A3C76}" type="presOf" srcId="{658A4DF4-3CBF-4037-BCD8-7A51AFED0F9F}" destId="{80E16D0F-7A0B-4956-A681-AC5AFD96FC5C}" srcOrd="0" destOrd="0" presId="urn:microsoft.com/office/officeart/2005/8/layout/cycle6"/>
    <dgm:cxn modelId="{C1988BF0-8EE5-4F16-B0C9-178955A9EFBE}" type="presOf" srcId="{32D786F1-1D99-4D6B-B364-1D8E213984EA}" destId="{FE03AF27-D1EE-4D0E-B1FC-F684D0F1066B}" srcOrd="0" destOrd="0" presId="urn:microsoft.com/office/officeart/2005/8/layout/cycle6"/>
    <dgm:cxn modelId="{083F61F5-69BA-4995-9CEF-749ACAEEF7AC}" srcId="{658A4DF4-3CBF-4037-BCD8-7A51AFED0F9F}" destId="{04F776BC-7916-4C8F-9B91-9E04AB8F14D8}" srcOrd="5" destOrd="0" parTransId="{651B764B-D4BA-48F7-85D4-558D34341161}" sibTransId="{F1932944-61DF-4189-AE97-432D62BD39A6}"/>
    <dgm:cxn modelId="{F5EB21F8-A0A9-4F29-B959-1F4EDE500DA0}" type="presOf" srcId="{09D0C28E-F4F3-42A0-9065-6735BEDD22C1}" destId="{B6019B16-E2DC-4898-8986-A8E4763930D5}" srcOrd="0" destOrd="0" presId="urn:microsoft.com/office/officeart/2005/8/layout/cycle6"/>
    <dgm:cxn modelId="{90344DFA-78B1-49F5-88FA-E885974FA814}" srcId="{658A4DF4-3CBF-4037-BCD8-7A51AFED0F9F}" destId="{32D786F1-1D99-4D6B-B364-1D8E213984EA}" srcOrd="1" destOrd="0" parTransId="{1E4A9096-F319-463E-BA79-CC5DAB64EECA}" sibTransId="{B331224B-5C4B-4A99-9039-2B36ADAFFB03}"/>
    <dgm:cxn modelId="{2DE0F9FC-BA1F-48C7-A701-7E66718E12CF}" srcId="{658A4DF4-3CBF-4037-BCD8-7A51AFED0F9F}" destId="{9253CFAE-48F3-48A2-9D3A-64DAF4BFCF62}" srcOrd="4" destOrd="0" parTransId="{0B1E4812-C3B2-45BC-BF90-B65DF30A27E4}" sibTransId="{7396071B-6F13-4F4E-B187-305D6DC48CE7}"/>
    <dgm:cxn modelId="{37DB9A82-D4FB-47CE-B904-D2BE878D3902}" type="presParOf" srcId="{80E16D0F-7A0B-4956-A681-AC5AFD96FC5C}" destId="{10A5A6AD-6C18-4044-AF73-0C4591149644}" srcOrd="0" destOrd="0" presId="urn:microsoft.com/office/officeart/2005/8/layout/cycle6"/>
    <dgm:cxn modelId="{6ABF5014-DC8D-44D5-9CAE-D39727D5F1BA}" type="presParOf" srcId="{80E16D0F-7A0B-4956-A681-AC5AFD96FC5C}" destId="{0A78947B-28B2-4380-8004-A3BDC9583DAA}" srcOrd="1" destOrd="0" presId="urn:microsoft.com/office/officeart/2005/8/layout/cycle6"/>
    <dgm:cxn modelId="{08F370E9-8B3B-453F-A8A4-0651BABFACCE}" type="presParOf" srcId="{80E16D0F-7A0B-4956-A681-AC5AFD96FC5C}" destId="{73822F75-87FC-4F85-BB7C-599089629C83}" srcOrd="2" destOrd="0" presId="urn:microsoft.com/office/officeart/2005/8/layout/cycle6"/>
    <dgm:cxn modelId="{C21A8277-1AA6-4CEB-BB16-E3C79420A200}" type="presParOf" srcId="{80E16D0F-7A0B-4956-A681-AC5AFD96FC5C}" destId="{FE03AF27-D1EE-4D0E-B1FC-F684D0F1066B}" srcOrd="3" destOrd="0" presId="urn:microsoft.com/office/officeart/2005/8/layout/cycle6"/>
    <dgm:cxn modelId="{11209BEB-35B2-4779-A2DB-BF7CB0939FBC}" type="presParOf" srcId="{80E16D0F-7A0B-4956-A681-AC5AFD96FC5C}" destId="{86C55B0A-0ED7-477F-817E-010500D90640}" srcOrd="4" destOrd="0" presId="urn:microsoft.com/office/officeart/2005/8/layout/cycle6"/>
    <dgm:cxn modelId="{78C2A1A4-809C-451D-83CB-98CA89D4F91B}" type="presParOf" srcId="{80E16D0F-7A0B-4956-A681-AC5AFD96FC5C}" destId="{D9A3FDCC-60C4-4BDD-8F6A-D177332C87BB}" srcOrd="5" destOrd="0" presId="urn:microsoft.com/office/officeart/2005/8/layout/cycle6"/>
    <dgm:cxn modelId="{5FAF72E6-10F0-407C-8B5E-37DF8FBD4304}" type="presParOf" srcId="{80E16D0F-7A0B-4956-A681-AC5AFD96FC5C}" destId="{68F9A4D2-D2EA-4844-A51B-6C4B2791B3E2}" srcOrd="6" destOrd="0" presId="urn:microsoft.com/office/officeart/2005/8/layout/cycle6"/>
    <dgm:cxn modelId="{D227568C-E86A-47E4-91CC-8D0DFC99B481}" type="presParOf" srcId="{80E16D0F-7A0B-4956-A681-AC5AFD96FC5C}" destId="{E02F7756-1188-494B-BFA9-799F1DEB6E5D}" srcOrd="7" destOrd="0" presId="urn:microsoft.com/office/officeart/2005/8/layout/cycle6"/>
    <dgm:cxn modelId="{AF1A09F3-2BE1-4B7D-AC92-65B4CCC3D1E7}" type="presParOf" srcId="{80E16D0F-7A0B-4956-A681-AC5AFD96FC5C}" destId="{B77E11ED-0FCF-4208-9282-A3C7CD1AD96B}" srcOrd="8" destOrd="0" presId="urn:microsoft.com/office/officeart/2005/8/layout/cycle6"/>
    <dgm:cxn modelId="{C37B248C-89B8-4A6A-A34A-A82FC54F129A}" type="presParOf" srcId="{80E16D0F-7A0B-4956-A681-AC5AFD96FC5C}" destId="{04F3E684-C06E-4D92-96AC-72770C11F1EB}" srcOrd="9" destOrd="0" presId="urn:microsoft.com/office/officeart/2005/8/layout/cycle6"/>
    <dgm:cxn modelId="{23AC1523-09B8-4DC1-99C7-540EBDACEF58}" type="presParOf" srcId="{80E16D0F-7A0B-4956-A681-AC5AFD96FC5C}" destId="{41711942-74DA-4F81-83E3-931B97BDF060}" srcOrd="10" destOrd="0" presId="urn:microsoft.com/office/officeart/2005/8/layout/cycle6"/>
    <dgm:cxn modelId="{34F9E183-60A8-453C-BA79-593D2A7E5010}" type="presParOf" srcId="{80E16D0F-7A0B-4956-A681-AC5AFD96FC5C}" destId="{B6019B16-E2DC-4898-8986-A8E4763930D5}" srcOrd="11" destOrd="0" presId="urn:microsoft.com/office/officeart/2005/8/layout/cycle6"/>
    <dgm:cxn modelId="{66F816CD-3C48-472B-91F3-ECCDC4859D19}" type="presParOf" srcId="{80E16D0F-7A0B-4956-A681-AC5AFD96FC5C}" destId="{62EF7B5C-E623-4766-B96E-853E2DA2E907}" srcOrd="12" destOrd="0" presId="urn:microsoft.com/office/officeart/2005/8/layout/cycle6"/>
    <dgm:cxn modelId="{90B8C953-CF53-4CF6-B5F0-593CA93EB776}" type="presParOf" srcId="{80E16D0F-7A0B-4956-A681-AC5AFD96FC5C}" destId="{838DE139-EE5E-4CFE-8AC6-D9D16712AC93}" srcOrd="13" destOrd="0" presId="urn:microsoft.com/office/officeart/2005/8/layout/cycle6"/>
    <dgm:cxn modelId="{DDF5DF57-B1D9-4A47-A985-9F9EE6788115}" type="presParOf" srcId="{80E16D0F-7A0B-4956-A681-AC5AFD96FC5C}" destId="{7245D719-AC47-420C-B812-CEFF39BB1CD3}" srcOrd="14" destOrd="0" presId="urn:microsoft.com/office/officeart/2005/8/layout/cycle6"/>
    <dgm:cxn modelId="{AF455432-841F-4597-BED8-E0EB53D816D0}" type="presParOf" srcId="{80E16D0F-7A0B-4956-A681-AC5AFD96FC5C}" destId="{22897214-2EEC-4BF6-AD2A-06DF8D3FD787}" srcOrd="15" destOrd="0" presId="urn:microsoft.com/office/officeart/2005/8/layout/cycle6"/>
    <dgm:cxn modelId="{47C967B7-FB60-4E6A-8863-11BDF1B5A2B0}" type="presParOf" srcId="{80E16D0F-7A0B-4956-A681-AC5AFD96FC5C}" destId="{6024B422-05AC-4B28-A626-CA62B98BB9ED}" srcOrd="16" destOrd="0" presId="urn:microsoft.com/office/officeart/2005/8/layout/cycle6"/>
    <dgm:cxn modelId="{3832AE0C-ADDF-45CC-89A1-84A73F79C13C}" type="presParOf" srcId="{80E16D0F-7A0B-4956-A681-AC5AFD96FC5C}" destId="{0EDD433D-E54D-4F89-84E8-2522D5A38542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A5A6AD-6C18-4044-AF73-0C4591149644}">
      <dsp:nvSpPr>
        <dsp:cNvPr id="0" name=""/>
        <dsp:cNvSpPr/>
      </dsp:nvSpPr>
      <dsp:spPr>
        <a:xfrm>
          <a:off x="2229562" y="1365"/>
          <a:ext cx="1609419" cy="8453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Project Submission</a:t>
          </a:r>
        </a:p>
      </dsp:txBody>
      <dsp:txXfrm>
        <a:off x="2270828" y="42631"/>
        <a:ext cx="1526887" cy="762799"/>
      </dsp:txXfrm>
    </dsp:sp>
    <dsp:sp modelId="{73822F75-87FC-4F85-BB7C-599089629C83}">
      <dsp:nvSpPr>
        <dsp:cNvPr id="0" name=""/>
        <dsp:cNvSpPr/>
      </dsp:nvSpPr>
      <dsp:spPr>
        <a:xfrm>
          <a:off x="1343801" y="424030"/>
          <a:ext cx="3380942" cy="3380942"/>
        </a:xfrm>
        <a:custGeom>
          <a:avLst/>
          <a:gdLst/>
          <a:ahLst/>
          <a:cxnLst/>
          <a:rect l="0" t="0" r="0" b="0"/>
          <a:pathLst>
            <a:path>
              <a:moveTo>
                <a:pt x="2502260" y="207672"/>
              </a:moveTo>
              <a:arcTo wR="1690471" hR="1690471" stAng="17921965" swAng="1622256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03AF27-D1EE-4D0E-B1FC-F684D0F1066B}">
      <dsp:nvSpPr>
        <dsp:cNvPr id="0" name=""/>
        <dsp:cNvSpPr/>
      </dsp:nvSpPr>
      <dsp:spPr>
        <a:xfrm>
          <a:off x="3837296" y="1169452"/>
          <a:ext cx="1609419" cy="8453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Implementation</a:t>
          </a:r>
        </a:p>
      </dsp:txBody>
      <dsp:txXfrm>
        <a:off x="3878562" y="1210718"/>
        <a:ext cx="1526887" cy="762799"/>
      </dsp:txXfrm>
    </dsp:sp>
    <dsp:sp modelId="{D9A3FDCC-60C4-4BDD-8F6A-D177332C87BB}">
      <dsp:nvSpPr>
        <dsp:cNvPr id="0" name=""/>
        <dsp:cNvSpPr/>
      </dsp:nvSpPr>
      <dsp:spPr>
        <a:xfrm>
          <a:off x="1343801" y="424030"/>
          <a:ext cx="3380942" cy="3380942"/>
        </a:xfrm>
        <a:custGeom>
          <a:avLst/>
          <a:gdLst/>
          <a:ahLst/>
          <a:cxnLst/>
          <a:rect l="0" t="0" r="0" b="0"/>
          <a:pathLst>
            <a:path>
              <a:moveTo>
                <a:pt x="3378603" y="1601566"/>
              </a:moveTo>
              <a:arcTo wR="1690471" hR="1690471" stAng="21419119" swAng="2198009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F9A4D2-D2EA-4844-A51B-6C4B2791B3E2}">
      <dsp:nvSpPr>
        <dsp:cNvPr id="0" name=""/>
        <dsp:cNvSpPr/>
      </dsp:nvSpPr>
      <dsp:spPr>
        <a:xfrm>
          <a:off x="3223196" y="3059456"/>
          <a:ext cx="1609419" cy="8453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Monitoring</a:t>
          </a:r>
        </a:p>
      </dsp:txBody>
      <dsp:txXfrm>
        <a:off x="3264462" y="3100722"/>
        <a:ext cx="1526887" cy="762799"/>
      </dsp:txXfrm>
    </dsp:sp>
    <dsp:sp modelId="{B77E11ED-0FCF-4208-9282-A3C7CD1AD96B}">
      <dsp:nvSpPr>
        <dsp:cNvPr id="0" name=""/>
        <dsp:cNvSpPr/>
      </dsp:nvSpPr>
      <dsp:spPr>
        <a:xfrm>
          <a:off x="1343801" y="424030"/>
          <a:ext cx="3380942" cy="3380942"/>
        </a:xfrm>
        <a:custGeom>
          <a:avLst/>
          <a:gdLst/>
          <a:ahLst/>
          <a:cxnLst/>
          <a:rect l="0" t="0" r="0" b="0"/>
          <a:pathLst>
            <a:path>
              <a:moveTo>
                <a:pt x="1875640" y="3370770"/>
              </a:moveTo>
              <a:arcTo wR="1690471" hR="1690471" stAng="5022683" swAng="754634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F3E684-C06E-4D92-96AC-72770C11F1EB}">
      <dsp:nvSpPr>
        <dsp:cNvPr id="0" name=""/>
        <dsp:cNvSpPr/>
      </dsp:nvSpPr>
      <dsp:spPr>
        <a:xfrm>
          <a:off x="1235928" y="3059456"/>
          <a:ext cx="1609419" cy="8453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Completion</a:t>
          </a:r>
        </a:p>
      </dsp:txBody>
      <dsp:txXfrm>
        <a:off x="1277194" y="3100722"/>
        <a:ext cx="1526887" cy="762799"/>
      </dsp:txXfrm>
    </dsp:sp>
    <dsp:sp modelId="{B6019B16-E2DC-4898-8986-A8E4763930D5}">
      <dsp:nvSpPr>
        <dsp:cNvPr id="0" name=""/>
        <dsp:cNvSpPr/>
      </dsp:nvSpPr>
      <dsp:spPr>
        <a:xfrm>
          <a:off x="1343801" y="424030"/>
          <a:ext cx="3380942" cy="3380942"/>
        </a:xfrm>
        <a:custGeom>
          <a:avLst/>
          <a:gdLst/>
          <a:ahLst/>
          <a:cxnLst/>
          <a:rect l="0" t="0" r="0" b="0"/>
          <a:pathLst>
            <a:path>
              <a:moveTo>
                <a:pt x="282748" y="2626425"/>
              </a:moveTo>
              <a:arcTo wR="1690471" hR="1690471" stAng="8782872" swAng="2198009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97F66F-F92B-46CC-A8F3-0D3C676F4455}">
      <dsp:nvSpPr>
        <dsp:cNvPr id="0" name=""/>
        <dsp:cNvSpPr/>
      </dsp:nvSpPr>
      <dsp:spPr>
        <a:xfrm>
          <a:off x="776283" y="1169452"/>
          <a:ext cx="1300509" cy="8453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Evaluation</a:t>
          </a:r>
        </a:p>
      </dsp:txBody>
      <dsp:txXfrm>
        <a:off x="817549" y="1210718"/>
        <a:ext cx="1217977" cy="762799"/>
      </dsp:txXfrm>
    </dsp:sp>
    <dsp:sp modelId="{625D1317-41F0-4B69-BB47-8DC456733B52}">
      <dsp:nvSpPr>
        <dsp:cNvPr id="0" name=""/>
        <dsp:cNvSpPr/>
      </dsp:nvSpPr>
      <dsp:spPr>
        <a:xfrm>
          <a:off x="1343801" y="424030"/>
          <a:ext cx="3380942" cy="3380942"/>
        </a:xfrm>
        <a:custGeom>
          <a:avLst/>
          <a:gdLst/>
          <a:ahLst/>
          <a:cxnLst/>
          <a:rect l="0" t="0" r="0" b="0"/>
          <a:pathLst>
            <a:path>
              <a:moveTo>
                <a:pt x="293360" y="738749"/>
              </a:moveTo>
              <a:arcTo wR="1690471" hR="1690471" stAng="12855779" swAng="1622256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A5A6AD-6C18-4044-AF73-0C4591149644}">
      <dsp:nvSpPr>
        <dsp:cNvPr id="0" name=""/>
        <dsp:cNvSpPr/>
      </dsp:nvSpPr>
      <dsp:spPr>
        <a:xfrm>
          <a:off x="2229562" y="1365"/>
          <a:ext cx="1609419" cy="8453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Project Submission</a:t>
          </a:r>
        </a:p>
      </dsp:txBody>
      <dsp:txXfrm>
        <a:off x="2270828" y="42631"/>
        <a:ext cx="1526887" cy="762799"/>
      </dsp:txXfrm>
    </dsp:sp>
    <dsp:sp modelId="{73822F75-87FC-4F85-BB7C-599089629C83}">
      <dsp:nvSpPr>
        <dsp:cNvPr id="0" name=""/>
        <dsp:cNvSpPr/>
      </dsp:nvSpPr>
      <dsp:spPr>
        <a:xfrm>
          <a:off x="1343801" y="424030"/>
          <a:ext cx="3380942" cy="3380942"/>
        </a:xfrm>
        <a:custGeom>
          <a:avLst/>
          <a:gdLst/>
          <a:ahLst/>
          <a:cxnLst/>
          <a:rect l="0" t="0" r="0" b="0"/>
          <a:pathLst>
            <a:path>
              <a:moveTo>
                <a:pt x="2502260" y="207672"/>
              </a:moveTo>
              <a:arcTo wR="1690471" hR="1690471" stAng="17921965" swAng="1622256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03AF27-D1EE-4D0E-B1FC-F684D0F1066B}">
      <dsp:nvSpPr>
        <dsp:cNvPr id="0" name=""/>
        <dsp:cNvSpPr/>
      </dsp:nvSpPr>
      <dsp:spPr>
        <a:xfrm>
          <a:off x="3837296" y="1169452"/>
          <a:ext cx="1609419" cy="8453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Implementation</a:t>
          </a:r>
        </a:p>
      </dsp:txBody>
      <dsp:txXfrm>
        <a:off x="3878562" y="1210718"/>
        <a:ext cx="1526887" cy="762799"/>
      </dsp:txXfrm>
    </dsp:sp>
    <dsp:sp modelId="{D9A3FDCC-60C4-4BDD-8F6A-D177332C87BB}">
      <dsp:nvSpPr>
        <dsp:cNvPr id="0" name=""/>
        <dsp:cNvSpPr/>
      </dsp:nvSpPr>
      <dsp:spPr>
        <a:xfrm>
          <a:off x="1343801" y="424030"/>
          <a:ext cx="3380942" cy="3380942"/>
        </a:xfrm>
        <a:custGeom>
          <a:avLst/>
          <a:gdLst/>
          <a:ahLst/>
          <a:cxnLst/>
          <a:rect l="0" t="0" r="0" b="0"/>
          <a:pathLst>
            <a:path>
              <a:moveTo>
                <a:pt x="3378603" y="1601566"/>
              </a:moveTo>
              <a:arcTo wR="1690471" hR="1690471" stAng="21419119" swAng="2198009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F9A4D2-D2EA-4844-A51B-6C4B2791B3E2}">
      <dsp:nvSpPr>
        <dsp:cNvPr id="0" name=""/>
        <dsp:cNvSpPr/>
      </dsp:nvSpPr>
      <dsp:spPr>
        <a:xfrm>
          <a:off x="3223196" y="3059456"/>
          <a:ext cx="1609419" cy="845331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tx1"/>
              </a:solidFill>
            </a:rPr>
            <a:t>Monitoring</a:t>
          </a:r>
          <a:endParaRPr lang="en-US" sz="1200" b="1" kern="1200" dirty="0">
            <a:solidFill>
              <a:schemeClr val="tx1"/>
            </a:solidFill>
          </a:endParaRPr>
        </a:p>
      </dsp:txBody>
      <dsp:txXfrm>
        <a:off x="3264462" y="3100722"/>
        <a:ext cx="1526887" cy="762799"/>
      </dsp:txXfrm>
    </dsp:sp>
    <dsp:sp modelId="{B77E11ED-0FCF-4208-9282-A3C7CD1AD96B}">
      <dsp:nvSpPr>
        <dsp:cNvPr id="0" name=""/>
        <dsp:cNvSpPr/>
      </dsp:nvSpPr>
      <dsp:spPr>
        <a:xfrm>
          <a:off x="1343801" y="424030"/>
          <a:ext cx="3380942" cy="3380942"/>
        </a:xfrm>
        <a:custGeom>
          <a:avLst/>
          <a:gdLst/>
          <a:ahLst/>
          <a:cxnLst/>
          <a:rect l="0" t="0" r="0" b="0"/>
          <a:pathLst>
            <a:path>
              <a:moveTo>
                <a:pt x="1875640" y="3370770"/>
              </a:moveTo>
              <a:arcTo wR="1690471" hR="1690471" stAng="5022683" swAng="754634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F3E684-C06E-4D92-96AC-72770C11F1EB}">
      <dsp:nvSpPr>
        <dsp:cNvPr id="0" name=""/>
        <dsp:cNvSpPr/>
      </dsp:nvSpPr>
      <dsp:spPr>
        <a:xfrm>
          <a:off x="1235928" y="3059456"/>
          <a:ext cx="1609419" cy="8453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Completion</a:t>
          </a:r>
        </a:p>
      </dsp:txBody>
      <dsp:txXfrm>
        <a:off x="1277194" y="3100722"/>
        <a:ext cx="1526887" cy="762799"/>
      </dsp:txXfrm>
    </dsp:sp>
    <dsp:sp modelId="{B6019B16-E2DC-4898-8986-A8E4763930D5}">
      <dsp:nvSpPr>
        <dsp:cNvPr id="0" name=""/>
        <dsp:cNvSpPr/>
      </dsp:nvSpPr>
      <dsp:spPr>
        <a:xfrm>
          <a:off x="1343801" y="424030"/>
          <a:ext cx="3380942" cy="3380942"/>
        </a:xfrm>
        <a:custGeom>
          <a:avLst/>
          <a:gdLst/>
          <a:ahLst/>
          <a:cxnLst/>
          <a:rect l="0" t="0" r="0" b="0"/>
          <a:pathLst>
            <a:path>
              <a:moveTo>
                <a:pt x="282748" y="2626425"/>
              </a:moveTo>
              <a:arcTo wR="1690471" hR="1690471" stAng="8782872" swAng="2198009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97F66F-F92B-46CC-A8F3-0D3C676F4455}">
      <dsp:nvSpPr>
        <dsp:cNvPr id="0" name=""/>
        <dsp:cNvSpPr/>
      </dsp:nvSpPr>
      <dsp:spPr>
        <a:xfrm>
          <a:off x="776283" y="1169452"/>
          <a:ext cx="1300509" cy="8453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Evaluation</a:t>
          </a:r>
        </a:p>
      </dsp:txBody>
      <dsp:txXfrm>
        <a:off x="817549" y="1210718"/>
        <a:ext cx="1217977" cy="762799"/>
      </dsp:txXfrm>
    </dsp:sp>
    <dsp:sp modelId="{625D1317-41F0-4B69-BB47-8DC456733B52}">
      <dsp:nvSpPr>
        <dsp:cNvPr id="0" name=""/>
        <dsp:cNvSpPr/>
      </dsp:nvSpPr>
      <dsp:spPr>
        <a:xfrm>
          <a:off x="1343801" y="424030"/>
          <a:ext cx="3380942" cy="3380942"/>
        </a:xfrm>
        <a:custGeom>
          <a:avLst/>
          <a:gdLst/>
          <a:ahLst/>
          <a:cxnLst/>
          <a:rect l="0" t="0" r="0" b="0"/>
          <a:pathLst>
            <a:path>
              <a:moveTo>
                <a:pt x="293360" y="738749"/>
              </a:moveTo>
              <a:arcTo wR="1690471" hR="1690471" stAng="12855779" swAng="1622256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A5A6AD-6C18-4044-AF73-0C4591149644}">
      <dsp:nvSpPr>
        <dsp:cNvPr id="0" name=""/>
        <dsp:cNvSpPr/>
      </dsp:nvSpPr>
      <dsp:spPr>
        <a:xfrm>
          <a:off x="2229562" y="1365"/>
          <a:ext cx="1609419" cy="8453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Project Submission</a:t>
          </a:r>
        </a:p>
      </dsp:txBody>
      <dsp:txXfrm>
        <a:off x="2270828" y="42631"/>
        <a:ext cx="1526887" cy="762799"/>
      </dsp:txXfrm>
    </dsp:sp>
    <dsp:sp modelId="{73822F75-87FC-4F85-BB7C-599089629C83}">
      <dsp:nvSpPr>
        <dsp:cNvPr id="0" name=""/>
        <dsp:cNvSpPr/>
      </dsp:nvSpPr>
      <dsp:spPr>
        <a:xfrm>
          <a:off x="1343801" y="424030"/>
          <a:ext cx="3380942" cy="3380942"/>
        </a:xfrm>
        <a:custGeom>
          <a:avLst/>
          <a:gdLst/>
          <a:ahLst/>
          <a:cxnLst/>
          <a:rect l="0" t="0" r="0" b="0"/>
          <a:pathLst>
            <a:path>
              <a:moveTo>
                <a:pt x="2502260" y="207672"/>
              </a:moveTo>
              <a:arcTo wR="1690471" hR="1690471" stAng="17921965" swAng="1622256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03AF27-D1EE-4D0E-B1FC-F684D0F1066B}">
      <dsp:nvSpPr>
        <dsp:cNvPr id="0" name=""/>
        <dsp:cNvSpPr/>
      </dsp:nvSpPr>
      <dsp:spPr>
        <a:xfrm>
          <a:off x="3837296" y="1169452"/>
          <a:ext cx="1609419" cy="8453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Implementation</a:t>
          </a:r>
        </a:p>
      </dsp:txBody>
      <dsp:txXfrm>
        <a:off x="3878562" y="1210718"/>
        <a:ext cx="1526887" cy="762799"/>
      </dsp:txXfrm>
    </dsp:sp>
    <dsp:sp modelId="{D9A3FDCC-60C4-4BDD-8F6A-D177332C87BB}">
      <dsp:nvSpPr>
        <dsp:cNvPr id="0" name=""/>
        <dsp:cNvSpPr/>
      </dsp:nvSpPr>
      <dsp:spPr>
        <a:xfrm>
          <a:off x="1343801" y="424030"/>
          <a:ext cx="3380942" cy="3380942"/>
        </a:xfrm>
        <a:custGeom>
          <a:avLst/>
          <a:gdLst/>
          <a:ahLst/>
          <a:cxnLst/>
          <a:rect l="0" t="0" r="0" b="0"/>
          <a:pathLst>
            <a:path>
              <a:moveTo>
                <a:pt x="3378603" y="1601566"/>
              </a:moveTo>
              <a:arcTo wR="1690471" hR="1690471" stAng="21419119" swAng="2198009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F9A4D2-D2EA-4844-A51B-6C4B2791B3E2}">
      <dsp:nvSpPr>
        <dsp:cNvPr id="0" name=""/>
        <dsp:cNvSpPr/>
      </dsp:nvSpPr>
      <dsp:spPr>
        <a:xfrm>
          <a:off x="3223196" y="3059456"/>
          <a:ext cx="1609419" cy="8453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Monitoring</a:t>
          </a:r>
        </a:p>
      </dsp:txBody>
      <dsp:txXfrm>
        <a:off x="3264462" y="3100722"/>
        <a:ext cx="1526887" cy="762799"/>
      </dsp:txXfrm>
    </dsp:sp>
    <dsp:sp modelId="{B77E11ED-0FCF-4208-9282-A3C7CD1AD96B}">
      <dsp:nvSpPr>
        <dsp:cNvPr id="0" name=""/>
        <dsp:cNvSpPr/>
      </dsp:nvSpPr>
      <dsp:spPr>
        <a:xfrm>
          <a:off x="1343801" y="424030"/>
          <a:ext cx="3380942" cy="3380942"/>
        </a:xfrm>
        <a:custGeom>
          <a:avLst/>
          <a:gdLst/>
          <a:ahLst/>
          <a:cxnLst/>
          <a:rect l="0" t="0" r="0" b="0"/>
          <a:pathLst>
            <a:path>
              <a:moveTo>
                <a:pt x="1875640" y="3370770"/>
              </a:moveTo>
              <a:arcTo wR="1690471" hR="1690471" stAng="5022683" swAng="754634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F3E684-C06E-4D92-96AC-72770C11F1EB}">
      <dsp:nvSpPr>
        <dsp:cNvPr id="0" name=""/>
        <dsp:cNvSpPr/>
      </dsp:nvSpPr>
      <dsp:spPr>
        <a:xfrm>
          <a:off x="1235928" y="3059456"/>
          <a:ext cx="1609419" cy="8453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Completion</a:t>
          </a:r>
        </a:p>
      </dsp:txBody>
      <dsp:txXfrm>
        <a:off x="1277194" y="3100722"/>
        <a:ext cx="1526887" cy="762799"/>
      </dsp:txXfrm>
    </dsp:sp>
    <dsp:sp modelId="{B6019B16-E2DC-4898-8986-A8E4763930D5}">
      <dsp:nvSpPr>
        <dsp:cNvPr id="0" name=""/>
        <dsp:cNvSpPr/>
      </dsp:nvSpPr>
      <dsp:spPr>
        <a:xfrm>
          <a:off x="1343801" y="424030"/>
          <a:ext cx="3380942" cy="3380942"/>
        </a:xfrm>
        <a:custGeom>
          <a:avLst/>
          <a:gdLst/>
          <a:ahLst/>
          <a:cxnLst/>
          <a:rect l="0" t="0" r="0" b="0"/>
          <a:pathLst>
            <a:path>
              <a:moveTo>
                <a:pt x="282748" y="2626425"/>
              </a:moveTo>
              <a:arcTo wR="1690471" hR="1690471" stAng="8782872" swAng="2198009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97F66F-F92B-46CC-A8F3-0D3C676F4455}">
      <dsp:nvSpPr>
        <dsp:cNvPr id="0" name=""/>
        <dsp:cNvSpPr/>
      </dsp:nvSpPr>
      <dsp:spPr>
        <a:xfrm>
          <a:off x="776283" y="1169452"/>
          <a:ext cx="1300509" cy="8453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Evaluation</a:t>
          </a:r>
        </a:p>
      </dsp:txBody>
      <dsp:txXfrm>
        <a:off x="817549" y="1210718"/>
        <a:ext cx="1217977" cy="762799"/>
      </dsp:txXfrm>
    </dsp:sp>
    <dsp:sp modelId="{625D1317-41F0-4B69-BB47-8DC456733B52}">
      <dsp:nvSpPr>
        <dsp:cNvPr id="0" name=""/>
        <dsp:cNvSpPr/>
      </dsp:nvSpPr>
      <dsp:spPr>
        <a:xfrm>
          <a:off x="1343801" y="424030"/>
          <a:ext cx="3380942" cy="3380942"/>
        </a:xfrm>
        <a:custGeom>
          <a:avLst/>
          <a:gdLst/>
          <a:ahLst/>
          <a:cxnLst/>
          <a:rect l="0" t="0" r="0" b="0"/>
          <a:pathLst>
            <a:path>
              <a:moveTo>
                <a:pt x="293360" y="738749"/>
              </a:moveTo>
              <a:arcTo wR="1690471" hR="1690471" stAng="12855779" swAng="1622256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E3C067-AAFC-4C6A-BA81-66079FB49093}">
      <dsp:nvSpPr>
        <dsp:cNvPr id="0" name=""/>
        <dsp:cNvSpPr/>
      </dsp:nvSpPr>
      <dsp:spPr>
        <a:xfrm>
          <a:off x="3691" y="589403"/>
          <a:ext cx="2751743" cy="713067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  <a:latin typeface="Century Gothic" pitchFamily="34" charset="0"/>
            </a:rPr>
            <a:t>Analysis</a:t>
          </a:r>
        </a:p>
      </dsp:txBody>
      <dsp:txXfrm>
        <a:off x="3691" y="589403"/>
        <a:ext cx="2751743" cy="713067"/>
      </dsp:txXfrm>
    </dsp:sp>
    <dsp:sp modelId="{4FCDD19B-82A3-41D8-848A-ADAEB9D5F98F}">
      <dsp:nvSpPr>
        <dsp:cNvPr id="0" name=""/>
        <dsp:cNvSpPr/>
      </dsp:nvSpPr>
      <dsp:spPr>
        <a:xfrm>
          <a:off x="77800" y="1302471"/>
          <a:ext cx="2603524" cy="3746924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accent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82880" lvl="1" indent="-18288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Century Gothic" pitchFamily="34" charset="0"/>
            </a:rPr>
            <a:t>identify and analyze gender issues </a:t>
          </a:r>
          <a:r>
            <a:rPr lang="en-US" sz="1500" i="1" kern="1200" dirty="0">
              <a:latin typeface="Century Gothic" pitchFamily="34" charset="0"/>
            </a:rPr>
            <a:t>relevant</a:t>
          </a:r>
          <a:r>
            <a:rPr lang="en-US" sz="1500" kern="1200" dirty="0">
              <a:latin typeface="Century Gothic" pitchFamily="34" charset="0"/>
            </a:rPr>
            <a:t> to the project</a:t>
          </a:r>
        </a:p>
        <a:p>
          <a:pPr marL="182880" lvl="1" indent="-18288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500" kern="1200" dirty="0">
            <a:latin typeface="Century Gothic" pitchFamily="34" charset="0"/>
          </a:endParaRPr>
        </a:p>
        <a:p>
          <a:pPr marL="182880" lvl="1" indent="-18288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Century Gothic" pitchFamily="34" charset="0"/>
            </a:rPr>
            <a:t>report findings of country/regional gender diagnostics or undertake project specific analysis</a:t>
          </a:r>
        </a:p>
        <a:p>
          <a:pPr marL="182880" lvl="1" indent="-18288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500" kern="1200" dirty="0">
            <a:latin typeface="Century Gothic" pitchFamily="34" charset="0"/>
          </a:endParaRPr>
        </a:p>
        <a:p>
          <a:pPr marL="182880" lvl="1" indent="-18288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Century Gothic" pitchFamily="34" charset="0"/>
            </a:rPr>
            <a:t>reflect the results of consultations on the project objectives or components with women/girls/men/boys and/or gender NGOs</a:t>
          </a:r>
        </a:p>
      </dsp:txBody>
      <dsp:txXfrm>
        <a:off x="77800" y="1302471"/>
        <a:ext cx="2603524" cy="3746924"/>
      </dsp:txXfrm>
    </dsp:sp>
    <dsp:sp modelId="{EBD08BD3-822C-455F-9F2B-D7F859572451}">
      <dsp:nvSpPr>
        <dsp:cNvPr id="0" name=""/>
        <dsp:cNvSpPr/>
      </dsp:nvSpPr>
      <dsp:spPr>
        <a:xfrm>
          <a:off x="3119928" y="619892"/>
          <a:ext cx="2751743" cy="675510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  <a:latin typeface="Century Gothic" pitchFamily="34" charset="0"/>
            </a:rPr>
            <a:t>Actions</a:t>
          </a:r>
        </a:p>
      </dsp:txBody>
      <dsp:txXfrm>
        <a:off x="3119928" y="619892"/>
        <a:ext cx="2751743" cy="675510"/>
      </dsp:txXfrm>
    </dsp:sp>
    <dsp:sp modelId="{8B1E6A5F-B555-4653-8EF2-6E08620AFEA3}">
      <dsp:nvSpPr>
        <dsp:cNvPr id="0" name=""/>
        <dsp:cNvSpPr/>
      </dsp:nvSpPr>
      <dsp:spPr>
        <a:xfrm>
          <a:off x="3194037" y="1293082"/>
          <a:ext cx="2603524" cy="3746924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accent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82880" lvl="1" indent="-18288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Century Gothic" pitchFamily="34" charset="0"/>
            </a:rPr>
            <a:t>show how interventions are expected to narrow existing disparities  </a:t>
          </a:r>
        </a:p>
        <a:p>
          <a:pPr marL="182880" lvl="1" indent="-18288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500" kern="1200" dirty="0">
            <a:latin typeface="Century Gothic" pitchFamily="34" charset="0"/>
          </a:endParaRPr>
        </a:p>
        <a:p>
          <a:pPr marL="182880" lvl="1" indent="-18288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Century Gothic" pitchFamily="34" charset="0"/>
            </a:rPr>
            <a:t>include specific or targeted actions that address the needs and constraints  of women, girls, men, or boys</a:t>
          </a:r>
        </a:p>
        <a:p>
          <a:pPr marL="182880" lvl="1" indent="-18288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500" kern="1200" dirty="0">
            <a:latin typeface="Century Gothic" pitchFamily="34" charset="0"/>
          </a:endParaRPr>
        </a:p>
        <a:p>
          <a:pPr marL="182880" lvl="1" indent="-18288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Century Gothic" pitchFamily="34" charset="0"/>
            </a:rPr>
            <a:t>include actions to offset risks of adverse gender impacts </a:t>
          </a:r>
        </a:p>
      </dsp:txBody>
      <dsp:txXfrm>
        <a:off x="3194037" y="1293082"/>
        <a:ext cx="2603524" cy="3746924"/>
      </dsp:txXfrm>
    </dsp:sp>
    <dsp:sp modelId="{3362155F-B3AF-46B6-A6BF-5D867204259C}">
      <dsp:nvSpPr>
        <dsp:cNvPr id="0" name=""/>
        <dsp:cNvSpPr/>
      </dsp:nvSpPr>
      <dsp:spPr>
        <a:xfrm>
          <a:off x="6236165" y="619892"/>
          <a:ext cx="2751743" cy="675510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  <a:latin typeface="Century Gothic" pitchFamily="34" charset="0"/>
            </a:rPr>
            <a:t>M&amp;E</a:t>
          </a:r>
        </a:p>
      </dsp:txBody>
      <dsp:txXfrm>
        <a:off x="6236165" y="619892"/>
        <a:ext cx="2751743" cy="675510"/>
      </dsp:txXfrm>
    </dsp:sp>
    <dsp:sp modelId="{82B5AE1E-FC06-4DCC-8B02-EFA165366349}">
      <dsp:nvSpPr>
        <dsp:cNvPr id="0" name=""/>
        <dsp:cNvSpPr/>
      </dsp:nvSpPr>
      <dsp:spPr>
        <a:xfrm>
          <a:off x="6310274" y="1293082"/>
          <a:ext cx="2603524" cy="3746924"/>
        </a:xfrm>
        <a:prstGeom prst="rect">
          <a:avLst/>
        </a:prstGeom>
        <a:noFill/>
        <a:ln w="25400" cap="flat" cmpd="sng" algn="ctr">
          <a:solidFill>
            <a:schemeClr val="accent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82880" lvl="1" indent="-18288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Century Gothic" pitchFamily="34" charset="0"/>
            </a:rPr>
            <a:t>propose the collection of gender and/or sex-disaggregated indicator(s)/targets</a:t>
          </a:r>
        </a:p>
        <a:p>
          <a:pPr marL="182880" lvl="1" indent="-18288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500" kern="1200" dirty="0">
            <a:latin typeface="Century Gothic" pitchFamily="34" charset="0"/>
          </a:endParaRPr>
        </a:p>
        <a:p>
          <a:pPr marL="182880" lvl="1" indent="-18288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Century Gothic" pitchFamily="34" charset="0"/>
            </a:rPr>
            <a:t>include an evaluation strategy which will analyze the gender-specific impacts of the project</a:t>
          </a:r>
        </a:p>
      </dsp:txBody>
      <dsp:txXfrm>
        <a:off x="6310274" y="1293082"/>
        <a:ext cx="2603524" cy="37469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A5A6AD-6C18-4044-AF73-0C4591149644}">
      <dsp:nvSpPr>
        <dsp:cNvPr id="0" name=""/>
        <dsp:cNvSpPr/>
      </dsp:nvSpPr>
      <dsp:spPr>
        <a:xfrm>
          <a:off x="2451562" y="1619"/>
          <a:ext cx="1319874" cy="6932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Identification</a:t>
          </a:r>
        </a:p>
      </dsp:txBody>
      <dsp:txXfrm>
        <a:off x="2485404" y="35461"/>
        <a:ext cx="1252190" cy="625566"/>
      </dsp:txXfrm>
    </dsp:sp>
    <dsp:sp modelId="{73822F75-87FC-4F85-BB7C-599089629C83}">
      <dsp:nvSpPr>
        <dsp:cNvPr id="0" name=""/>
        <dsp:cNvSpPr/>
      </dsp:nvSpPr>
      <dsp:spPr>
        <a:xfrm>
          <a:off x="1478544" y="348244"/>
          <a:ext cx="3265910" cy="3265910"/>
        </a:xfrm>
        <a:custGeom>
          <a:avLst/>
          <a:gdLst/>
          <a:ahLst/>
          <a:cxnLst/>
          <a:rect l="0" t="0" r="0" b="0"/>
          <a:pathLst>
            <a:path>
              <a:moveTo>
                <a:pt x="2298266" y="141679"/>
              </a:moveTo>
              <a:arcTo wR="1632955" hR="1632955" stAng="17642601" swAng="1219832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03AF27-D1EE-4D0E-B1FC-F684D0F1066B}">
      <dsp:nvSpPr>
        <dsp:cNvPr id="0" name=""/>
        <dsp:cNvSpPr/>
      </dsp:nvSpPr>
      <dsp:spPr>
        <a:xfrm>
          <a:off x="3865743" y="818097"/>
          <a:ext cx="1319874" cy="6932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Preparation</a:t>
          </a:r>
        </a:p>
      </dsp:txBody>
      <dsp:txXfrm>
        <a:off x="3899585" y="851939"/>
        <a:ext cx="1252190" cy="625566"/>
      </dsp:txXfrm>
    </dsp:sp>
    <dsp:sp modelId="{D9A3FDCC-60C4-4BDD-8F6A-D177332C87BB}">
      <dsp:nvSpPr>
        <dsp:cNvPr id="0" name=""/>
        <dsp:cNvSpPr/>
      </dsp:nvSpPr>
      <dsp:spPr>
        <a:xfrm>
          <a:off x="1478544" y="348244"/>
          <a:ext cx="3265910" cy="3265910"/>
        </a:xfrm>
        <a:custGeom>
          <a:avLst/>
          <a:gdLst/>
          <a:ahLst/>
          <a:cxnLst/>
          <a:rect l="0" t="0" r="0" b="0"/>
          <a:pathLst>
            <a:path>
              <a:moveTo>
                <a:pt x="3199532" y="1172110"/>
              </a:moveTo>
              <a:arcTo wR="1632955" hR="1632955" stAng="20616452" swAng="1967095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F9A4D2-D2EA-4844-A51B-6C4B2791B3E2}">
      <dsp:nvSpPr>
        <dsp:cNvPr id="0" name=""/>
        <dsp:cNvSpPr/>
      </dsp:nvSpPr>
      <dsp:spPr>
        <a:xfrm>
          <a:off x="3865743" y="2451052"/>
          <a:ext cx="1319874" cy="6932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Implementation</a:t>
          </a:r>
        </a:p>
      </dsp:txBody>
      <dsp:txXfrm>
        <a:off x="3899585" y="2484894"/>
        <a:ext cx="1252190" cy="625566"/>
      </dsp:txXfrm>
    </dsp:sp>
    <dsp:sp modelId="{B77E11ED-0FCF-4208-9282-A3C7CD1AD96B}">
      <dsp:nvSpPr>
        <dsp:cNvPr id="0" name=""/>
        <dsp:cNvSpPr/>
      </dsp:nvSpPr>
      <dsp:spPr>
        <a:xfrm>
          <a:off x="1478544" y="348244"/>
          <a:ext cx="3265910" cy="3265910"/>
        </a:xfrm>
        <a:custGeom>
          <a:avLst/>
          <a:gdLst/>
          <a:ahLst/>
          <a:cxnLst/>
          <a:rect l="0" t="0" r="0" b="0"/>
          <a:pathLst>
            <a:path>
              <a:moveTo>
                <a:pt x="2774942" y="2800177"/>
              </a:moveTo>
              <a:arcTo wR="1632955" hR="1632955" stAng="2737567" swAng="1219832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F3E684-C06E-4D92-96AC-72770C11F1EB}">
      <dsp:nvSpPr>
        <dsp:cNvPr id="0" name=""/>
        <dsp:cNvSpPr/>
      </dsp:nvSpPr>
      <dsp:spPr>
        <a:xfrm>
          <a:off x="2451562" y="3267529"/>
          <a:ext cx="1319874" cy="6932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Monitoring</a:t>
          </a:r>
        </a:p>
      </dsp:txBody>
      <dsp:txXfrm>
        <a:off x="2485404" y="3301371"/>
        <a:ext cx="1252190" cy="625566"/>
      </dsp:txXfrm>
    </dsp:sp>
    <dsp:sp modelId="{B6019B16-E2DC-4898-8986-A8E4763930D5}">
      <dsp:nvSpPr>
        <dsp:cNvPr id="0" name=""/>
        <dsp:cNvSpPr/>
      </dsp:nvSpPr>
      <dsp:spPr>
        <a:xfrm>
          <a:off x="1478544" y="348244"/>
          <a:ext cx="3265910" cy="3265910"/>
        </a:xfrm>
        <a:custGeom>
          <a:avLst/>
          <a:gdLst/>
          <a:ahLst/>
          <a:cxnLst/>
          <a:rect l="0" t="0" r="0" b="0"/>
          <a:pathLst>
            <a:path>
              <a:moveTo>
                <a:pt x="967643" y="3124230"/>
              </a:moveTo>
              <a:arcTo wR="1632955" hR="1632955" stAng="6842601" swAng="1219832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EF7B5C-E623-4766-B96E-853E2DA2E907}">
      <dsp:nvSpPr>
        <dsp:cNvPr id="0" name=""/>
        <dsp:cNvSpPr/>
      </dsp:nvSpPr>
      <dsp:spPr>
        <a:xfrm>
          <a:off x="1037382" y="2451052"/>
          <a:ext cx="1319874" cy="6932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Evaluation</a:t>
          </a:r>
        </a:p>
      </dsp:txBody>
      <dsp:txXfrm>
        <a:off x="1071224" y="2484894"/>
        <a:ext cx="1252190" cy="625566"/>
      </dsp:txXfrm>
    </dsp:sp>
    <dsp:sp modelId="{7245D719-AC47-420C-B812-CEFF39BB1CD3}">
      <dsp:nvSpPr>
        <dsp:cNvPr id="0" name=""/>
        <dsp:cNvSpPr/>
      </dsp:nvSpPr>
      <dsp:spPr>
        <a:xfrm>
          <a:off x="1478544" y="348244"/>
          <a:ext cx="3265910" cy="3265910"/>
        </a:xfrm>
        <a:custGeom>
          <a:avLst/>
          <a:gdLst/>
          <a:ahLst/>
          <a:cxnLst/>
          <a:rect l="0" t="0" r="0" b="0"/>
          <a:pathLst>
            <a:path>
              <a:moveTo>
                <a:pt x="66377" y="2093799"/>
              </a:moveTo>
              <a:arcTo wR="1632955" hR="1632955" stAng="9816452" swAng="1967095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897214-2EEC-4BF6-AD2A-06DF8D3FD787}">
      <dsp:nvSpPr>
        <dsp:cNvPr id="0" name=""/>
        <dsp:cNvSpPr/>
      </dsp:nvSpPr>
      <dsp:spPr>
        <a:xfrm>
          <a:off x="1037382" y="818097"/>
          <a:ext cx="1319874" cy="6932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Feedback</a:t>
          </a:r>
        </a:p>
      </dsp:txBody>
      <dsp:txXfrm>
        <a:off x="1071224" y="851939"/>
        <a:ext cx="1252190" cy="625566"/>
      </dsp:txXfrm>
    </dsp:sp>
    <dsp:sp modelId="{0EDD433D-E54D-4F89-84E8-2522D5A38542}">
      <dsp:nvSpPr>
        <dsp:cNvPr id="0" name=""/>
        <dsp:cNvSpPr/>
      </dsp:nvSpPr>
      <dsp:spPr>
        <a:xfrm>
          <a:off x="1478544" y="348244"/>
          <a:ext cx="3265910" cy="3265910"/>
        </a:xfrm>
        <a:custGeom>
          <a:avLst/>
          <a:gdLst/>
          <a:ahLst/>
          <a:cxnLst/>
          <a:rect l="0" t="0" r="0" b="0"/>
          <a:pathLst>
            <a:path>
              <a:moveTo>
                <a:pt x="490968" y="465732"/>
              </a:moveTo>
              <a:arcTo wR="1632955" hR="1632955" stAng="13537567" swAng="1219832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47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8475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85F41E9-7201-44BD-A4E7-30144445A900}" type="datetimeFigureOut">
              <a:rPr lang="en-US" altLang="en-US"/>
              <a:pPr>
                <a:defRPr/>
              </a:pPr>
              <a:t>3/8/2018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1"/>
            <a:ext cx="2946400" cy="498475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1"/>
            <a:ext cx="2946400" cy="498475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9D00B0BE-22F1-4465-A7B2-A67BAC34D11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0013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2D028DA-14FC-406B-8F81-9C2CF8DA7D81}" type="datetimeFigureOut">
              <a:rPr lang="en-US" altLang="en-US"/>
              <a:pPr>
                <a:defRPr/>
              </a:pPr>
              <a:t>3/8/2018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78377"/>
            <a:ext cx="5435600" cy="390842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1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B2DBEC9F-77D5-420B-8C8A-319CB717E6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20351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638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7A65A75-D91D-48EA-8FFD-4A7036769AA2}" type="slidenum">
              <a:rPr lang="de-DE" altLang="en-US">
                <a:latin typeface="Corbel" pitchFamily="34" charset="0"/>
              </a:rPr>
              <a:pPr>
                <a:spcBef>
                  <a:spcPct val="0"/>
                </a:spcBef>
              </a:pPr>
              <a:t>1</a:t>
            </a:fld>
            <a:endParaRPr lang="de-DE" altLang="en-US">
              <a:latin typeface="Corbe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+Additionality and Value added to the current institutional structure.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BEC9F-77D5-420B-8C8A-319CB717E65C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36711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BEC9F-77D5-420B-8C8A-319CB717E65C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46949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BEC9F-77D5-420B-8C8A-319CB717E65C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52215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BFB1E1F3-9250-4347-8336-B946B049E33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9DCF1CCB-11F8-4FB0-A997-9A2D26DFB73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4794B7AF-9E1E-47F7-9D14-5715513386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1C2AAC3-FF5C-4C26-8616-E53B39FB7F4B}" type="slidenum">
              <a:rPr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1697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85DD6DE2-BDBB-49E7-879A-378D26C5023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F343DBDE-4609-475B-83CC-4BD332DD59D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4820" name="Slide Number Placeholder 3">
            <a:extLst>
              <a:ext uri="{FF2B5EF4-FFF2-40B4-BE49-F238E27FC236}">
                <a16:creationId xmlns:a16="http://schemas.microsoft.com/office/drawing/2014/main" id="{2B14601A-59AC-48DD-8F6F-2786E8B7E7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5B479E0-BA44-480E-96C1-BBC795FE76CD}" type="slidenum">
              <a:rPr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0744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7AE62-FF8F-4F15-A788-FC7D50228B5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474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85DD6DE2-BDBB-49E7-879A-378D26C5023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F343DBDE-4609-475B-83CC-4BD332DD59D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4820" name="Slide Number Placeholder 3">
            <a:extLst>
              <a:ext uri="{FF2B5EF4-FFF2-40B4-BE49-F238E27FC236}">
                <a16:creationId xmlns:a16="http://schemas.microsoft.com/office/drawing/2014/main" id="{2B14601A-59AC-48DD-8F6F-2786E8B7E7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5B479E0-BA44-480E-96C1-BBC795FE76CD}" type="slidenum">
              <a:rPr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538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85DD6DE2-BDBB-49E7-879A-378D26C5023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F343DBDE-4609-475B-83CC-4BD332DD59D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4820" name="Slide Number Placeholder 3">
            <a:extLst>
              <a:ext uri="{FF2B5EF4-FFF2-40B4-BE49-F238E27FC236}">
                <a16:creationId xmlns:a16="http://schemas.microsoft.com/office/drawing/2014/main" id="{2B14601A-59AC-48DD-8F6F-2786E8B7E7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5B479E0-BA44-480E-96C1-BBC795FE76CD}" type="slidenum">
              <a:rPr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582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+Additionality and Value added to the current institutional structure.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BEC9F-77D5-420B-8C8A-319CB717E65C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2847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+Additionality and Value added to the current institutional structure.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BEC9F-77D5-420B-8C8A-319CB717E65C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271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11FE3-7960-405E-B2F1-64F1F3CA6128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596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11FE3-7960-405E-B2F1-64F1F3CA6128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607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11FE3-7960-405E-B2F1-64F1F3CA6128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3091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85DD6DE2-BDBB-49E7-879A-378D26C5023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F343DBDE-4609-475B-83CC-4BD332DD59D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4820" name="Slide Number Placeholder 3">
            <a:extLst>
              <a:ext uri="{FF2B5EF4-FFF2-40B4-BE49-F238E27FC236}">
                <a16:creationId xmlns:a16="http://schemas.microsoft.com/office/drawing/2014/main" id="{2B14601A-59AC-48DD-8F6F-2786E8B7E7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5B479E0-BA44-480E-96C1-BBC795FE76CD}" type="slidenum">
              <a:rPr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22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543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CF - PPT BG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75" y="-47625"/>
            <a:ext cx="9302750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GCFblgrnLogoRGB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38" y="560388"/>
            <a:ext cx="2786062" cy="197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ubtitle 2"/>
          <p:cNvSpPr txBox="1">
            <a:spLocks/>
          </p:cNvSpPr>
          <p:nvPr userDrawn="1"/>
        </p:nvSpPr>
        <p:spPr>
          <a:xfrm>
            <a:off x="1778000" y="2909888"/>
            <a:ext cx="7126288" cy="673100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3600" b="1" dirty="0">
                <a:solidFill>
                  <a:prstClr val="black"/>
                </a:solidFill>
                <a:cs typeface="Corbel"/>
              </a:rPr>
              <a:t>Title of </a:t>
            </a:r>
            <a:r>
              <a:rPr lang="en-US" sz="4000" b="1" dirty="0">
                <a:solidFill>
                  <a:prstClr val="black"/>
                </a:solidFill>
                <a:cs typeface="Corbel"/>
              </a:rPr>
              <a:t>Presentation</a:t>
            </a:r>
            <a:endParaRPr lang="en-US" sz="3600" b="1" i="1" dirty="0">
              <a:solidFill>
                <a:prstClr val="black"/>
              </a:solidFill>
              <a:cs typeface="Corbel"/>
            </a:endParaRPr>
          </a:p>
        </p:txBody>
      </p:sp>
      <p:sp>
        <p:nvSpPr>
          <p:cNvPr id="5" name="Subtitle 2"/>
          <p:cNvSpPr txBox="1">
            <a:spLocks/>
          </p:cNvSpPr>
          <p:nvPr userDrawn="1"/>
        </p:nvSpPr>
        <p:spPr>
          <a:xfrm>
            <a:off x="1773238" y="4445000"/>
            <a:ext cx="6653212" cy="16033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800" b="1" dirty="0">
                <a:solidFill>
                  <a:srgbClr val="246B52"/>
                </a:solidFill>
                <a:ea typeface="Corbel"/>
                <a:cs typeface="Corbel"/>
              </a:rPr>
              <a:t>Name of Presenter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  <a:defRPr/>
            </a:pPr>
            <a:endParaRPr lang="en-US" sz="2400" dirty="0">
              <a:solidFill>
                <a:srgbClr val="246B52"/>
              </a:solidFill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000" dirty="0">
                <a:solidFill>
                  <a:srgbClr val="246B52"/>
                </a:solidFill>
                <a:ea typeface="Corbel"/>
                <a:cs typeface="Corbel"/>
              </a:rPr>
              <a:t>Event Name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000" dirty="0">
                <a:solidFill>
                  <a:srgbClr val="246B52"/>
                </a:solidFill>
                <a:ea typeface="Corbel"/>
                <a:cs typeface="Corbel"/>
              </a:rPr>
              <a:t>Month Year | Location</a:t>
            </a:r>
          </a:p>
        </p:txBody>
      </p:sp>
      <p:sp>
        <p:nvSpPr>
          <p:cNvPr id="6" name="Subtitle 2"/>
          <p:cNvSpPr txBox="1">
            <a:spLocks/>
          </p:cNvSpPr>
          <p:nvPr userDrawn="1"/>
        </p:nvSpPr>
        <p:spPr>
          <a:xfrm>
            <a:off x="1773238" y="2549525"/>
            <a:ext cx="7126287" cy="401638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>
                <a:solidFill>
                  <a:prstClr val="black"/>
                </a:solidFill>
                <a:cs typeface="Corbel"/>
              </a:rPr>
              <a:t>Subtitle/Agenda Item/Etc. (optional)</a:t>
            </a:r>
          </a:p>
          <a:p>
            <a:pPr algn="l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000" dirty="0">
              <a:solidFill>
                <a:prstClr val="black"/>
              </a:solidFill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02484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F71DE7D1-D242-40C2-8B79-DB8EC9D58103}" type="datetimeFigureOut">
              <a:rPr lang="en-GB" altLang="en-US"/>
              <a:pPr>
                <a:defRPr/>
              </a:pPr>
              <a:t>08/03/2018</a:t>
            </a:fld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BA8964B2-4AA6-40F3-8B6A-AB1EE234A77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2918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orbel"/>
                <a:cs typeface="Corbel"/>
              </a:defRPr>
            </a:lvl1pPr>
          </a:lstStyle>
          <a:p>
            <a:r>
              <a:rPr lang="en-US" dirty="0"/>
              <a:t> STABILIZING THE BIOSPHERE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Corbel"/>
                <a:cs typeface="Corbel"/>
              </a:defRPr>
            </a:lvl1pPr>
          </a:lstStyle>
          <a:p>
            <a:r>
              <a:rPr lang="en-US" dirty="0"/>
              <a:t> This is a typical text slide with upper and lower case text and no images</a:t>
            </a:r>
          </a:p>
          <a:p>
            <a:r>
              <a:rPr lang="en-US" dirty="0"/>
              <a:t> Written in Calibri Light, 20-28 pt. size, depending on text volume</a:t>
            </a:r>
          </a:p>
          <a:p>
            <a:r>
              <a:rPr lang="en-US" dirty="0"/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945983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1DD61DD-D45F-4E92-B728-E3597B3EC10A}" type="datetimeFigureOut">
              <a:rPr lang="de-CH" altLang="en-US"/>
              <a:pPr>
                <a:defRPr/>
              </a:pPr>
              <a:t>08.03.2018</a:t>
            </a:fld>
            <a:endParaRPr lang="de-CH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898989"/>
                </a:solidFill>
              </a:defRPr>
            </a:lvl1pPr>
          </a:lstStyle>
          <a:p>
            <a:fld id="{34AFADEE-3A3E-444E-A86C-2D40EE700BA1}" type="slidenum">
              <a:rPr lang="de-CH" altLang="en-US"/>
              <a:pPr/>
              <a:t>‹#›</a:t>
            </a:fld>
            <a:endParaRPr lang="de-CH" altLang="en-US"/>
          </a:p>
        </p:txBody>
      </p:sp>
    </p:spTree>
    <p:extLst>
      <p:ext uri="{BB962C8B-B14F-4D97-AF65-F5344CB8AC3E}">
        <p14:creationId xmlns:p14="http://schemas.microsoft.com/office/powerpoint/2010/main" val="878346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 STABILIZING THE BIOSPHERE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 This is a typical text slide with upper and lower case text and no images</a:t>
            </a:r>
          </a:p>
          <a:p>
            <a:r>
              <a:rPr lang="en-US" dirty="0"/>
              <a:t> Written in Calibri Light, 20-28 pt. size, depending on text volume</a:t>
            </a:r>
          </a:p>
          <a:p>
            <a:r>
              <a:rPr lang="en-US" dirty="0"/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3476242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GCF - PPT B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75" y="-47625"/>
            <a:ext cx="9302750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 descr="GCFblgrnLogoRG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38" y="560388"/>
            <a:ext cx="2786062" cy="197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1778000" y="2909888"/>
            <a:ext cx="7126288" cy="673100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3600" b="1" dirty="0">
                <a:solidFill>
                  <a:prstClr val="black"/>
                </a:solidFill>
                <a:cs typeface="Corbel"/>
              </a:rPr>
              <a:t>Title of </a:t>
            </a:r>
            <a:r>
              <a:rPr lang="en-US" sz="4000" b="1" dirty="0">
                <a:solidFill>
                  <a:prstClr val="black"/>
                </a:solidFill>
                <a:cs typeface="Corbel"/>
              </a:rPr>
              <a:t>Presentation</a:t>
            </a:r>
            <a:endParaRPr lang="en-US" sz="3600" b="1" i="1" dirty="0">
              <a:solidFill>
                <a:prstClr val="black"/>
              </a:solidFill>
              <a:cs typeface="Corbel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773238" y="4445000"/>
            <a:ext cx="6653212" cy="16033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800" b="1" dirty="0">
                <a:solidFill>
                  <a:srgbClr val="246B52"/>
                </a:solidFill>
                <a:ea typeface="Corbel"/>
                <a:cs typeface="Corbel"/>
              </a:rPr>
              <a:t>Name of Presenter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  <a:defRPr/>
            </a:pPr>
            <a:endParaRPr lang="en-US" sz="2400" dirty="0">
              <a:solidFill>
                <a:srgbClr val="246B52"/>
              </a:solidFill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000" dirty="0">
                <a:solidFill>
                  <a:srgbClr val="246B52"/>
                </a:solidFill>
                <a:ea typeface="Corbel"/>
                <a:cs typeface="Corbel"/>
              </a:rPr>
              <a:t>Event Name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000" dirty="0">
                <a:solidFill>
                  <a:srgbClr val="246B52"/>
                </a:solidFill>
                <a:ea typeface="Corbel"/>
                <a:cs typeface="Corbel"/>
              </a:rPr>
              <a:t>Month Year | Location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773238" y="2549525"/>
            <a:ext cx="7126287" cy="401638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>
                <a:solidFill>
                  <a:prstClr val="black"/>
                </a:solidFill>
                <a:cs typeface="Corbel"/>
              </a:rPr>
              <a:t>Subtitle/Agenda Item/Etc. (optional)</a:t>
            </a:r>
          </a:p>
          <a:p>
            <a:pPr algn="l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000" dirty="0">
              <a:solidFill>
                <a:prstClr val="black"/>
              </a:solidFill>
              <a:cs typeface="Corbel"/>
            </a:endParaRPr>
          </a:p>
        </p:txBody>
      </p:sp>
      <p:pic>
        <p:nvPicPr>
          <p:cNvPr id="7" name="Picture 8" descr="GCF - PPT BG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75" y="-47625"/>
            <a:ext cx="9302750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GCFblgrnLogoRGB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38" y="560388"/>
            <a:ext cx="2786062" cy="197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ubtitle 2"/>
          <p:cNvSpPr txBox="1">
            <a:spLocks/>
          </p:cNvSpPr>
          <p:nvPr userDrawn="1"/>
        </p:nvSpPr>
        <p:spPr>
          <a:xfrm>
            <a:off x="1778000" y="2909888"/>
            <a:ext cx="7126288" cy="673100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3600" b="1" dirty="0">
                <a:solidFill>
                  <a:prstClr val="black"/>
                </a:solidFill>
                <a:cs typeface="Corbel"/>
              </a:rPr>
              <a:t>Title of </a:t>
            </a:r>
            <a:r>
              <a:rPr lang="en-US" sz="4000" b="1" dirty="0">
                <a:solidFill>
                  <a:prstClr val="black"/>
                </a:solidFill>
                <a:cs typeface="Corbel"/>
              </a:rPr>
              <a:t>Presentation</a:t>
            </a:r>
            <a:endParaRPr lang="en-US" sz="3600" b="1" i="1" dirty="0">
              <a:solidFill>
                <a:prstClr val="black"/>
              </a:solidFill>
              <a:cs typeface="Corbel"/>
            </a:endParaRPr>
          </a:p>
        </p:txBody>
      </p:sp>
      <p:sp>
        <p:nvSpPr>
          <p:cNvPr id="10" name="Subtitle 2"/>
          <p:cNvSpPr txBox="1">
            <a:spLocks/>
          </p:cNvSpPr>
          <p:nvPr userDrawn="1"/>
        </p:nvSpPr>
        <p:spPr>
          <a:xfrm>
            <a:off x="1773238" y="4445000"/>
            <a:ext cx="6653212" cy="16033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800" b="1" dirty="0">
                <a:solidFill>
                  <a:srgbClr val="246B52"/>
                </a:solidFill>
                <a:ea typeface="Corbel"/>
                <a:cs typeface="Corbel"/>
              </a:rPr>
              <a:t>Name of Presenter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  <a:defRPr/>
            </a:pPr>
            <a:endParaRPr lang="en-US" sz="2400" dirty="0">
              <a:solidFill>
                <a:srgbClr val="246B52"/>
              </a:solidFill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000" dirty="0">
                <a:solidFill>
                  <a:srgbClr val="246B52"/>
                </a:solidFill>
                <a:ea typeface="Corbel"/>
                <a:cs typeface="Corbel"/>
              </a:rPr>
              <a:t>Event Name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  <a:defRPr/>
            </a:pPr>
            <a:r>
              <a:rPr lang="en-US" sz="2000" dirty="0">
                <a:solidFill>
                  <a:srgbClr val="246B52"/>
                </a:solidFill>
                <a:ea typeface="Corbel"/>
                <a:cs typeface="Corbel"/>
              </a:rPr>
              <a:t>Month Year | Location</a:t>
            </a:r>
          </a:p>
        </p:txBody>
      </p:sp>
      <p:sp>
        <p:nvSpPr>
          <p:cNvPr id="11" name="Subtitle 2"/>
          <p:cNvSpPr txBox="1">
            <a:spLocks/>
          </p:cNvSpPr>
          <p:nvPr userDrawn="1"/>
        </p:nvSpPr>
        <p:spPr>
          <a:xfrm>
            <a:off x="1773238" y="2549525"/>
            <a:ext cx="7126287" cy="401638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>
                <a:solidFill>
                  <a:prstClr val="black"/>
                </a:solidFill>
                <a:cs typeface="Corbel"/>
              </a:rPr>
              <a:t>Subtitle/Agenda Item/Etc. (optional)</a:t>
            </a:r>
          </a:p>
          <a:p>
            <a:pPr algn="l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000" dirty="0">
              <a:solidFill>
                <a:prstClr val="black"/>
              </a:solidFill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57537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1328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725804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6586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725804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457200" indent="-457200">
              <a:buClr>
                <a:srgbClr val="24634F"/>
              </a:buClr>
              <a:buFont typeface="Arial"/>
              <a:buChar char="•"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7814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ed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725804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514350" indent="-514350">
              <a:buClr>
                <a:srgbClr val="24634F"/>
              </a:buClr>
              <a:buFont typeface="+mj-lt"/>
              <a:buAutoNum type="arabicPeriod"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42593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725804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2127250"/>
            <a:ext cx="9144000" cy="4730749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latin typeface="Corbel"/>
                <a:cs typeface="Corbel"/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26269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589068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20813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69636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GCF - PPT B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75" y="-47625"/>
            <a:ext cx="9302750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 descr="GCFblgrnLogoRG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838" y="2652713"/>
            <a:ext cx="2786062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GCF - PPT BG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75" y="-47625"/>
            <a:ext cx="9302750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GCFblgrnLogoRGB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838" y="2652713"/>
            <a:ext cx="2786062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3121499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130429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9163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5000" advTm="10000">
        <p159:morph option="byWord"/>
      </p:transition>
    </mc:Choice>
    <mc:Fallback xmlns="">
      <p:transition spd="slow" advTm="10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1C423CC-053E-4E6E-AEE2-54A674E04A04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BAFAD23-8A6F-4555-8E26-489E5779A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3842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6925C86-166A-470F-BD34-71319E491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44DDF-F148-4E23-9C06-DC7B69AE34EC}" type="datetimeFigureOut">
              <a:rPr lang="en-US"/>
              <a:pPr>
                <a:defRPr/>
              </a:pPr>
              <a:t>3/8/2018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27C2F53-41B0-48CA-A77B-F1B3CCE24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635F6E9-894D-4889-B33A-14CD59E40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BE013-CFDC-4281-8F18-2E0A6C8356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8128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457200" indent="-457200">
              <a:buClr>
                <a:srgbClr val="24634F"/>
              </a:buClr>
              <a:buFont typeface="Arial"/>
              <a:buChar char="•"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95463" y="589068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645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514350" indent="-514350">
              <a:buClr>
                <a:srgbClr val="24634F"/>
              </a:buClr>
              <a:buFont typeface="+mj-lt"/>
              <a:buAutoNum type="arabicPeriod"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95463" y="589068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185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1681163"/>
            <a:ext cx="9144000" cy="5176837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latin typeface="Corbel"/>
                <a:cs typeface="Corbel"/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95463" y="589068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702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3447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CF - PPT BG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75" y="-47625"/>
            <a:ext cx="9302750" cy="695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GCFblgrnLogoRGB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838" y="2652713"/>
            <a:ext cx="2786062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0471448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apiteltrenn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539750" y="1587000"/>
            <a:ext cx="8042400" cy="3684000"/>
          </a:xfrm>
          <a:prstGeom prst="rect">
            <a:avLst/>
          </a:prstGeom>
          <a:noFill/>
        </p:spPr>
        <p:txBody>
          <a:bodyPr anchor="ctr"/>
          <a:lstStyle>
            <a:lvl1pPr algn="ctr">
              <a:buNone/>
              <a:defRPr sz="3000" baseline="0">
                <a:solidFill>
                  <a:srgbClr val="005751"/>
                </a:solidFill>
                <a:latin typeface="Corbel"/>
                <a:ea typeface="Corbel"/>
                <a:cs typeface="Corbel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4"/>
          </p:nvPr>
        </p:nvSpPr>
        <p:spPr>
          <a:xfrm>
            <a:off x="7569200" y="6242050"/>
            <a:ext cx="1008063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r>
              <a:rPr lang="de-DE" altLang="en-US"/>
              <a:t>page </a:t>
            </a:r>
            <a:fld id="{EA021136-68FD-4ED0-BCF6-44A6BE2F000F}" type="slidenum">
              <a:rPr lang="de-DE" altLang="en-US"/>
              <a:pPr/>
              <a:t>‹#›</a:t>
            </a:fld>
            <a:endParaRPr lang="de-DE" altLang="en-US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5"/>
          </p:nvPr>
        </p:nvSpPr>
        <p:spPr>
          <a:xfrm>
            <a:off x="539750" y="6242050"/>
            <a:ext cx="53213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r>
              <a:rPr lang="de-DE"/>
              <a:t>Presentation title (change title and date for all pages through set up of the footer)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>
          <a:xfrm>
            <a:off x="5988050" y="6242050"/>
            <a:ext cx="158115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r>
              <a:rPr lang="de-DE"/>
              <a:t>15 September 2012</a:t>
            </a:r>
          </a:p>
        </p:txBody>
      </p:sp>
    </p:spTree>
    <p:extLst>
      <p:ext uri="{BB962C8B-B14F-4D97-AF65-F5344CB8AC3E}">
        <p14:creationId xmlns:p14="http://schemas.microsoft.com/office/powerpoint/2010/main" val="795026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236ECDDC-FCC9-4BFD-9771-EF322D507E18}" type="datetimeFigureOut">
              <a:rPr lang="en-GB" altLang="en-US"/>
              <a:pPr>
                <a:defRPr/>
              </a:pPr>
              <a:t>08/03/2018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ED2B0C82-AA69-44BD-8DA4-8D779697632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69089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GCFlogoCMYKbrochCover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373063"/>
            <a:ext cx="1350962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21" r:id="rId7"/>
    <p:sldLayoutId id="2147483922" r:id="rId8"/>
    <p:sldLayoutId id="2147483923" r:id="rId9"/>
    <p:sldLayoutId id="2147483924" r:id="rId10"/>
    <p:sldLayoutId id="2147483913" r:id="rId11"/>
    <p:sldLayoutId id="2147483925" r:id="rId12"/>
    <p:sldLayoutId id="2147483914" r:id="rId13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charset="0"/>
          <a:ea typeface="MS PGothic" panose="020B0600070205080204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charset="0"/>
          <a:ea typeface="MS PGothic" panose="020B0600070205080204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charset="0"/>
          <a:ea typeface="MS PGothic" panose="020B0600070205080204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charset="0"/>
          <a:ea typeface="MS PGothic" panose="020B0600070205080204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" descr="GCFlogoCMYKbrochCover.eps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373063"/>
            <a:ext cx="1350962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2" descr="GCFlogoCMYKbrochCover.eps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373063"/>
            <a:ext cx="1350962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42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7" r:id="rId8"/>
    <p:sldLayoutId id="2147483943" r:id="rId9"/>
    <p:sldLayoutId id="2147483944" r:id="rId10"/>
    <p:sldLayoutId id="214748394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charset="0"/>
          <a:ea typeface="MS PGothic" panose="020B0600070205080204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charset="0"/>
          <a:ea typeface="MS PGothic" panose="020B0600070205080204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charset="0"/>
          <a:ea typeface="MS PGothic" panose="020B0600070205080204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charset="0"/>
          <a:ea typeface="MS PGothic" panose="020B0600070205080204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0"/>
            <a:ext cx="9175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9" descr="GCFblgrnLogoRGB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38" y="560388"/>
            <a:ext cx="2786062" cy="197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Subtitle 2"/>
          <p:cNvSpPr txBox="1">
            <a:spLocks/>
          </p:cNvSpPr>
          <p:nvPr/>
        </p:nvSpPr>
        <p:spPr bwMode="auto">
          <a:xfrm>
            <a:off x="2284413" y="6149975"/>
            <a:ext cx="6653212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  <a:ea typeface="MS PGothic" pitchFamily="34" charset="-128"/>
              </a:defRPr>
            </a:lvl9pPr>
          </a:lstStyle>
          <a:p>
            <a:pPr algn="r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s-VE" altLang="en-US" sz="2000" dirty="0">
                <a:solidFill>
                  <a:srgbClr val="0B5B6B"/>
                </a:solidFill>
              </a:rPr>
              <a:t>Bogotá. Marzo, 2018</a:t>
            </a:r>
          </a:p>
        </p:txBody>
      </p:sp>
      <p:sp>
        <p:nvSpPr>
          <p:cNvPr id="15366" name="Subtitle 2"/>
          <p:cNvSpPr txBox="1">
            <a:spLocks/>
          </p:cNvSpPr>
          <p:nvPr/>
        </p:nvSpPr>
        <p:spPr bwMode="auto">
          <a:xfrm>
            <a:off x="947657" y="3091355"/>
            <a:ext cx="8348663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  <a:ea typeface="MS PGothic" pitchFamily="34" charset="-128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s-VE" altLang="en-US" sz="3500" b="1" dirty="0">
                <a:solidFill>
                  <a:srgbClr val="0B5B6B"/>
                </a:solidFill>
              </a:rPr>
              <a:t>Diálogo Estructurado con América Latina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s-VE" altLang="en-US" sz="2000" b="1" dirty="0">
                <a:solidFill>
                  <a:srgbClr val="0B5B6B"/>
                </a:solidFill>
              </a:rPr>
              <a:t>-Enfoque en Implementación, Monitoreo y Evaluación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s-VE" altLang="en-US" sz="2000" dirty="0">
              <a:solidFill>
                <a:srgbClr val="0B5B6B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D478B2-C65C-4E02-A3CA-36D124DCAE94}"/>
              </a:ext>
            </a:extLst>
          </p:cNvPr>
          <p:cNvSpPr txBox="1">
            <a:spLocks/>
          </p:cNvSpPr>
          <p:nvPr/>
        </p:nvSpPr>
        <p:spPr>
          <a:xfrm>
            <a:off x="1251857" y="323093"/>
            <a:ext cx="7619999" cy="937180"/>
          </a:xfr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Propuestas de Financiamiento: 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Resultados e Impacto</a:t>
            </a:r>
            <a:endParaRPr lang="es-VE" sz="2800" b="1" i="1" dirty="0">
              <a:solidFill>
                <a:schemeClr val="accent3">
                  <a:lumMod val="75000"/>
                </a:schemeClr>
              </a:solidFill>
              <a:ea typeface="+mn-ea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077BB91-DB96-4103-9B4F-C78629692A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1929"/>
            <a:ext cx="9144000" cy="519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20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D478B2-C65C-4E02-A3CA-36D124DCAE94}"/>
              </a:ext>
            </a:extLst>
          </p:cNvPr>
          <p:cNvSpPr txBox="1">
            <a:spLocks/>
          </p:cNvSpPr>
          <p:nvPr/>
        </p:nvSpPr>
        <p:spPr>
          <a:xfrm>
            <a:off x="1251857" y="323093"/>
            <a:ext cx="7619999" cy="937180"/>
          </a:xfr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Propuestas de Financiamiento: 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Resultados e Impacto</a:t>
            </a:r>
            <a:endParaRPr lang="es-VE" sz="2800" b="1" i="1" dirty="0">
              <a:solidFill>
                <a:schemeClr val="accent3">
                  <a:lumMod val="75000"/>
                </a:schemeClr>
              </a:solidFill>
              <a:ea typeface="+mn-ea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3AFEF9-620A-4544-B7C3-1000A13C2D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7100"/>
            <a:ext cx="9144000" cy="528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16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D478B2-C65C-4E02-A3CA-36D124DCAE94}"/>
              </a:ext>
            </a:extLst>
          </p:cNvPr>
          <p:cNvSpPr txBox="1">
            <a:spLocks/>
          </p:cNvSpPr>
          <p:nvPr/>
        </p:nvSpPr>
        <p:spPr>
          <a:xfrm>
            <a:off x="1251857" y="323093"/>
            <a:ext cx="7619999" cy="937180"/>
          </a:xfr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Propuestas de Financiamiento: 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Resultados e Impacto</a:t>
            </a:r>
            <a:endParaRPr lang="es-VE" sz="2800" b="1" i="1" dirty="0">
              <a:solidFill>
                <a:schemeClr val="accent3">
                  <a:lumMod val="75000"/>
                </a:schemeClr>
              </a:solidFill>
              <a:ea typeface="+mn-ea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423AA13-532F-4965-9910-FE5D06178E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8170" y="1414815"/>
            <a:ext cx="7445829" cy="521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20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D478B2-C65C-4E02-A3CA-36D124DCAE94}"/>
              </a:ext>
            </a:extLst>
          </p:cNvPr>
          <p:cNvSpPr txBox="1">
            <a:spLocks/>
          </p:cNvSpPr>
          <p:nvPr/>
        </p:nvSpPr>
        <p:spPr>
          <a:xfrm>
            <a:off x="1251857" y="323093"/>
            <a:ext cx="7619999" cy="937180"/>
          </a:xfr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Propuestas de Financiamiento: 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Resultados e Impacto</a:t>
            </a:r>
            <a:endParaRPr lang="es-VE" sz="2800" b="1" i="1" dirty="0">
              <a:solidFill>
                <a:schemeClr val="accent3">
                  <a:lumMod val="75000"/>
                </a:schemeClr>
              </a:solidFill>
              <a:ea typeface="+mn-ea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CE9898-41A7-45B7-880E-09DCEE9EC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1970" y="1421068"/>
            <a:ext cx="7522029" cy="511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26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D478B2-C65C-4E02-A3CA-36D124DCAE94}"/>
              </a:ext>
            </a:extLst>
          </p:cNvPr>
          <p:cNvSpPr txBox="1">
            <a:spLocks/>
          </p:cNvSpPr>
          <p:nvPr/>
        </p:nvSpPr>
        <p:spPr>
          <a:xfrm>
            <a:off x="1251857" y="323093"/>
            <a:ext cx="7619999" cy="937180"/>
          </a:xfr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Propuestas de Financiamiento: 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Reporte y </a:t>
            </a:r>
            <a:r>
              <a:rPr lang="es-VE" sz="2800" b="1" dirty="0" err="1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Evaluacion</a:t>
            </a:r>
            <a:endParaRPr lang="es-VE" sz="2800" b="1" i="1" dirty="0">
              <a:solidFill>
                <a:schemeClr val="accent3">
                  <a:lumMod val="75000"/>
                </a:schemeClr>
              </a:solidFill>
              <a:ea typeface="+mn-ea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C04CCA6-6150-49BB-8C66-DBF7C5D564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90145"/>
            <a:ext cx="9144000" cy="267108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6450AE8-0386-4984-A015-A8D0CBEC52A6}"/>
              </a:ext>
            </a:extLst>
          </p:cNvPr>
          <p:cNvSpPr txBox="1"/>
          <p:nvPr/>
        </p:nvSpPr>
        <p:spPr>
          <a:xfrm>
            <a:off x="266299" y="1676400"/>
            <a:ext cx="5638800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VE" b="1" dirty="0"/>
              <a:t>Dos niveles: </a:t>
            </a:r>
          </a:p>
          <a:p>
            <a:pPr marL="342900" indent="-342900">
              <a:buAutoNum type="arabicPeriod"/>
            </a:pPr>
            <a:r>
              <a:rPr lang="es-VE" dirty="0"/>
              <a:t>Entidades Implementadoras a la Entidad Acreditada.</a:t>
            </a:r>
          </a:p>
          <a:p>
            <a:pPr marL="342900" indent="-342900">
              <a:buAutoNum type="arabicPeriod"/>
            </a:pPr>
            <a:r>
              <a:rPr lang="es-VE" dirty="0"/>
              <a:t>Entidad Acreditada a GCF.</a:t>
            </a:r>
          </a:p>
        </p:txBody>
      </p:sp>
    </p:spTree>
    <p:extLst>
      <p:ext uri="{BB962C8B-B14F-4D97-AF65-F5344CB8AC3E}">
        <p14:creationId xmlns:p14="http://schemas.microsoft.com/office/powerpoint/2010/main" val="360770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Slide Number Placeholder 2">
            <a:extLst>
              <a:ext uri="{FF2B5EF4-FFF2-40B4-BE49-F238E27FC236}">
                <a16:creationId xmlns:a16="http://schemas.microsoft.com/office/drawing/2014/main" id="{075DFC4B-213C-4F78-9B99-4B3FD64F2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7EACFEF-6A7C-4209-8A48-9DFC81F4420B}" type="slidenum">
              <a:rPr lang="en-US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F9401B9-F5DF-45DE-8C00-F885E5C32B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1681259"/>
              </p:ext>
            </p:extLst>
          </p:nvPr>
        </p:nvGraphicFramePr>
        <p:xfrm>
          <a:off x="1473200" y="1981200"/>
          <a:ext cx="622300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AC3ACE15-CF45-4A67-943A-42120F960631}"/>
              </a:ext>
            </a:extLst>
          </p:cNvPr>
          <p:cNvSpPr txBox="1"/>
          <p:nvPr/>
        </p:nvSpPr>
        <p:spPr>
          <a:xfrm>
            <a:off x="6934199" y="1811614"/>
            <a:ext cx="1894265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s-VE" sz="1400" dirty="0"/>
              <a:t>La Implementación inicia luego de la efectividad del Acuerdo Legal.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728FF3-A53C-4313-9CDD-047309005203}"/>
              </a:ext>
            </a:extLst>
          </p:cNvPr>
          <p:cNvSpPr txBox="1"/>
          <p:nvPr/>
        </p:nvSpPr>
        <p:spPr>
          <a:xfrm>
            <a:off x="323899" y="4851202"/>
            <a:ext cx="1875148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s-VE" sz="1400" dirty="0"/>
              <a:t>Cierre financiero y cierre del Proyecto.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EE7044-4C45-459E-91BF-82539FC3622C}"/>
              </a:ext>
            </a:extLst>
          </p:cNvPr>
          <p:cNvSpPr txBox="1"/>
          <p:nvPr/>
        </p:nvSpPr>
        <p:spPr>
          <a:xfrm>
            <a:off x="5487839" y="5988606"/>
            <a:ext cx="2892720" cy="7386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VE" sz="1400" b="1" dirty="0">
                <a:solidFill>
                  <a:prstClr val="black"/>
                </a:solidFill>
                <a:latin typeface="+mn-lt"/>
              </a:rPr>
              <a:t>Reportes anuales de progreso, información financiera, Estados Financieros. 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AE89B43-2098-42DA-85D0-AA816EE4ACE3}"/>
              </a:ext>
            </a:extLst>
          </p:cNvPr>
          <p:cNvCxnSpPr>
            <a:cxnSpLocks/>
          </p:cNvCxnSpPr>
          <p:nvPr/>
        </p:nvCxnSpPr>
        <p:spPr>
          <a:xfrm flipH="1">
            <a:off x="6290821" y="5429756"/>
            <a:ext cx="27966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F49F77C-CCA4-43DC-A7AF-52872596D1FE}"/>
              </a:ext>
            </a:extLst>
          </p:cNvPr>
          <p:cNvCxnSpPr>
            <a:cxnSpLocks/>
          </p:cNvCxnSpPr>
          <p:nvPr/>
        </p:nvCxnSpPr>
        <p:spPr>
          <a:xfrm>
            <a:off x="7527303" y="2765721"/>
            <a:ext cx="0" cy="5167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89B8D97-86D5-4251-AE83-C58BDE217A00}"/>
              </a:ext>
            </a:extLst>
          </p:cNvPr>
          <p:cNvCxnSpPr>
            <a:cxnSpLocks/>
          </p:cNvCxnSpPr>
          <p:nvPr/>
        </p:nvCxnSpPr>
        <p:spPr>
          <a:xfrm flipH="1">
            <a:off x="6973887" y="3276143"/>
            <a:ext cx="5534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08B2309-BBA9-4491-9650-21D58C09A3BA}"/>
              </a:ext>
            </a:extLst>
          </p:cNvPr>
          <p:cNvCxnSpPr>
            <a:cxnSpLocks/>
          </p:cNvCxnSpPr>
          <p:nvPr/>
        </p:nvCxnSpPr>
        <p:spPr>
          <a:xfrm>
            <a:off x="2139885" y="5374422"/>
            <a:ext cx="0" cy="3238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846F3C1-C9E3-4194-A788-33EAC6A66338}"/>
              </a:ext>
            </a:extLst>
          </p:cNvPr>
          <p:cNvCxnSpPr>
            <a:cxnSpLocks/>
          </p:cNvCxnSpPr>
          <p:nvPr/>
        </p:nvCxnSpPr>
        <p:spPr>
          <a:xfrm>
            <a:off x="2139885" y="5695688"/>
            <a:ext cx="509047" cy="26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23" name="Rectangle 5">
            <a:extLst>
              <a:ext uri="{FF2B5EF4-FFF2-40B4-BE49-F238E27FC236}">
                <a16:creationId xmlns:a16="http://schemas.microsoft.com/office/drawing/2014/main" id="{E3557C8F-24CD-4411-8923-5D40EB8D1D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76200"/>
            <a:ext cx="800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dirty="0">
                <a:solidFill>
                  <a:srgbClr val="FFFFFF"/>
                </a:solidFill>
              </a:rPr>
              <a:t>Operational entry points for gender: steps to strides</a:t>
            </a:r>
            <a:endParaRPr lang="en-US" altLang="en-US" sz="2800" dirty="0">
              <a:solidFill>
                <a:srgbClr val="000000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46787E8-31FA-46D7-81AC-8B929402E23B}"/>
              </a:ext>
            </a:extLst>
          </p:cNvPr>
          <p:cNvCxnSpPr>
            <a:cxnSpLocks/>
          </p:cNvCxnSpPr>
          <p:nvPr/>
        </p:nvCxnSpPr>
        <p:spPr>
          <a:xfrm flipH="1">
            <a:off x="6567340" y="5429756"/>
            <a:ext cx="3142" cy="5588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2CB41AB2-7A1A-4BF9-8DD6-3D8EF2EAA52E}"/>
              </a:ext>
            </a:extLst>
          </p:cNvPr>
          <p:cNvSpPr txBox="1"/>
          <p:nvPr/>
        </p:nvSpPr>
        <p:spPr>
          <a:xfrm>
            <a:off x="132761" y="2070948"/>
            <a:ext cx="2257425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s-VE" sz="1400" dirty="0"/>
              <a:t>Evaluación final, lecciones aprendidas y retos enfrentados durante la implementación. 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BEF1406-769D-4787-8821-09AAE50465B7}"/>
              </a:ext>
            </a:extLst>
          </p:cNvPr>
          <p:cNvCxnSpPr>
            <a:cxnSpLocks/>
          </p:cNvCxnSpPr>
          <p:nvPr/>
        </p:nvCxnSpPr>
        <p:spPr>
          <a:xfrm>
            <a:off x="1564848" y="3481254"/>
            <a:ext cx="575037" cy="26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A2CC8EE-AD2C-4C7F-BE82-DEA13FCAC0D7}"/>
              </a:ext>
            </a:extLst>
          </p:cNvPr>
          <p:cNvCxnSpPr>
            <a:cxnSpLocks/>
          </p:cNvCxnSpPr>
          <p:nvPr/>
        </p:nvCxnSpPr>
        <p:spPr>
          <a:xfrm>
            <a:off x="1547568" y="3027332"/>
            <a:ext cx="0" cy="4565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itle 1">
            <a:extLst>
              <a:ext uri="{FF2B5EF4-FFF2-40B4-BE49-F238E27FC236}">
                <a16:creationId xmlns:a16="http://schemas.microsoft.com/office/drawing/2014/main" id="{5C172F70-C59A-4A90-AE7D-D15AD4A04B18}"/>
              </a:ext>
            </a:extLst>
          </p:cNvPr>
          <p:cNvSpPr txBox="1">
            <a:spLocks/>
          </p:cNvSpPr>
          <p:nvPr/>
        </p:nvSpPr>
        <p:spPr>
          <a:xfrm>
            <a:off x="1984918" y="114381"/>
            <a:ext cx="6917039" cy="867930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Ciclo de proyectos: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De Diseño a Implementación</a:t>
            </a:r>
          </a:p>
        </p:txBody>
      </p:sp>
    </p:spTree>
    <p:extLst>
      <p:ext uri="{BB962C8B-B14F-4D97-AF65-F5344CB8AC3E}">
        <p14:creationId xmlns:p14="http://schemas.microsoft.com/office/powerpoint/2010/main" val="35591421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2B5EAF6-2A03-4EEE-9B44-879D45C40CB4}"/>
              </a:ext>
            </a:extLst>
          </p:cNvPr>
          <p:cNvSpPr txBox="1">
            <a:spLocks/>
          </p:cNvSpPr>
          <p:nvPr/>
        </p:nvSpPr>
        <p:spPr>
          <a:xfrm>
            <a:off x="695092" y="1544214"/>
            <a:ext cx="5588436" cy="937180"/>
          </a:xfrm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l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Marcos de </a:t>
            </a:r>
            <a:r>
              <a:rPr lang="en-US" sz="2400" b="1" dirty="0" err="1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Referencia</a:t>
            </a: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 y </a:t>
            </a:r>
            <a:r>
              <a:rPr lang="en-US" sz="2400" b="1" dirty="0" err="1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Acuerdos</a:t>
            </a: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en-US" sz="2400" b="1" dirty="0" err="1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Legales</a:t>
            </a:r>
            <a:endParaRPr lang="en-US" sz="2400" b="1" i="1" dirty="0">
              <a:solidFill>
                <a:schemeClr val="accent3">
                  <a:lumMod val="75000"/>
                </a:schemeClr>
              </a:solidFill>
              <a:ea typeface="+mn-ea"/>
              <a:cs typeface="Calibri" panose="020F050202020403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65F224B-CCDA-4A02-8A02-1BC4EA40DABF}"/>
              </a:ext>
            </a:extLst>
          </p:cNvPr>
          <p:cNvSpPr txBox="1">
            <a:spLocks/>
          </p:cNvSpPr>
          <p:nvPr/>
        </p:nvSpPr>
        <p:spPr>
          <a:xfrm>
            <a:off x="1251857" y="323093"/>
            <a:ext cx="7619999" cy="937180"/>
          </a:xfr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Propuestas de Financiamiento: 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Monitoreo y Evaluación</a:t>
            </a:r>
            <a:endParaRPr lang="es-VE" sz="2800" b="1" i="1" dirty="0">
              <a:solidFill>
                <a:schemeClr val="accent3">
                  <a:lumMod val="75000"/>
                </a:schemeClr>
              </a:solidFill>
              <a:ea typeface="+mn-ea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1804AAF-BF09-492D-959C-BBB935F9328C}"/>
              </a:ext>
            </a:extLst>
          </p:cNvPr>
          <p:cNvSpPr/>
          <p:nvPr/>
        </p:nvSpPr>
        <p:spPr>
          <a:xfrm>
            <a:off x="85176" y="3167748"/>
            <a:ext cx="4312653" cy="6039583"/>
          </a:xfrm>
          <a:prstGeom prst="rect">
            <a:avLst/>
          </a:prstGeom>
        </p:spPr>
        <p:txBody>
          <a:bodyPr vert="horz"/>
          <a:lstStyle/>
          <a:p>
            <a:pPr marL="514350" indent="-514350">
              <a:spcBef>
                <a:spcPct val="20000"/>
              </a:spcBef>
              <a:buClr>
                <a:srgbClr val="24634F"/>
              </a:buClr>
              <a:buAutoNum type="arabicPeriod"/>
            </a:pPr>
            <a:r>
              <a:rPr lang="es-VE" sz="2000" dirty="0">
                <a:latin typeface="Corbel"/>
              </a:rPr>
              <a:t>Marco de Monitoreo y Contabilidad del FVC</a:t>
            </a:r>
            <a:r>
              <a:rPr lang="es-VE" sz="2000" baseline="30000" dirty="0">
                <a:latin typeface="Corbel"/>
              </a:rPr>
              <a:t>1</a:t>
            </a:r>
          </a:p>
          <a:p>
            <a:pPr marL="514350" indent="-514350">
              <a:spcBef>
                <a:spcPct val="20000"/>
              </a:spcBef>
              <a:buClr>
                <a:srgbClr val="24634F"/>
              </a:buClr>
              <a:buAutoNum type="arabicPeriod"/>
            </a:pPr>
            <a:r>
              <a:rPr lang="es-VE" sz="2000" dirty="0">
                <a:latin typeface="Corbel"/>
              </a:rPr>
              <a:t>Marco de Manejo de Áreas de Resultados</a:t>
            </a:r>
            <a:r>
              <a:rPr lang="es-VE" sz="2000" baseline="30000" dirty="0">
                <a:latin typeface="Corbel"/>
              </a:rPr>
              <a:t>2</a:t>
            </a:r>
          </a:p>
          <a:p>
            <a:pPr marL="514350" indent="-514350">
              <a:spcBef>
                <a:spcPct val="20000"/>
              </a:spcBef>
              <a:buClr>
                <a:srgbClr val="24634F"/>
              </a:buClr>
              <a:buAutoNum type="arabicPeriod"/>
            </a:pPr>
            <a:r>
              <a:rPr lang="es-VE" sz="2000" dirty="0">
                <a:latin typeface="Corbel"/>
              </a:rPr>
              <a:t>Marco de Medición de Desempeño</a:t>
            </a:r>
            <a:r>
              <a:rPr lang="es-VE" sz="2000" baseline="30000" dirty="0">
                <a:latin typeface="Corbel"/>
              </a:rPr>
              <a:t>3</a:t>
            </a:r>
          </a:p>
          <a:p>
            <a:pPr marL="514350" indent="-514350">
              <a:spcBef>
                <a:spcPct val="20000"/>
              </a:spcBef>
              <a:buClr>
                <a:srgbClr val="24634F"/>
              </a:buClr>
              <a:buAutoNum type="arabicPeriod"/>
            </a:pPr>
            <a:r>
              <a:rPr lang="es-VE" sz="2000" dirty="0">
                <a:latin typeface="Corbel"/>
              </a:rPr>
              <a:t>Marco de Criterios de Inversión</a:t>
            </a:r>
            <a:r>
              <a:rPr lang="es-VE" sz="2000" baseline="30000" dirty="0">
                <a:latin typeface="Corbel"/>
              </a:rPr>
              <a:t>4</a:t>
            </a:r>
          </a:p>
          <a:p>
            <a:pPr marL="514350" indent="-514350">
              <a:spcBef>
                <a:spcPct val="20000"/>
              </a:spcBef>
              <a:buClr>
                <a:srgbClr val="24634F"/>
              </a:buClr>
              <a:buAutoNum type="arabicPeriod"/>
            </a:pPr>
            <a:endParaRPr lang="es-VE" sz="2000" u="sng" dirty="0">
              <a:latin typeface="Corbe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D08376-044E-4662-8BEC-85B4B198788C}"/>
              </a:ext>
            </a:extLst>
          </p:cNvPr>
          <p:cNvSpPr txBox="1"/>
          <p:nvPr/>
        </p:nvSpPr>
        <p:spPr>
          <a:xfrm>
            <a:off x="85176" y="5810981"/>
            <a:ext cx="77464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1/ Monitoring and Accountability Framework</a:t>
            </a:r>
          </a:p>
          <a:p>
            <a:r>
              <a:rPr lang="en-US" sz="1400" i="1" dirty="0"/>
              <a:t>2/ Results Management Framework</a:t>
            </a:r>
          </a:p>
          <a:p>
            <a:r>
              <a:rPr lang="en-US" sz="1400" i="1" dirty="0"/>
              <a:t>3/ Performance Measurement Framework</a:t>
            </a:r>
          </a:p>
          <a:p>
            <a:r>
              <a:rPr lang="en-US" sz="1400" i="1" dirty="0"/>
              <a:t>4/ Investment Criteria Framework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A5AB2A8-E316-430A-A280-4E5DCBC5FCF2}"/>
              </a:ext>
            </a:extLst>
          </p:cNvPr>
          <p:cNvSpPr/>
          <p:nvPr/>
        </p:nvSpPr>
        <p:spPr>
          <a:xfrm>
            <a:off x="4559203" y="3167748"/>
            <a:ext cx="4312653" cy="6039583"/>
          </a:xfrm>
          <a:prstGeom prst="rect">
            <a:avLst/>
          </a:prstGeom>
        </p:spPr>
        <p:txBody>
          <a:bodyPr vert="horz"/>
          <a:lstStyle/>
          <a:p>
            <a:pPr marL="514350" indent="-514350">
              <a:spcBef>
                <a:spcPct val="20000"/>
              </a:spcBef>
              <a:buClr>
                <a:srgbClr val="24634F"/>
              </a:buClr>
              <a:buAutoNum type="arabicPeriod"/>
            </a:pPr>
            <a:r>
              <a:rPr lang="es-VE" sz="2000" dirty="0" err="1">
                <a:latin typeface="Corbel"/>
              </a:rPr>
              <a:t>Accreditation</a:t>
            </a:r>
            <a:r>
              <a:rPr lang="es-VE" sz="2000" dirty="0">
                <a:latin typeface="Corbel"/>
              </a:rPr>
              <a:t> Master </a:t>
            </a:r>
            <a:r>
              <a:rPr lang="es-VE" sz="2000" dirty="0" err="1">
                <a:latin typeface="Corbel"/>
              </a:rPr>
              <a:t>Agreement</a:t>
            </a:r>
            <a:endParaRPr lang="es-VE" sz="2000" dirty="0">
              <a:latin typeface="Corbel"/>
            </a:endParaRPr>
          </a:p>
          <a:p>
            <a:pPr marL="514350" indent="-514350">
              <a:spcBef>
                <a:spcPct val="20000"/>
              </a:spcBef>
              <a:buClr>
                <a:srgbClr val="24634F"/>
              </a:buClr>
              <a:buAutoNum type="arabicPeriod"/>
            </a:pPr>
            <a:r>
              <a:rPr lang="es-VE" sz="2000" dirty="0" err="1">
                <a:latin typeface="Corbel"/>
              </a:rPr>
              <a:t>Funded</a:t>
            </a:r>
            <a:r>
              <a:rPr lang="es-VE" sz="2000" dirty="0">
                <a:latin typeface="Corbel"/>
              </a:rPr>
              <a:t> </a:t>
            </a:r>
            <a:r>
              <a:rPr lang="es-VE" sz="2000" dirty="0" err="1">
                <a:latin typeface="Corbel"/>
              </a:rPr>
              <a:t>Activity</a:t>
            </a:r>
            <a:r>
              <a:rPr lang="es-VE" sz="2000" dirty="0">
                <a:latin typeface="Corbel"/>
              </a:rPr>
              <a:t> </a:t>
            </a:r>
            <a:r>
              <a:rPr lang="es-VE" sz="2000" dirty="0" err="1">
                <a:latin typeface="Corbel"/>
              </a:rPr>
              <a:t>Agreement</a:t>
            </a:r>
            <a:r>
              <a:rPr lang="es-VE" sz="2000" dirty="0">
                <a:latin typeface="Corbel"/>
              </a:rPr>
              <a:t> </a:t>
            </a:r>
          </a:p>
          <a:p>
            <a:pPr marL="514350" indent="-514350">
              <a:spcBef>
                <a:spcPct val="20000"/>
              </a:spcBef>
              <a:buClr>
                <a:srgbClr val="24634F"/>
              </a:buClr>
              <a:buAutoNum type="arabicPeriod"/>
            </a:pPr>
            <a:r>
              <a:rPr lang="es-VE" sz="2000" dirty="0">
                <a:latin typeface="Corbel"/>
              </a:rPr>
              <a:t>Propuesta de Financiamiento</a:t>
            </a:r>
          </a:p>
          <a:p>
            <a:pPr marL="514350" indent="-514350">
              <a:spcBef>
                <a:spcPct val="20000"/>
              </a:spcBef>
              <a:buClr>
                <a:srgbClr val="24634F"/>
              </a:buClr>
              <a:buAutoNum type="arabicPeriod"/>
            </a:pPr>
            <a:endParaRPr lang="es-VE" sz="2000" dirty="0">
              <a:latin typeface="Corbel"/>
            </a:endParaRPr>
          </a:p>
          <a:p>
            <a:pPr marL="514350" indent="-514350">
              <a:spcBef>
                <a:spcPct val="20000"/>
              </a:spcBef>
              <a:buClr>
                <a:srgbClr val="24634F"/>
              </a:buClr>
              <a:buAutoNum type="arabicPeriod"/>
            </a:pPr>
            <a:endParaRPr lang="es-VE" sz="2000" baseline="30000" dirty="0">
              <a:latin typeface="Corbel"/>
            </a:endParaRPr>
          </a:p>
          <a:p>
            <a:pPr marL="514350" indent="-514350">
              <a:spcBef>
                <a:spcPct val="20000"/>
              </a:spcBef>
              <a:buClr>
                <a:srgbClr val="24634F"/>
              </a:buClr>
              <a:buAutoNum type="arabicPeriod"/>
            </a:pPr>
            <a:endParaRPr lang="es-VE" sz="2000" u="sng" dirty="0">
              <a:latin typeface="Corbel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DB3013B-A5B3-4C94-97A8-DD4150505182}"/>
              </a:ext>
            </a:extLst>
          </p:cNvPr>
          <p:cNvGrpSpPr/>
          <p:nvPr/>
        </p:nvGrpSpPr>
        <p:grpSpPr>
          <a:xfrm>
            <a:off x="695092" y="2280009"/>
            <a:ext cx="2940737" cy="845331"/>
            <a:chOff x="3837296" y="1169452"/>
            <a:chExt cx="1609419" cy="845331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96080B41-4ACD-4448-9D30-C73774ED2153}"/>
                </a:ext>
              </a:extLst>
            </p:cNvPr>
            <p:cNvSpPr/>
            <p:nvPr/>
          </p:nvSpPr>
          <p:spPr>
            <a:xfrm>
              <a:off x="3837296" y="1169452"/>
              <a:ext cx="1609419" cy="845331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angle: Rounded Corners 4">
              <a:extLst>
                <a:ext uri="{FF2B5EF4-FFF2-40B4-BE49-F238E27FC236}">
                  <a16:creationId xmlns:a16="http://schemas.microsoft.com/office/drawing/2014/main" id="{2FEEB644-37F1-487E-B024-185D009A9F43}"/>
                </a:ext>
              </a:extLst>
            </p:cNvPr>
            <p:cNvSpPr txBox="1"/>
            <p:nvPr/>
          </p:nvSpPr>
          <p:spPr>
            <a:xfrm>
              <a:off x="3878562" y="1210718"/>
              <a:ext cx="1526887" cy="7627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800" b="1" kern="1200" dirty="0"/>
                <a:t>GCF</a:t>
              </a:r>
              <a:endParaRPr lang="en-US" sz="1100" b="1" kern="120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5D1368C-374D-4531-B6A2-64D877E8B52D}"/>
              </a:ext>
            </a:extLst>
          </p:cNvPr>
          <p:cNvGrpSpPr/>
          <p:nvPr/>
        </p:nvGrpSpPr>
        <p:grpSpPr>
          <a:xfrm>
            <a:off x="5184497" y="2280009"/>
            <a:ext cx="2940737" cy="845331"/>
            <a:chOff x="3837296" y="1169452"/>
            <a:chExt cx="1609419" cy="845331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42FCA3CF-61AB-4C6A-95BF-19F640357EAE}"/>
                </a:ext>
              </a:extLst>
            </p:cNvPr>
            <p:cNvSpPr/>
            <p:nvPr/>
          </p:nvSpPr>
          <p:spPr>
            <a:xfrm>
              <a:off x="3837296" y="1169452"/>
              <a:ext cx="1609419" cy="845331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ectangle: Rounded Corners 4">
              <a:extLst>
                <a:ext uri="{FF2B5EF4-FFF2-40B4-BE49-F238E27FC236}">
                  <a16:creationId xmlns:a16="http://schemas.microsoft.com/office/drawing/2014/main" id="{A44C5788-0A30-420F-848D-4E78A46233C2}"/>
                </a:ext>
              </a:extLst>
            </p:cNvPr>
            <p:cNvSpPr txBox="1"/>
            <p:nvPr/>
          </p:nvSpPr>
          <p:spPr>
            <a:xfrm>
              <a:off x="3878562" y="1210718"/>
              <a:ext cx="1526887" cy="7627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800" b="1" kern="1200" dirty="0"/>
                <a:t>AE / Project</a:t>
              </a:r>
              <a:endParaRPr lang="en-US" sz="11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8969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2B5EAF6-2A03-4EEE-9B44-879D45C40CB4}"/>
              </a:ext>
            </a:extLst>
          </p:cNvPr>
          <p:cNvSpPr txBox="1">
            <a:spLocks/>
          </p:cNvSpPr>
          <p:nvPr/>
        </p:nvSpPr>
        <p:spPr>
          <a:xfrm>
            <a:off x="695092" y="1544214"/>
            <a:ext cx="5588436" cy="937180"/>
          </a:xfrm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l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n-US" sz="2400" b="1" dirty="0" err="1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Herramientas</a:t>
            </a: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 de </a:t>
            </a:r>
            <a:r>
              <a:rPr lang="en-US" sz="2400" b="1" dirty="0" err="1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Monitoreo</a:t>
            </a:r>
            <a:endParaRPr lang="en-US" sz="2400" b="1" i="1" dirty="0">
              <a:solidFill>
                <a:schemeClr val="accent3">
                  <a:lumMod val="75000"/>
                </a:schemeClr>
              </a:solidFill>
              <a:ea typeface="+mn-ea"/>
              <a:cs typeface="Calibri" panose="020F050202020403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65F224B-CCDA-4A02-8A02-1BC4EA40DABF}"/>
              </a:ext>
            </a:extLst>
          </p:cNvPr>
          <p:cNvSpPr txBox="1">
            <a:spLocks/>
          </p:cNvSpPr>
          <p:nvPr/>
        </p:nvSpPr>
        <p:spPr>
          <a:xfrm>
            <a:off x="1251857" y="323093"/>
            <a:ext cx="7619999" cy="937180"/>
          </a:xfr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Propuestas de Financiamiento: 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Monitoreo y Evaluación</a:t>
            </a:r>
            <a:endParaRPr lang="es-VE" sz="2800" b="1" i="1" dirty="0">
              <a:solidFill>
                <a:schemeClr val="accent3">
                  <a:lumMod val="75000"/>
                </a:schemeClr>
              </a:solidFill>
              <a:ea typeface="+mn-ea"/>
              <a:cs typeface="Calibri" panose="020F0502020204030204" pitchFamily="34" charset="0"/>
            </a:endParaRP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47480F1D-3E8C-4774-9AD3-AB03C3004396}"/>
              </a:ext>
            </a:extLst>
          </p:cNvPr>
          <p:cNvSpPr txBox="1">
            <a:spLocks/>
          </p:cNvSpPr>
          <p:nvPr/>
        </p:nvSpPr>
        <p:spPr>
          <a:xfrm>
            <a:off x="-507068" y="2355122"/>
            <a:ext cx="9052353" cy="3944938"/>
          </a:xfrm>
        </p:spPr>
        <p:txBody>
          <a:bodyPr/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9pPr>
          </a:lstStyle>
          <a:p>
            <a:pPr marL="1376363" lvl="1" indent="-461963">
              <a:buClr>
                <a:srgbClr val="246B52"/>
              </a:buClr>
              <a:buFont typeface="+mj-lt"/>
              <a:buAutoNum type="alphaLcPeriod"/>
            </a:pPr>
            <a:r>
              <a:rPr lang="en-US" sz="2400" b="1" dirty="0"/>
              <a:t>Annual Performance Reports (APRs).</a:t>
            </a:r>
          </a:p>
          <a:p>
            <a:pPr marL="1776413" lvl="2" indent="-461963">
              <a:buClr>
                <a:srgbClr val="246B52"/>
              </a:buClr>
            </a:pPr>
            <a:r>
              <a:rPr lang="en-US" sz="2000" dirty="0"/>
              <a:t>Yearly APRs + Last APR (completion report)</a:t>
            </a:r>
          </a:p>
          <a:p>
            <a:pPr marL="1376363" lvl="1" indent="-461963">
              <a:buClr>
                <a:srgbClr val="246B52"/>
              </a:buClr>
              <a:buFont typeface="+mj-lt"/>
              <a:buAutoNum type="alphaLcPeriod"/>
            </a:pPr>
            <a:r>
              <a:rPr lang="en-US" sz="2400" b="1" dirty="0"/>
              <a:t>Interim/Final evaluation reports.</a:t>
            </a:r>
          </a:p>
          <a:p>
            <a:pPr marL="1776413" lvl="2" indent="-461963">
              <a:buClr>
                <a:srgbClr val="246B52"/>
              </a:buClr>
            </a:pPr>
            <a:r>
              <a:rPr lang="en-US" sz="2000" dirty="0"/>
              <a:t>Mid term + Final report</a:t>
            </a:r>
          </a:p>
          <a:p>
            <a:pPr marL="1376363" lvl="1" indent="-461963">
              <a:buClr>
                <a:srgbClr val="246B52"/>
              </a:buClr>
              <a:buFont typeface="+mj-lt"/>
              <a:buAutoNum type="alphaLcPeriod"/>
            </a:pPr>
            <a:r>
              <a:rPr lang="en-US" sz="2400" b="1" dirty="0"/>
              <a:t>Financial Information. </a:t>
            </a:r>
          </a:p>
          <a:p>
            <a:pPr marL="1776413" lvl="2" indent="-461963">
              <a:buClr>
                <a:srgbClr val="246B52"/>
              </a:buClr>
            </a:pPr>
            <a:r>
              <a:rPr lang="en-US" sz="2000" dirty="0"/>
              <a:t>Semi-annual &amp; annual financial report</a:t>
            </a:r>
          </a:p>
          <a:p>
            <a:pPr marL="1776413" lvl="2" indent="-461963">
              <a:buClr>
                <a:srgbClr val="246B52"/>
              </a:buClr>
            </a:pPr>
            <a:r>
              <a:rPr lang="en-US" sz="2000" dirty="0"/>
              <a:t>Yearly &amp; final financial statements –Audited &amp; Unaudited</a:t>
            </a:r>
          </a:p>
          <a:p>
            <a:pPr marL="1376363" lvl="1" indent="-461963">
              <a:buClr>
                <a:srgbClr val="246B52"/>
              </a:buClr>
              <a:buFont typeface="+mj-lt"/>
              <a:buAutoNum type="alphaLcPeriod"/>
            </a:pPr>
            <a:r>
              <a:rPr lang="en-US" sz="2400" b="1" dirty="0"/>
              <a:t>Other Project-Specific. </a:t>
            </a:r>
          </a:p>
          <a:p>
            <a:pPr marL="1776413" lvl="2" indent="-461963">
              <a:buClr>
                <a:srgbClr val="246B52"/>
              </a:buClr>
            </a:pPr>
            <a:r>
              <a:rPr lang="en-US" sz="2000" dirty="0"/>
              <a:t>Defined on a case-by-case basis.</a:t>
            </a:r>
          </a:p>
          <a:p>
            <a:pPr marL="1776413" lvl="2" indent="-461963">
              <a:buClr>
                <a:srgbClr val="246B52"/>
              </a:buClr>
            </a:pPr>
            <a:endParaRPr lang="en-US" sz="2000" dirty="0"/>
          </a:p>
          <a:p>
            <a:pPr marL="1776413" lvl="2" indent="-461963">
              <a:buClr>
                <a:srgbClr val="246B52"/>
              </a:buClr>
            </a:pPr>
            <a:endParaRPr lang="en-US" sz="20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08056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F28A224-D855-4C3C-AE19-74AB1BB71FE3}"/>
              </a:ext>
            </a:extLst>
          </p:cNvPr>
          <p:cNvGrpSpPr/>
          <p:nvPr/>
        </p:nvGrpSpPr>
        <p:grpSpPr>
          <a:xfrm>
            <a:off x="2824200" y="2247241"/>
            <a:ext cx="10465059" cy="1640083"/>
            <a:chOff x="140096" y="2778759"/>
            <a:chExt cx="11025156" cy="1640083"/>
          </a:xfrm>
        </p:grpSpPr>
        <p:sp>
          <p:nvSpPr>
            <p:cNvPr id="2" name="Arrow: Chevron 1">
              <a:extLst>
                <a:ext uri="{FF2B5EF4-FFF2-40B4-BE49-F238E27FC236}">
                  <a16:creationId xmlns:a16="http://schemas.microsoft.com/office/drawing/2014/main" id="{6F0C7DD2-7203-4503-803E-963C2EA116B9}"/>
                </a:ext>
              </a:extLst>
            </p:cNvPr>
            <p:cNvSpPr/>
            <p:nvPr/>
          </p:nvSpPr>
          <p:spPr>
            <a:xfrm>
              <a:off x="1291770" y="2857320"/>
              <a:ext cx="113122" cy="292231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Text Placeholder 2">
              <a:extLst>
                <a:ext uri="{FF2B5EF4-FFF2-40B4-BE49-F238E27FC236}">
                  <a16:creationId xmlns:a16="http://schemas.microsoft.com/office/drawing/2014/main" id="{50466B87-697F-44A0-9AA6-7C2832BB1F66}"/>
                </a:ext>
              </a:extLst>
            </p:cNvPr>
            <p:cNvSpPr txBox="1">
              <a:spLocks/>
            </p:cNvSpPr>
            <p:nvPr/>
          </p:nvSpPr>
          <p:spPr>
            <a:xfrm>
              <a:off x="140096" y="2786618"/>
              <a:ext cx="5512578" cy="1624365"/>
            </a:xfrm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9pPr>
            </a:lstStyle>
            <a:p>
              <a:pPr algn="just"/>
              <a:r>
                <a:rPr lang="en-US" sz="2000" dirty="0"/>
                <a:t>Objective</a:t>
              </a:r>
            </a:p>
          </p:txBody>
        </p:sp>
        <p:sp>
          <p:nvSpPr>
            <p:cNvPr id="9" name="Arrow: Chevron 8">
              <a:extLst>
                <a:ext uri="{FF2B5EF4-FFF2-40B4-BE49-F238E27FC236}">
                  <a16:creationId xmlns:a16="http://schemas.microsoft.com/office/drawing/2014/main" id="{CB5DC702-5299-4A5D-A06D-A7F3AB538DEB}"/>
                </a:ext>
              </a:extLst>
            </p:cNvPr>
            <p:cNvSpPr/>
            <p:nvPr/>
          </p:nvSpPr>
          <p:spPr>
            <a:xfrm>
              <a:off x="2320894" y="2857320"/>
              <a:ext cx="113122" cy="292231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Text Placeholder 2">
              <a:extLst>
                <a:ext uri="{FF2B5EF4-FFF2-40B4-BE49-F238E27FC236}">
                  <a16:creationId xmlns:a16="http://schemas.microsoft.com/office/drawing/2014/main" id="{ED4D1F34-542C-4CDD-9BE5-E192456807C4}"/>
                </a:ext>
              </a:extLst>
            </p:cNvPr>
            <p:cNvSpPr txBox="1">
              <a:spLocks/>
            </p:cNvSpPr>
            <p:nvPr/>
          </p:nvSpPr>
          <p:spPr>
            <a:xfrm>
              <a:off x="1395167" y="2786618"/>
              <a:ext cx="5512578" cy="1624365"/>
            </a:xfrm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9pPr>
            </a:lstStyle>
            <a:p>
              <a:pPr algn="just"/>
              <a:r>
                <a:rPr lang="en-US" sz="2000" dirty="0"/>
                <a:t>Impact</a:t>
              </a:r>
            </a:p>
          </p:txBody>
        </p:sp>
        <p:sp>
          <p:nvSpPr>
            <p:cNvPr id="11" name="Arrow: Chevron 10">
              <a:extLst>
                <a:ext uri="{FF2B5EF4-FFF2-40B4-BE49-F238E27FC236}">
                  <a16:creationId xmlns:a16="http://schemas.microsoft.com/office/drawing/2014/main" id="{271B57F2-5D69-4132-8F38-BBF3FFA4A40F}"/>
                </a:ext>
              </a:extLst>
            </p:cNvPr>
            <p:cNvSpPr/>
            <p:nvPr/>
          </p:nvSpPr>
          <p:spPr>
            <a:xfrm>
              <a:off x="3519674" y="2849461"/>
              <a:ext cx="113122" cy="292231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Text Placeholder 2">
              <a:extLst>
                <a:ext uri="{FF2B5EF4-FFF2-40B4-BE49-F238E27FC236}">
                  <a16:creationId xmlns:a16="http://schemas.microsoft.com/office/drawing/2014/main" id="{62D26ABB-C4F5-4885-BD70-346A74B67AAD}"/>
                </a:ext>
              </a:extLst>
            </p:cNvPr>
            <p:cNvSpPr txBox="1">
              <a:spLocks/>
            </p:cNvSpPr>
            <p:nvPr/>
          </p:nvSpPr>
          <p:spPr>
            <a:xfrm>
              <a:off x="2386553" y="2778759"/>
              <a:ext cx="5512578" cy="1624365"/>
            </a:xfrm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9pPr>
            </a:lstStyle>
            <a:p>
              <a:pPr algn="just"/>
              <a:r>
                <a:rPr lang="en-US" sz="2000" dirty="0"/>
                <a:t>Outcome</a:t>
              </a:r>
            </a:p>
          </p:txBody>
        </p:sp>
        <p:sp>
          <p:nvSpPr>
            <p:cNvPr id="13" name="Arrow: Chevron 12">
              <a:extLst>
                <a:ext uri="{FF2B5EF4-FFF2-40B4-BE49-F238E27FC236}">
                  <a16:creationId xmlns:a16="http://schemas.microsoft.com/office/drawing/2014/main" id="{5354A302-2C4C-4AFB-8237-849F47E9FEC8}"/>
                </a:ext>
              </a:extLst>
            </p:cNvPr>
            <p:cNvSpPr/>
            <p:nvPr/>
          </p:nvSpPr>
          <p:spPr>
            <a:xfrm>
              <a:off x="4558225" y="2857320"/>
              <a:ext cx="113122" cy="292231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Text Placeholder 2">
              <a:extLst>
                <a:ext uri="{FF2B5EF4-FFF2-40B4-BE49-F238E27FC236}">
                  <a16:creationId xmlns:a16="http://schemas.microsoft.com/office/drawing/2014/main" id="{3FBFAA20-F93E-40A2-8EC7-8BE0E24432E0}"/>
                </a:ext>
              </a:extLst>
            </p:cNvPr>
            <p:cNvSpPr txBox="1">
              <a:spLocks/>
            </p:cNvSpPr>
            <p:nvPr/>
          </p:nvSpPr>
          <p:spPr>
            <a:xfrm>
              <a:off x="3623071" y="2786618"/>
              <a:ext cx="5512578" cy="1624365"/>
            </a:xfrm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9pPr>
            </a:lstStyle>
            <a:p>
              <a:pPr algn="just"/>
              <a:r>
                <a:rPr lang="en-US" sz="2000" dirty="0"/>
                <a:t>Output</a:t>
              </a:r>
            </a:p>
          </p:txBody>
        </p:sp>
        <p:sp>
          <p:nvSpPr>
            <p:cNvPr id="15" name="Arrow: Chevron 14">
              <a:extLst>
                <a:ext uri="{FF2B5EF4-FFF2-40B4-BE49-F238E27FC236}">
                  <a16:creationId xmlns:a16="http://schemas.microsoft.com/office/drawing/2014/main" id="{0514EEDC-3E3C-4268-BE0A-4ACDB653D264}"/>
                </a:ext>
              </a:extLst>
            </p:cNvPr>
            <p:cNvSpPr/>
            <p:nvPr/>
          </p:nvSpPr>
          <p:spPr>
            <a:xfrm>
              <a:off x="5577889" y="2865179"/>
              <a:ext cx="113122" cy="292231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Text Placeholder 2">
              <a:extLst>
                <a:ext uri="{FF2B5EF4-FFF2-40B4-BE49-F238E27FC236}">
                  <a16:creationId xmlns:a16="http://schemas.microsoft.com/office/drawing/2014/main" id="{3458FC21-8881-48BB-9A83-B8A371770880}"/>
                </a:ext>
              </a:extLst>
            </p:cNvPr>
            <p:cNvSpPr txBox="1">
              <a:spLocks/>
            </p:cNvSpPr>
            <p:nvPr/>
          </p:nvSpPr>
          <p:spPr>
            <a:xfrm>
              <a:off x="4642735" y="2794477"/>
              <a:ext cx="5512578" cy="1624365"/>
            </a:xfrm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9pPr>
            </a:lstStyle>
            <a:p>
              <a:pPr algn="just"/>
              <a:r>
                <a:rPr lang="en-US" sz="2000" dirty="0"/>
                <a:t>Activity</a:t>
              </a:r>
            </a:p>
          </p:txBody>
        </p:sp>
        <p:sp>
          <p:nvSpPr>
            <p:cNvPr id="18" name="Text Placeholder 2">
              <a:extLst>
                <a:ext uri="{FF2B5EF4-FFF2-40B4-BE49-F238E27FC236}">
                  <a16:creationId xmlns:a16="http://schemas.microsoft.com/office/drawing/2014/main" id="{F93A120F-6969-49EB-98A4-C2278CC8A034}"/>
                </a:ext>
              </a:extLst>
            </p:cNvPr>
            <p:cNvSpPr txBox="1">
              <a:spLocks/>
            </p:cNvSpPr>
            <p:nvPr/>
          </p:nvSpPr>
          <p:spPr>
            <a:xfrm>
              <a:off x="5652674" y="2794477"/>
              <a:ext cx="5512578" cy="1624365"/>
            </a:xfrm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9pPr>
            </a:lstStyle>
            <a:p>
              <a:pPr algn="just"/>
              <a:r>
                <a:rPr lang="en-US" sz="2000" dirty="0"/>
                <a:t>Input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D22978C4-7FBB-46C1-A41F-C86716B40D46}"/>
              </a:ext>
            </a:extLst>
          </p:cNvPr>
          <p:cNvSpPr/>
          <p:nvPr/>
        </p:nvSpPr>
        <p:spPr>
          <a:xfrm>
            <a:off x="322289" y="2181719"/>
            <a:ext cx="167931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s-VE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Diseño del Marco Lógico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00D5D991-CFC7-4A12-97F1-BCAF3CF9E225}"/>
              </a:ext>
            </a:extLst>
          </p:cNvPr>
          <p:cNvSpPr/>
          <p:nvPr/>
        </p:nvSpPr>
        <p:spPr>
          <a:xfrm>
            <a:off x="2130006" y="2270452"/>
            <a:ext cx="469496" cy="57966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497697E6-A4D2-41FA-8DE6-92E523987C22}"/>
              </a:ext>
            </a:extLst>
          </p:cNvPr>
          <p:cNvSpPr/>
          <p:nvPr/>
        </p:nvSpPr>
        <p:spPr>
          <a:xfrm rot="5400000">
            <a:off x="5113168" y="4275113"/>
            <a:ext cx="509429" cy="392566"/>
          </a:xfrm>
          <a:prstGeom prst="rightArrow">
            <a:avLst>
              <a:gd name="adj1" fmla="val 50000"/>
              <a:gd name="adj2" fmla="val 3900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B9A0FE6-B0A7-4F50-A0B8-0B1D05B379C0}"/>
              </a:ext>
            </a:extLst>
          </p:cNvPr>
          <p:cNvSpPr/>
          <p:nvPr/>
        </p:nvSpPr>
        <p:spPr>
          <a:xfrm>
            <a:off x="2932861" y="4751901"/>
            <a:ext cx="4666481" cy="125572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latin typeface="+mj-lt"/>
                <a:cs typeface="Calibri" panose="020F0502020204030204" pitchFamily="34" charset="0"/>
              </a:rPr>
              <a:t>Cierre del proyecto (reporte de cierre) y Evaluación final de resultados.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631AD9-8D32-476C-AE85-92605FC70792}"/>
              </a:ext>
            </a:extLst>
          </p:cNvPr>
          <p:cNvSpPr/>
          <p:nvPr/>
        </p:nvSpPr>
        <p:spPr>
          <a:xfrm>
            <a:off x="197620" y="3363837"/>
            <a:ext cx="1798091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s-VE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Etapa de implementación</a:t>
            </a: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9CC9E889-8C29-4714-8F38-BB899BCB4CF4}"/>
              </a:ext>
            </a:extLst>
          </p:cNvPr>
          <p:cNvSpPr/>
          <p:nvPr/>
        </p:nvSpPr>
        <p:spPr>
          <a:xfrm>
            <a:off x="2124116" y="3319704"/>
            <a:ext cx="469496" cy="57966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52569DE-63BD-4977-9E3C-194D20C4CA2A}"/>
              </a:ext>
            </a:extLst>
          </p:cNvPr>
          <p:cNvSpPr/>
          <p:nvPr/>
        </p:nvSpPr>
        <p:spPr>
          <a:xfrm>
            <a:off x="4352349" y="1763584"/>
            <a:ext cx="5601270" cy="4247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400" b="1">
                <a:solidFill>
                  <a:schemeClr val="accent3">
                    <a:lumMod val="75000"/>
                  </a:schemeClr>
                </a:solidFill>
                <a:latin typeface="+mj-lt"/>
                <a:cs typeface="Calibri" panose="020F0502020204030204" pitchFamily="34" charset="0"/>
              </a:rPr>
              <a:t>GCF Logic Model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886B1B-E469-46D3-94CA-6DCD3E8E05AC}"/>
              </a:ext>
            </a:extLst>
          </p:cNvPr>
          <p:cNvSpPr txBox="1"/>
          <p:nvPr/>
        </p:nvSpPr>
        <p:spPr>
          <a:xfrm>
            <a:off x="2613559" y="3191761"/>
            <a:ext cx="55086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000" b="1" dirty="0">
                <a:solidFill>
                  <a:schemeClr val="accent3">
                    <a:lumMod val="75000"/>
                  </a:schemeClr>
                </a:solidFill>
                <a:latin typeface="+mj-lt"/>
                <a:cs typeface="Calibri" panose="020F0502020204030204" pitchFamily="34" charset="0"/>
              </a:rPr>
              <a:t>Herramientas de Monitoreo</a:t>
            </a:r>
          </a:p>
          <a:p>
            <a:pPr algn="ctr"/>
            <a:r>
              <a:rPr lang="es-VE" dirty="0" err="1"/>
              <a:t>Progress</a:t>
            </a:r>
            <a:r>
              <a:rPr lang="es-VE" dirty="0"/>
              <a:t> </a:t>
            </a:r>
            <a:r>
              <a:rPr lang="es-VE" dirty="0" err="1"/>
              <a:t>Reports</a:t>
            </a:r>
            <a:r>
              <a:rPr lang="es-VE" dirty="0"/>
              <a:t>/</a:t>
            </a:r>
            <a:r>
              <a:rPr lang="es-VE" dirty="0" err="1"/>
              <a:t>APRs</a:t>
            </a:r>
            <a:r>
              <a:rPr lang="es-VE" dirty="0"/>
              <a:t>, </a:t>
            </a:r>
            <a:r>
              <a:rPr lang="es-VE" dirty="0" err="1"/>
              <a:t>Interim</a:t>
            </a:r>
            <a:r>
              <a:rPr lang="es-VE" dirty="0"/>
              <a:t>/Final </a:t>
            </a:r>
            <a:r>
              <a:rPr lang="es-VE" dirty="0" err="1"/>
              <a:t>Evaluation</a:t>
            </a:r>
            <a:r>
              <a:rPr lang="es-VE" dirty="0"/>
              <a:t>, </a:t>
            </a:r>
            <a:r>
              <a:rPr lang="es-VE" dirty="0" err="1"/>
              <a:t>Completion</a:t>
            </a:r>
            <a:r>
              <a:rPr lang="es-VE" dirty="0"/>
              <a:t> </a:t>
            </a:r>
            <a:r>
              <a:rPr lang="es-VE" dirty="0" err="1"/>
              <a:t>Report</a:t>
            </a:r>
            <a:r>
              <a:rPr lang="es-VE" dirty="0"/>
              <a:t> </a:t>
            </a: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5D57AD5A-BAAC-44A0-AFE7-1040D6F30CB4}"/>
              </a:ext>
            </a:extLst>
          </p:cNvPr>
          <p:cNvSpPr/>
          <p:nvPr/>
        </p:nvSpPr>
        <p:spPr>
          <a:xfrm rot="5400000">
            <a:off x="5115967" y="2732905"/>
            <a:ext cx="509429" cy="392566"/>
          </a:xfrm>
          <a:prstGeom prst="rightArrow">
            <a:avLst>
              <a:gd name="adj1" fmla="val 50000"/>
              <a:gd name="adj2" fmla="val 3900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35C05D7-E135-45BC-BD94-DE1675D81FFB}"/>
              </a:ext>
            </a:extLst>
          </p:cNvPr>
          <p:cNvSpPr/>
          <p:nvPr/>
        </p:nvSpPr>
        <p:spPr>
          <a:xfrm>
            <a:off x="217567" y="4768223"/>
            <a:ext cx="1798091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s-VE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Cierre del Proyecto</a:t>
            </a:r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87726EED-A41E-4B7E-8F18-F4E17B7BABCF}"/>
              </a:ext>
            </a:extLst>
          </p:cNvPr>
          <p:cNvSpPr/>
          <p:nvPr/>
        </p:nvSpPr>
        <p:spPr>
          <a:xfrm>
            <a:off x="2144063" y="4724090"/>
            <a:ext cx="469496" cy="57966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04C174AA-AE4C-4B36-B74A-E7473BE00FC5}"/>
              </a:ext>
            </a:extLst>
          </p:cNvPr>
          <p:cNvSpPr txBox="1">
            <a:spLocks/>
          </p:cNvSpPr>
          <p:nvPr/>
        </p:nvSpPr>
        <p:spPr>
          <a:xfrm>
            <a:off x="1984918" y="114381"/>
            <a:ext cx="6917039" cy="867930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Ciclo de proyectos: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De Diseño a Implementación</a:t>
            </a:r>
          </a:p>
        </p:txBody>
      </p:sp>
    </p:spTree>
    <p:extLst>
      <p:ext uri="{BB962C8B-B14F-4D97-AF65-F5344CB8AC3E}">
        <p14:creationId xmlns:p14="http://schemas.microsoft.com/office/powerpoint/2010/main" val="94939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112814" y="1378098"/>
            <a:ext cx="8723785" cy="5572691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buClr>
                <a:srgbClr val="246B52"/>
              </a:buClr>
              <a:buAutoNum type="arabicPeriod"/>
            </a:pPr>
            <a:r>
              <a:rPr lang="en-US" sz="1800" b="1" dirty="0"/>
              <a:t>Project Status/Progress</a:t>
            </a:r>
          </a:p>
          <a:p>
            <a:pPr marL="0" indent="0" algn="just">
              <a:spcBef>
                <a:spcPts val="0"/>
              </a:spcBef>
              <a:buClr>
                <a:srgbClr val="246B52"/>
              </a:buClr>
              <a:buNone/>
            </a:pPr>
            <a:r>
              <a:rPr lang="en-US" sz="2000" b="1" dirty="0"/>
              <a:t>	</a:t>
            </a:r>
            <a:r>
              <a:rPr lang="en-US" sz="1600" dirty="0"/>
              <a:t>In the light of the indicative Implementation Timetable:</a:t>
            </a:r>
          </a:p>
          <a:p>
            <a:pPr marL="628650" lvl="1" indent="-171450" algn="just">
              <a:buClr>
                <a:srgbClr val="246B52"/>
              </a:buClr>
            </a:pPr>
            <a:r>
              <a:rPr lang="en-US" sz="1600" dirty="0"/>
              <a:t>Overall Project progress, including a description of delays faced during the implementation and its justification.</a:t>
            </a:r>
          </a:p>
          <a:p>
            <a:pPr marL="628650" lvl="1" indent="-171450" algn="just">
              <a:buClr>
                <a:srgbClr val="246B52"/>
              </a:buClr>
            </a:pPr>
            <a:r>
              <a:rPr lang="en-US" sz="1600" dirty="0"/>
              <a:t>Planned activities for next Reporting Period.</a:t>
            </a:r>
          </a:p>
          <a:p>
            <a:pPr marL="628650" lvl="1" indent="-171450" algn="just">
              <a:buClr>
                <a:srgbClr val="246B52"/>
              </a:buClr>
            </a:pPr>
            <a:r>
              <a:rPr lang="en-US" sz="1600" dirty="0"/>
              <a:t>Considerations on FA performance against GCF Investment Framework Criteria. </a:t>
            </a:r>
          </a:p>
          <a:p>
            <a:pPr algn="just">
              <a:buClr>
                <a:srgbClr val="246B52"/>
              </a:buClr>
              <a:buFont typeface="+mj-lt"/>
              <a:buAutoNum type="arabicPeriod" startAt="2"/>
            </a:pPr>
            <a:r>
              <a:rPr lang="en-US" sz="1800" b="1" dirty="0"/>
              <a:t>Compliance with GCF</a:t>
            </a:r>
          </a:p>
          <a:p>
            <a:pPr marL="628650" lvl="1" indent="-171450" algn="just">
              <a:buClr>
                <a:srgbClr val="246B52"/>
              </a:buClr>
            </a:pPr>
            <a:r>
              <a:rPr lang="en-US" sz="1600" dirty="0"/>
              <a:t>Report on ESS and Gender .</a:t>
            </a:r>
          </a:p>
          <a:p>
            <a:pPr marL="628650" lvl="1" indent="-171450" algn="just">
              <a:buClr>
                <a:srgbClr val="246B52"/>
              </a:buClr>
            </a:pPr>
            <a:r>
              <a:rPr lang="en-US" sz="1600" dirty="0"/>
              <a:t>A self-assessment of AE compliance with ESS, Gender, Fiduciary Principles and Standards and Clause 18.02.i (supporting subnational, national and regional entities to meet accreditation requirements). </a:t>
            </a:r>
          </a:p>
          <a:p>
            <a:pPr marL="628650" lvl="1" indent="-171450" algn="just">
              <a:buClr>
                <a:srgbClr val="246B52"/>
              </a:buClr>
            </a:pPr>
            <a:r>
              <a:rPr lang="en-US" sz="1600" dirty="0"/>
              <a:t>FAA Conditions: focusing on conditions triggered during reporting period (if applicable).</a:t>
            </a:r>
          </a:p>
          <a:p>
            <a:pPr algn="just">
              <a:buClr>
                <a:srgbClr val="246B52"/>
              </a:buClr>
              <a:buAutoNum type="arabicPeriod" startAt="2"/>
            </a:pPr>
            <a:r>
              <a:rPr lang="en-US" sz="1800" b="1" dirty="0"/>
              <a:t>Logic Framework </a:t>
            </a:r>
          </a:p>
          <a:p>
            <a:pPr marL="628650" lvl="1" indent="-171450" algn="just">
              <a:buClr>
                <a:srgbClr val="246B52"/>
              </a:buClr>
            </a:pPr>
            <a:r>
              <a:rPr lang="en-US" sz="1600" dirty="0"/>
              <a:t>Progress on Logic Frame work (Result Areas Core, Impact, Outcomes Indicators). </a:t>
            </a:r>
          </a:p>
          <a:p>
            <a:pPr algn="just">
              <a:buClr>
                <a:srgbClr val="246B52"/>
              </a:buClr>
              <a:buFont typeface="+mj-lt"/>
              <a:buAutoNum type="arabicPeriod" startAt="2"/>
            </a:pPr>
            <a:r>
              <a:rPr lang="en-US" sz="1800" b="1" dirty="0"/>
              <a:t>Financial progress</a:t>
            </a:r>
          </a:p>
          <a:p>
            <a:pPr marL="628650" lvl="1" indent="-171450" algn="just">
              <a:buClr>
                <a:srgbClr val="246B52"/>
              </a:buClr>
            </a:pPr>
            <a:r>
              <a:rPr lang="en-US" sz="1600" dirty="0"/>
              <a:t>Updated table (Excel-based) detailing budget, disbursements and expenditures per Component and sub-components as detailed in FP section B. </a:t>
            </a:r>
          </a:p>
          <a:p>
            <a:pPr marL="457200" lvl="1" indent="0">
              <a:buClr>
                <a:srgbClr val="246B52"/>
              </a:buClr>
              <a:buNone/>
            </a:pPr>
            <a:endParaRPr lang="en-US" sz="1600" dirty="0"/>
          </a:p>
          <a:p>
            <a:pPr marL="457200" lvl="1" indent="0">
              <a:buClr>
                <a:srgbClr val="246B52"/>
              </a:buClr>
              <a:buNone/>
            </a:pPr>
            <a:endParaRPr lang="en-US" sz="2400" dirty="0"/>
          </a:p>
          <a:p>
            <a:pPr marL="457200" lvl="1" indent="0">
              <a:buClr>
                <a:srgbClr val="246B52"/>
              </a:buClr>
              <a:buNone/>
            </a:pPr>
            <a:endParaRPr lang="en-US" sz="2400" dirty="0"/>
          </a:p>
          <a:p>
            <a:pPr marL="457200" lvl="1" indent="0">
              <a:buClr>
                <a:srgbClr val="246B52"/>
              </a:buClr>
              <a:buNone/>
            </a:pPr>
            <a:endParaRPr lang="en-US" sz="2400" dirty="0"/>
          </a:p>
          <a:p>
            <a:pPr marL="457200" lvl="1" indent="0">
              <a:buClr>
                <a:srgbClr val="246B52"/>
              </a:buClr>
              <a:buNone/>
            </a:pPr>
            <a:endParaRPr lang="en-US" sz="2400" dirty="0"/>
          </a:p>
          <a:p>
            <a:pPr marL="457200" lvl="1" indent="0">
              <a:buClr>
                <a:srgbClr val="246B52"/>
              </a:buClr>
              <a:buNone/>
            </a:pPr>
            <a:endParaRPr lang="en-US" sz="2400" dirty="0"/>
          </a:p>
          <a:p>
            <a:pPr marL="0" indent="0">
              <a:buClr>
                <a:srgbClr val="246B52"/>
              </a:buClr>
              <a:buNone/>
            </a:pPr>
            <a:endParaRPr lang="en-US" sz="2400" dirty="0"/>
          </a:p>
        </p:txBody>
      </p:sp>
      <p:sp>
        <p:nvSpPr>
          <p:cNvPr id="9" name="Title 7"/>
          <p:cNvSpPr txBox="1">
            <a:spLocks/>
          </p:cNvSpPr>
          <p:nvPr/>
        </p:nvSpPr>
        <p:spPr>
          <a:xfrm>
            <a:off x="1703151" y="846346"/>
            <a:ext cx="6643924" cy="566632"/>
          </a:xfrm>
          <a:prstGeom prst="rect">
            <a:avLst/>
          </a:prstGeom>
        </p:spPr>
        <p:txBody>
          <a:bodyPr vert="horz"/>
          <a:lstStyle>
            <a:lvl1pPr algn="r" defTabSz="457200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Corbel"/>
                <a:ea typeface="+mj-ea"/>
                <a:cs typeface="Corbel"/>
              </a:defRPr>
            </a:lvl1pPr>
          </a:lstStyle>
          <a:p>
            <a:pPr>
              <a:spcBef>
                <a:spcPts val="600"/>
              </a:spcBef>
            </a:pP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7" name="Title 7"/>
          <p:cNvSpPr>
            <a:spLocks noGrp="1"/>
          </p:cNvSpPr>
          <p:nvPr>
            <p:ph type="title"/>
          </p:nvPr>
        </p:nvSpPr>
        <p:spPr>
          <a:xfrm>
            <a:off x="2192676" y="190565"/>
            <a:ext cx="6643924" cy="566632"/>
          </a:xfrm>
        </p:spPr>
        <p:txBody>
          <a:bodyPr wrap="square" rtlCol="0">
            <a:spAutoFit/>
          </a:bodyPr>
          <a:lstStyle/>
          <a:p>
            <a:pPr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+mj-lt"/>
                <a:cs typeface="Calibri" panose="020F0502020204030204" pitchFamily="34" charset="0"/>
              </a:rPr>
              <a:t>Annual Performance Reports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19797" y="710020"/>
            <a:ext cx="5134855" cy="75713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b="1" dirty="0">
                <a:solidFill>
                  <a:prstClr val="black"/>
                </a:solidFill>
                <a:latin typeface="Corbel"/>
                <a:cs typeface="Corbel"/>
              </a:rPr>
              <a:t>Periodicity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prstClr val="black"/>
                </a:solidFill>
                <a:latin typeface="Corbel"/>
                <a:cs typeface="Corbel"/>
              </a:rPr>
              <a:t>Sixty (60) days after the end of relevant calendar year; 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prstClr val="black"/>
                </a:solidFill>
                <a:latin typeface="Corbel"/>
                <a:cs typeface="Corbel"/>
              </a:rPr>
              <a:t>Six (3-6) months after Completion.</a:t>
            </a:r>
          </a:p>
        </p:txBody>
      </p:sp>
    </p:spTree>
    <p:extLst>
      <p:ext uri="{BB962C8B-B14F-4D97-AF65-F5344CB8AC3E}">
        <p14:creationId xmlns:p14="http://schemas.microsoft.com/office/powerpoint/2010/main" val="286957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Slide Number Placeholder 2">
            <a:extLst>
              <a:ext uri="{FF2B5EF4-FFF2-40B4-BE49-F238E27FC236}">
                <a16:creationId xmlns:a16="http://schemas.microsoft.com/office/drawing/2014/main" id="{075DFC4B-213C-4F78-9B99-4B3FD64F2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7EACFEF-6A7C-4209-8A48-9DFC81F4420B}" type="slidenum">
              <a:rPr lang="en-US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F9401B9-F5DF-45DE-8C00-F885E5C32B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322018"/>
              </p:ext>
            </p:extLst>
          </p:nvPr>
        </p:nvGraphicFramePr>
        <p:xfrm>
          <a:off x="1473200" y="1981200"/>
          <a:ext cx="622300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8A454E0-78B0-45B4-A7B5-066A040BE6A1}"/>
              </a:ext>
            </a:extLst>
          </p:cNvPr>
          <p:cNvSpPr txBox="1"/>
          <p:nvPr/>
        </p:nvSpPr>
        <p:spPr>
          <a:xfrm>
            <a:off x="2218870" y="1042000"/>
            <a:ext cx="4508498" cy="6740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lvl="1" defTabSz="466725">
              <a:lnSpc>
                <a:spcPct val="90000"/>
              </a:lnSpc>
              <a:spcAft>
                <a:spcPct val="15000"/>
              </a:spcAft>
            </a:pPr>
            <a:r>
              <a:rPr lang="es-VE" sz="1400" dirty="0"/>
              <a:t>Revisión de las Propuestas, con foco en el Marco Lógico del proyecto, Indicadores, Arreglos de implementación y reporte.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3ACE15-CF45-4A67-943A-42120F960631}"/>
              </a:ext>
            </a:extLst>
          </p:cNvPr>
          <p:cNvSpPr txBox="1"/>
          <p:nvPr/>
        </p:nvSpPr>
        <p:spPr>
          <a:xfrm>
            <a:off x="6934199" y="1811614"/>
            <a:ext cx="1894265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s-VE" sz="1400" dirty="0"/>
              <a:t>La Implementación inicia luego de la efectividad del Acuerdo Legal.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728FF3-A53C-4313-9CDD-047309005203}"/>
              </a:ext>
            </a:extLst>
          </p:cNvPr>
          <p:cNvSpPr txBox="1"/>
          <p:nvPr/>
        </p:nvSpPr>
        <p:spPr>
          <a:xfrm>
            <a:off x="323899" y="4851202"/>
            <a:ext cx="1875148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s-VE" sz="1400" dirty="0"/>
              <a:t>Cierre financiero y cierre del Proyecto.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EE7044-4C45-459E-91BF-82539FC3622C}"/>
              </a:ext>
            </a:extLst>
          </p:cNvPr>
          <p:cNvSpPr txBox="1"/>
          <p:nvPr/>
        </p:nvSpPr>
        <p:spPr>
          <a:xfrm>
            <a:off x="5487839" y="5988606"/>
            <a:ext cx="2892720" cy="7386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VE" sz="1400" dirty="0">
                <a:solidFill>
                  <a:prstClr val="black"/>
                </a:solidFill>
                <a:latin typeface="+mn-lt"/>
              </a:rPr>
              <a:t>Reportes anuales de progreso, información financiera, Estados Financieros. 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63CBD6E-2A60-4345-82ED-8AC719EEBE64}"/>
              </a:ext>
            </a:extLst>
          </p:cNvPr>
          <p:cNvCxnSpPr>
            <a:cxnSpLocks/>
          </p:cNvCxnSpPr>
          <p:nvPr/>
        </p:nvCxnSpPr>
        <p:spPr>
          <a:xfrm>
            <a:off x="4724400" y="1707191"/>
            <a:ext cx="0" cy="2740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AE89B43-2098-42DA-85D0-AA816EE4ACE3}"/>
              </a:ext>
            </a:extLst>
          </p:cNvPr>
          <p:cNvCxnSpPr>
            <a:cxnSpLocks/>
          </p:cNvCxnSpPr>
          <p:nvPr/>
        </p:nvCxnSpPr>
        <p:spPr>
          <a:xfrm flipH="1">
            <a:off x="6290821" y="5429756"/>
            <a:ext cx="27966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F49F77C-CCA4-43DC-A7AF-52872596D1FE}"/>
              </a:ext>
            </a:extLst>
          </p:cNvPr>
          <p:cNvCxnSpPr>
            <a:cxnSpLocks/>
          </p:cNvCxnSpPr>
          <p:nvPr/>
        </p:nvCxnSpPr>
        <p:spPr>
          <a:xfrm>
            <a:off x="7527303" y="2765721"/>
            <a:ext cx="0" cy="5167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89B8D97-86D5-4251-AE83-C58BDE217A00}"/>
              </a:ext>
            </a:extLst>
          </p:cNvPr>
          <p:cNvCxnSpPr>
            <a:cxnSpLocks/>
          </p:cNvCxnSpPr>
          <p:nvPr/>
        </p:nvCxnSpPr>
        <p:spPr>
          <a:xfrm flipH="1">
            <a:off x="6973887" y="3276143"/>
            <a:ext cx="5534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08B2309-BBA9-4491-9650-21D58C09A3BA}"/>
              </a:ext>
            </a:extLst>
          </p:cNvPr>
          <p:cNvCxnSpPr>
            <a:cxnSpLocks/>
          </p:cNvCxnSpPr>
          <p:nvPr/>
        </p:nvCxnSpPr>
        <p:spPr>
          <a:xfrm>
            <a:off x="2139885" y="5374422"/>
            <a:ext cx="0" cy="3238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846F3C1-C9E3-4194-A788-33EAC6A66338}"/>
              </a:ext>
            </a:extLst>
          </p:cNvPr>
          <p:cNvCxnSpPr>
            <a:cxnSpLocks/>
          </p:cNvCxnSpPr>
          <p:nvPr/>
        </p:nvCxnSpPr>
        <p:spPr>
          <a:xfrm>
            <a:off x="2139885" y="5695688"/>
            <a:ext cx="509047" cy="26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23" name="Rectangle 5">
            <a:extLst>
              <a:ext uri="{FF2B5EF4-FFF2-40B4-BE49-F238E27FC236}">
                <a16:creationId xmlns:a16="http://schemas.microsoft.com/office/drawing/2014/main" id="{E3557C8F-24CD-4411-8923-5D40EB8D1D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76200"/>
            <a:ext cx="800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dirty="0">
                <a:solidFill>
                  <a:srgbClr val="FFFFFF"/>
                </a:solidFill>
              </a:rPr>
              <a:t>Operational entry points for gender: steps to strides</a:t>
            </a:r>
            <a:endParaRPr lang="en-US" altLang="en-US" sz="2800" dirty="0">
              <a:solidFill>
                <a:srgbClr val="000000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46787E8-31FA-46D7-81AC-8B929402E23B}"/>
              </a:ext>
            </a:extLst>
          </p:cNvPr>
          <p:cNvCxnSpPr>
            <a:cxnSpLocks/>
          </p:cNvCxnSpPr>
          <p:nvPr/>
        </p:nvCxnSpPr>
        <p:spPr>
          <a:xfrm flipH="1">
            <a:off x="6567340" y="5429756"/>
            <a:ext cx="3142" cy="5588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2CB41AB2-7A1A-4BF9-8DD6-3D8EF2EAA52E}"/>
              </a:ext>
            </a:extLst>
          </p:cNvPr>
          <p:cNvSpPr txBox="1"/>
          <p:nvPr/>
        </p:nvSpPr>
        <p:spPr>
          <a:xfrm>
            <a:off x="132761" y="2070948"/>
            <a:ext cx="2257425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s-VE" sz="1400" dirty="0"/>
              <a:t>Evaluación final, lecciones aprendidas y retos enfrentados durante la implementación. 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BEF1406-769D-4787-8821-09AAE50465B7}"/>
              </a:ext>
            </a:extLst>
          </p:cNvPr>
          <p:cNvCxnSpPr>
            <a:cxnSpLocks/>
          </p:cNvCxnSpPr>
          <p:nvPr/>
        </p:nvCxnSpPr>
        <p:spPr>
          <a:xfrm>
            <a:off x="1564848" y="3481254"/>
            <a:ext cx="575037" cy="26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A2CC8EE-AD2C-4C7F-BE82-DEA13FCAC0D7}"/>
              </a:ext>
            </a:extLst>
          </p:cNvPr>
          <p:cNvCxnSpPr>
            <a:cxnSpLocks/>
          </p:cNvCxnSpPr>
          <p:nvPr/>
        </p:nvCxnSpPr>
        <p:spPr>
          <a:xfrm>
            <a:off x="1547568" y="3027332"/>
            <a:ext cx="0" cy="4565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itle 1">
            <a:extLst>
              <a:ext uri="{FF2B5EF4-FFF2-40B4-BE49-F238E27FC236}">
                <a16:creationId xmlns:a16="http://schemas.microsoft.com/office/drawing/2014/main" id="{5C172F70-C59A-4A90-AE7D-D15AD4A04B18}"/>
              </a:ext>
            </a:extLst>
          </p:cNvPr>
          <p:cNvSpPr txBox="1">
            <a:spLocks/>
          </p:cNvSpPr>
          <p:nvPr/>
        </p:nvSpPr>
        <p:spPr>
          <a:xfrm>
            <a:off x="1984918" y="114381"/>
            <a:ext cx="6917039" cy="867930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Ciclo de proyectos: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De Diseño a Implementación</a:t>
            </a:r>
          </a:p>
        </p:txBody>
      </p:sp>
    </p:spTree>
    <p:extLst>
      <p:ext uri="{BB962C8B-B14F-4D97-AF65-F5344CB8AC3E}">
        <p14:creationId xmlns:p14="http://schemas.microsoft.com/office/powerpoint/2010/main" val="14318499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43444" y="1671262"/>
            <a:ext cx="8638130" cy="5572691"/>
          </a:xfrm>
        </p:spPr>
        <p:txBody>
          <a:bodyPr>
            <a:noAutofit/>
          </a:bodyPr>
          <a:lstStyle/>
          <a:p>
            <a:pPr marL="0" indent="0" algn="just">
              <a:buClr>
                <a:srgbClr val="246B52"/>
              </a:buClr>
              <a:buNone/>
            </a:pPr>
            <a:r>
              <a:rPr lang="en-US" sz="2000" b="1" dirty="0"/>
              <a:t>Evaluation reports </a:t>
            </a:r>
          </a:p>
          <a:p>
            <a:pPr marL="0" indent="0" algn="just">
              <a:buClr>
                <a:srgbClr val="246B52"/>
              </a:buClr>
              <a:buNone/>
            </a:pPr>
            <a:endParaRPr lang="en-US" sz="2000" b="1" dirty="0"/>
          </a:p>
          <a:p>
            <a:pPr algn="just">
              <a:buClr>
                <a:srgbClr val="246B52"/>
              </a:buClr>
              <a:buFont typeface="Arial" panose="020B0604020202020204" pitchFamily="34" charset="0"/>
              <a:buChar char="•"/>
            </a:pPr>
            <a:r>
              <a:rPr lang="en-US" sz="2000" b="1" dirty="0"/>
              <a:t>Interim Evaluation Report </a:t>
            </a:r>
          </a:p>
          <a:p>
            <a:pPr marL="457200" lvl="1" indent="0" algn="just">
              <a:buClr>
                <a:srgbClr val="246B52"/>
              </a:buClr>
              <a:buNone/>
            </a:pPr>
            <a:r>
              <a:rPr lang="en-US" sz="2000" dirty="0"/>
              <a:t>- Assessment of performance against the six Investment Criteria as detailed in Section E of the Funding Proposal. </a:t>
            </a:r>
          </a:p>
          <a:p>
            <a:pPr marL="457200" lvl="1" indent="0" algn="just">
              <a:buClr>
                <a:srgbClr val="246B52"/>
              </a:buClr>
              <a:buNone/>
            </a:pPr>
            <a:r>
              <a:rPr lang="en-US" sz="2000" dirty="0"/>
              <a:t>- Lessons learned during first half of the Implementation Period. </a:t>
            </a:r>
          </a:p>
          <a:p>
            <a:pPr marL="457200" lvl="1" indent="0" algn="just">
              <a:buClr>
                <a:srgbClr val="246B52"/>
              </a:buClr>
              <a:buNone/>
            </a:pPr>
            <a:r>
              <a:rPr lang="en-US" sz="2000" dirty="0"/>
              <a:t>- Corrective measures adopted and planned by AEs or Executing Entities.</a:t>
            </a:r>
          </a:p>
          <a:p>
            <a:pPr marL="457200" lvl="1" indent="0" algn="just">
              <a:buClr>
                <a:srgbClr val="246B52"/>
              </a:buClr>
              <a:buNone/>
            </a:pPr>
            <a:endParaRPr lang="en-US" sz="2000" dirty="0"/>
          </a:p>
          <a:p>
            <a:pPr marL="457200" lvl="1" indent="-457200" algn="just">
              <a:buClr>
                <a:srgbClr val="246B52"/>
              </a:buClr>
              <a:buFont typeface="Arial" panose="020B0604020202020204" pitchFamily="34" charset="0"/>
              <a:buChar char="•"/>
            </a:pPr>
            <a:r>
              <a:rPr lang="en-US" sz="2000" b="1" dirty="0"/>
              <a:t>Final Evaluation Report </a:t>
            </a:r>
          </a:p>
          <a:p>
            <a:pPr marL="457200" lvl="1" indent="0" algn="just">
              <a:buClr>
                <a:srgbClr val="246B52"/>
              </a:buClr>
              <a:buNone/>
            </a:pPr>
            <a:r>
              <a:rPr lang="en-US" sz="2000" dirty="0"/>
              <a:t>- Final assessment of FA performance against the six Investment Criteria as detailed in Section E of the Funding Proposal. </a:t>
            </a:r>
          </a:p>
          <a:p>
            <a:pPr marL="457200" lvl="1" indent="0" algn="just">
              <a:buClr>
                <a:srgbClr val="246B52"/>
              </a:buClr>
              <a:buNone/>
            </a:pPr>
            <a:r>
              <a:rPr lang="en-US" sz="2000" dirty="0"/>
              <a:t>- Lessons learned during the Implementation Period.</a:t>
            </a:r>
          </a:p>
          <a:p>
            <a:pPr marL="457200" lvl="1" indent="0" algn="just">
              <a:buClr>
                <a:srgbClr val="246B52"/>
              </a:buClr>
              <a:buNone/>
            </a:pPr>
            <a:endParaRPr lang="en-US" sz="2000" b="1" dirty="0"/>
          </a:p>
          <a:p>
            <a:pPr lvl="1" algn="just">
              <a:buClr>
                <a:srgbClr val="246B52"/>
              </a:buClr>
              <a:buFont typeface="+mj-lt"/>
              <a:buAutoNum type="arabicPeriod" startAt="5"/>
            </a:pPr>
            <a:endParaRPr lang="en-US" sz="1800" dirty="0"/>
          </a:p>
          <a:p>
            <a:pPr marL="0" indent="0">
              <a:buClr>
                <a:srgbClr val="246B52"/>
              </a:buClr>
              <a:buNone/>
            </a:pPr>
            <a:endParaRPr lang="en-US" sz="2000" dirty="0"/>
          </a:p>
          <a:p>
            <a:pPr marL="457200" lvl="1" indent="0">
              <a:buClr>
                <a:srgbClr val="246B52"/>
              </a:buClr>
              <a:buNone/>
            </a:pPr>
            <a:endParaRPr lang="en-US" sz="2400" dirty="0"/>
          </a:p>
          <a:p>
            <a:pPr marL="457200" lvl="1" indent="0">
              <a:buClr>
                <a:srgbClr val="246B52"/>
              </a:buClr>
              <a:buNone/>
            </a:pPr>
            <a:endParaRPr lang="en-US" sz="2400" dirty="0"/>
          </a:p>
          <a:p>
            <a:pPr marL="457200" lvl="1" indent="0">
              <a:buClr>
                <a:srgbClr val="246B52"/>
              </a:buClr>
              <a:buNone/>
            </a:pPr>
            <a:endParaRPr lang="en-US" sz="2400" dirty="0"/>
          </a:p>
          <a:p>
            <a:pPr marL="457200" lvl="1" indent="0">
              <a:buClr>
                <a:srgbClr val="246B52"/>
              </a:buClr>
              <a:buNone/>
            </a:pPr>
            <a:endParaRPr lang="en-US" sz="2400" dirty="0"/>
          </a:p>
          <a:p>
            <a:pPr marL="457200" lvl="1" indent="0">
              <a:buClr>
                <a:srgbClr val="246B52"/>
              </a:buClr>
              <a:buNone/>
            </a:pPr>
            <a:endParaRPr lang="en-US" sz="2400" dirty="0"/>
          </a:p>
          <a:p>
            <a:pPr marL="457200" lvl="1" indent="0">
              <a:buClr>
                <a:srgbClr val="246B52"/>
              </a:buClr>
              <a:buNone/>
            </a:pPr>
            <a:endParaRPr lang="en-US" sz="2400" dirty="0"/>
          </a:p>
          <a:p>
            <a:pPr marL="0" indent="0">
              <a:buClr>
                <a:srgbClr val="246B52"/>
              </a:buClr>
              <a:buNone/>
            </a:pPr>
            <a:endParaRPr lang="en-US" sz="2400" dirty="0"/>
          </a:p>
        </p:txBody>
      </p:sp>
      <p:sp>
        <p:nvSpPr>
          <p:cNvPr id="9" name="Title 7"/>
          <p:cNvSpPr txBox="1">
            <a:spLocks/>
          </p:cNvSpPr>
          <p:nvPr/>
        </p:nvSpPr>
        <p:spPr>
          <a:xfrm>
            <a:off x="1703151" y="846346"/>
            <a:ext cx="6643924" cy="566632"/>
          </a:xfrm>
          <a:prstGeom prst="rect">
            <a:avLst/>
          </a:prstGeom>
        </p:spPr>
        <p:txBody>
          <a:bodyPr vert="horz"/>
          <a:lstStyle>
            <a:lvl1pPr algn="r" defTabSz="457200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Corbel"/>
                <a:ea typeface="+mj-ea"/>
                <a:cs typeface="Corbel"/>
              </a:defRPr>
            </a:lvl1pPr>
          </a:lstStyle>
          <a:p>
            <a:pPr>
              <a:spcBef>
                <a:spcPts val="600"/>
              </a:spcBef>
            </a:pP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7" name="Title 7"/>
          <p:cNvSpPr>
            <a:spLocks noGrp="1"/>
          </p:cNvSpPr>
          <p:nvPr>
            <p:ph type="title"/>
          </p:nvPr>
        </p:nvSpPr>
        <p:spPr>
          <a:xfrm>
            <a:off x="2192676" y="190565"/>
            <a:ext cx="6643924" cy="566632"/>
          </a:xfrm>
        </p:spPr>
        <p:txBody>
          <a:bodyPr vert="horz" wrap="square" rtlCol="0">
            <a:spAutoFit/>
          </a:bodyPr>
          <a:lstStyle/>
          <a:p>
            <a:pPr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+mj-lt"/>
                <a:cs typeface="Calibri" panose="020F0502020204030204" pitchFamily="34" charset="0"/>
              </a:rPr>
              <a:t>Interim/Final evaluation reports</a:t>
            </a:r>
            <a:br>
              <a:rPr lang="en-US" sz="2800" dirty="0">
                <a:solidFill>
                  <a:schemeClr val="accent3">
                    <a:lumMod val="75000"/>
                  </a:schemeClr>
                </a:solidFill>
                <a:latin typeface="+mj-lt"/>
                <a:cs typeface="Calibri" panose="020F0502020204030204" pitchFamily="34" charset="0"/>
              </a:rPr>
            </a:br>
            <a:endParaRPr lang="en-US" sz="2800" dirty="0">
              <a:solidFill>
                <a:schemeClr val="accent3">
                  <a:lumMod val="75000"/>
                </a:schemeClr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09319" y="710020"/>
            <a:ext cx="5745333" cy="5355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b="1" dirty="0">
                <a:solidFill>
                  <a:prstClr val="black"/>
                </a:solidFill>
                <a:latin typeface="Corbel"/>
                <a:cs typeface="Corbel"/>
              </a:rPr>
              <a:t>Periodicity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prstClr val="black"/>
                </a:solidFill>
                <a:latin typeface="Corbel"/>
                <a:cs typeface="Corbel"/>
              </a:rPr>
              <a:t>Mid-term and Final: Specified in accredited master agreements. </a:t>
            </a:r>
          </a:p>
        </p:txBody>
      </p:sp>
    </p:spTree>
    <p:extLst>
      <p:ext uri="{BB962C8B-B14F-4D97-AF65-F5344CB8AC3E}">
        <p14:creationId xmlns:p14="http://schemas.microsoft.com/office/powerpoint/2010/main" val="427378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112815" y="2591599"/>
            <a:ext cx="8638130" cy="5572691"/>
          </a:xfrm>
        </p:spPr>
        <p:txBody>
          <a:bodyPr>
            <a:noAutofit/>
          </a:bodyPr>
          <a:lstStyle/>
          <a:p>
            <a:pPr algn="just">
              <a:buClr>
                <a:srgbClr val="246B52"/>
              </a:buClr>
              <a:buAutoNum type="arabicPeriod"/>
            </a:pPr>
            <a:r>
              <a:rPr lang="en-US" sz="2000" b="1" dirty="0"/>
              <a:t>Financial information</a:t>
            </a:r>
          </a:p>
          <a:p>
            <a:pPr marL="628650" lvl="1" indent="-171450" algn="just">
              <a:buClr>
                <a:srgbClr val="246B52"/>
              </a:buClr>
            </a:pPr>
            <a:r>
              <a:rPr lang="en-US" sz="1800" dirty="0"/>
              <a:t>Dates and amounts disbursed for each FAs (period/cumulative)</a:t>
            </a:r>
          </a:p>
          <a:p>
            <a:pPr marL="628650" lvl="1" indent="-171450" algn="just">
              <a:buClr>
                <a:srgbClr val="246B52"/>
              </a:buClr>
            </a:pPr>
            <a:r>
              <a:rPr lang="en-US" sz="1800" dirty="0"/>
              <a:t>Amounts of expenditures for each FAs (period/cumulative) </a:t>
            </a:r>
          </a:p>
          <a:p>
            <a:pPr marL="628650" lvl="1" indent="-171450" algn="just">
              <a:buClr>
                <a:srgbClr val="246B52"/>
              </a:buClr>
            </a:pPr>
            <a:r>
              <a:rPr lang="en-US" sz="1800" dirty="0"/>
              <a:t>Per FA: (</a:t>
            </a:r>
            <a:r>
              <a:rPr lang="en-US" sz="1800" dirty="0" err="1"/>
              <a:t>i</a:t>
            </a:r>
            <a:r>
              <a:rPr lang="en-US" sz="1800" dirty="0"/>
              <a:t>) Financial closure, (ii) disbursed amounts, (iii) Unused funds, (iv) Unused funds repaid.</a:t>
            </a:r>
          </a:p>
          <a:p>
            <a:pPr marL="628650" lvl="1" indent="-171450" algn="just">
              <a:buClr>
                <a:srgbClr val="246B52"/>
              </a:buClr>
            </a:pPr>
            <a:r>
              <a:rPr lang="en-US" sz="1800" dirty="0"/>
              <a:t>Per FA: Dates and amounts of any Reflowed funds (</a:t>
            </a:r>
            <a:r>
              <a:rPr lang="en-US" sz="1800" dirty="0" err="1"/>
              <a:t>i</a:t>
            </a:r>
            <a:r>
              <a:rPr lang="en-US" sz="1800" dirty="0"/>
              <a:t>) received by AEs and (ii) paid to the Fund (period and cumulative).  </a:t>
            </a:r>
          </a:p>
          <a:p>
            <a:pPr marL="628650" lvl="1" indent="-171450" algn="just">
              <a:buClr>
                <a:srgbClr val="246B52"/>
              </a:buClr>
            </a:pPr>
            <a:r>
              <a:rPr lang="en-US" sz="1800" dirty="0"/>
              <a:t>A statement of Investment Income earned on GCF Proceeds and amounts paid to the Fund. </a:t>
            </a:r>
          </a:p>
          <a:p>
            <a:pPr algn="just">
              <a:buClr>
                <a:srgbClr val="246B52"/>
              </a:buClr>
              <a:buAutoNum type="arabicPeriod"/>
            </a:pPr>
            <a:r>
              <a:rPr lang="en-US" sz="2000" b="1" dirty="0"/>
              <a:t>Financial Statements</a:t>
            </a:r>
          </a:p>
          <a:p>
            <a:pPr marL="628650" lvl="1" indent="-171450" algn="just">
              <a:buClr>
                <a:srgbClr val="246B52"/>
              </a:buClr>
            </a:pPr>
            <a:r>
              <a:rPr lang="en-US" sz="1800" dirty="0"/>
              <a:t>Yearly and final financial statements for GCF Account from AE (Unaudited and Audited).</a:t>
            </a:r>
            <a:endParaRPr lang="en-US" sz="2400" dirty="0"/>
          </a:p>
        </p:txBody>
      </p:sp>
      <p:sp>
        <p:nvSpPr>
          <p:cNvPr id="9" name="Title 7"/>
          <p:cNvSpPr txBox="1">
            <a:spLocks/>
          </p:cNvSpPr>
          <p:nvPr/>
        </p:nvSpPr>
        <p:spPr>
          <a:xfrm>
            <a:off x="1703151" y="846346"/>
            <a:ext cx="6643924" cy="566632"/>
          </a:xfrm>
          <a:prstGeom prst="rect">
            <a:avLst/>
          </a:prstGeom>
        </p:spPr>
        <p:txBody>
          <a:bodyPr vert="horz"/>
          <a:lstStyle>
            <a:lvl1pPr algn="r" defTabSz="457200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Corbel"/>
                <a:ea typeface="+mj-ea"/>
                <a:cs typeface="Corbel"/>
              </a:defRPr>
            </a:lvl1pPr>
          </a:lstStyle>
          <a:p>
            <a:pPr>
              <a:spcBef>
                <a:spcPts val="600"/>
              </a:spcBef>
            </a:pP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7" name="Title 7"/>
          <p:cNvSpPr>
            <a:spLocks noGrp="1"/>
          </p:cNvSpPr>
          <p:nvPr>
            <p:ph type="title"/>
          </p:nvPr>
        </p:nvSpPr>
        <p:spPr>
          <a:xfrm>
            <a:off x="2192676" y="190565"/>
            <a:ext cx="6643924" cy="566632"/>
          </a:xfrm>
        </p:spPr>
        <p:txBody>
          <a:bodyPr vert="horz" wrap="square" rtlCol="0">
            <a:spAutoFit/>
          </a:bodyPr>
          <a:lstStyle/>
          <a:p>
            <a:pPr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+mj-lt"/>
                <a:cs typeface="Calibri" panose="020F0502020204030204" pitchFamily="34" charset="0"/>
              </a:rPr>
              <a:t>Financial Information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02577" y="710020"/>
            <a:ext cx="6352075" cy="164352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b="1" dirty="0">
                <a:solidFill>
                  <a:prstClr val="black"/>
                </a:solidFill>
                <a:cs typeface="Corbel"/>
              </a:rPr>
              <a:t>Periodicity 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prstClr val="black"/>
                </a:solidFill>
                <a:latin typeface="Corbel"/>
                <a:cs typeface="Corbel"/>
              </a:rPr>
              <a:t>(</a:t>
            </a:r>
            <a:r>
              <a:rPr lang="en-US" sz="1600" dirty="0" err="1">
                <a:solidFill>
                  <a:prstClr val="black"/>
                </a:solidFill>
                <a:latin typeface="Corbel"/>
                <a:cs typeface="Corbel"/>
              </a:rPr>
              <a:t>i</a:t>
            </a:r>
            <a:r>
              <a:rPr lang="en-US" sz="1600" dirty="0">
                <a:solidFill>
                  <a:prstClr val="black"/>
                </a:solidFill>
                <a:latin typeface="Corbel"/>
                <a:cs typeface="Corbel"/>
              </a:rPr>
              <a:t>) Financial report: 60-90 days after 30 June and 31 December (semi-annual basis)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prstClr val="black"/>
                </a:solidFill>
                <a:latin typeface="Corbel"/>
                <a:cs typeface="Corbel"/>
              </a:rPr>
              <a:t>(ii) Interim FFSS: 3 months </a:t>
            </a:r>
            <a:r>
              <a:rPr lang="en-US" sz="1600" dirty="0">
                <a:solidFill>
                  <a:prstClr val="black"/>
                </a:solidFill>
                <a:cs typeface="Corbel"/>
              </a:rPr>
              <a:t>(Unaudited) and 6 months (Audited) </a:t>
            </a:r>
            <a:r>
              <a:rPr lang="en-US" sz="1600" dirty="0">
                <a:solidFill>
                  <a:prstClr val="black"/>
                </a:solidFill>
                <a:latin typeface="Corbel"/>
                <a:cs typeface="Corbel"/>
              </a:rPr>
              <a:t>after the end of the AE fiscal year.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prstClr val="black"/>
                </a:solidFill>
                <a:latin typeface="Corbel"/>
                <a:cs typeface="Corbel"/>
              </a:rPr>
              <a:t>(iii) Final FFSS: 4 months (Unaudited) and </a:t>
            </a:r>
            <a:r>
              <a:rPr lang="en-US" sz="1600" dirty="0">
                <a:solidFill>
                  <a:prstClr val="black"/>
                </a:solidFill>
                <a:cs typeface="Corbel"/>
              </a:rPr>
              <a:t>6 months (Audited) a</a:t>
            </a:r>
            <a:r>
              <a:rPr lang="en-US" sz="1600" dirty="0">
                <a:solidFill>
                  <a:prstClr val="black"/>
                </a:solidFill>
                <a:latin typeface="Corbel"/>
                <a:cs typeface="Corbel"/>
              </a:rPr>
              <a:t>fter expiration/termination of AMA.</a:t>
            </a:r>
          </a:p>
        </p:txBody>
      </p:sp>
    </p:spTree>
    <p:extLst>
      <p:ext uri="{BB962C8B-B14F-4D97-AF65-F5344CB8AC3E}">
        <p14:creationId xmlns:p14="http://schemas.microsoft.com/office/powerpoint/2010/main" val="21306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Slide Number Placeholder 2">
            <a:extLst>
              <a:ext uri="{FF2B5EF4-FFF2-40B4-BE49-F238E27FC236}">
                <a16:creationId xmlns:a16="http://schemas.microsoft.com/office/drawing/2014/main" id="{075DFC4B-213C-4F78-9B99-4B3FD64F2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7EACFEF-6A7C-4209-8A48-9DFC81F4420B}" type="slidenum">
              <a:rPr lang="en-US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F9401B9-F5DF-45DE-8C00-F885E5C32B8C}"/>
              </a:ext>
            </a:extLst>
          </p:cNvPr>
          <p:cNvGraphicFramePr/>
          <p:nvPr>
            <p:extLst/>
          </p:nvPr>
        </p:nvGraphicFramePr>
        <p:xfrm>
          <a:off x="1473200" y="1981200"/>
          <a:ext cx="622300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3823" name="Rectangle 5">
            <a:extLst>
              <a:ext uri="{FF2B5EF4-FFF2-40B4-BE49-F238E27FC236}">
                <a16:creationId xmlns:a16="http://schemas.microsoft.com/office/drawing/2014/main" id="{E3557C8F-24CD-4411-8923-5D40EB8D1D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76200"/>
            <a:ext cx="800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dirty="0">
                <a:solidFill>
                  <a:srgbClr val="FFFFFF"/>
                </a:solidFill>
              </a:rPr>
              <a:t>Operational entry points for gender: steps to strides</a:t>
            </a:r>
            <a:endParaRPr lang="en-US" altLang="en-US" sz="2800" dirty="0">
              <a:solidFill>
                <a:srgbClr val="000000"/>
              </a:solidFill>
            </a:endParaRPr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5C172F70-C59A-4A90-AE7D-D15AD4A04B18}"/>
              </a:ext>
            </a:extLst>
          </p:cNvPr>
          <p:cNvSpPr txBox="1">
            <a:spLocks/>
          </p:cNvSpPr>
          <p:nvPr/>
        </p:nvSpPr>
        <p:spPr>
          <a:xfrm>
            <a:off x="1984918" y="114381"/>
            <a:ext cx="6917039" cy="867930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Ciclo de proyectos: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De Diseño a Implementación</a:t>
            </a:r>
          </a:p>
        </p:txBody>
      </p:sp>
    </p:spTree>
    <p:extLst>
      <p:ext uri="{BB962C8B-B14F-4D97-AF65-F5344CB8AC3E}">
        <p14:creationId xmlns:p14="http://schemas.microsoft.com/office/powerpoint/2010/main" val="3891733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CF - PPT BG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382" y="-47616"/>
            <a:ext cx="9302765" cy="6953232"/>
          </a:xfrm>
          <a:prstGeom prst="rect">
            <a:avLst/>
          </a:prstGeom>
        </p:spPr>
      </p:pic>
      <p:pic>
        <p:nvPicPr>
          <p:cNvPr id="7" name="Picture 6" descr="GCFblgrnLogoRG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6986" y="2652713"/>
            <a:ext cx="2785974" cy="197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57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5F224B-CCDA-4A02-8A02-1BC4EA40DABF}"/>
              </a:ext>
            </a:extLst>
          </p:cNvPr>
          <p:cNvSpPr txBox="1">
            <a:spLocks/>
          </p:cNvSpPr>
          <p:nvPr/>
        </p:nvSpPr>
        <p:spPr>
          <a:xfrm>
            <a:off x="1251857" y="323093"/>
            <a:ext cx="7619999" cy="937180"/>
          </a:xfr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Propuestas de Financiamiento: 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Monitoreo y Evaluación</a:t>
            </a:r>
            <a:endParaRPr lang="es-VE" sz="2800" b="1" i="1" dirty="0">
              <a:solidFill>
                <a:schemeClr val="accent3">
                  <a:lumMod val="75000"/>
                </a:schemeClr>
              </a:solidFill>
              <a:ea typeface="+mn-ea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C2D948-B746-4C5A-BADC-43C42A02DAC0}"/>
              </a:ext>
            </a:extLst>
          </p:cNvPr>
          <p:cNvSpPr/>
          <p:nvPr/>
        </p:nvSpPr>
        <p:spPr>
          <a:xfrm>
            <a:off x="3124606" y="1470205"/>
            <a:ext cx="2641435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783">
              <a:lnSpc>
                <a:spcPct val="80000"/>
              </a:lnSpc>
              <a:defRPr/>
            </a:pPr>
            <a:r>
              <a:rPr lang="es-VE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Diseño de Proyectos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3B72B1EC-E89E-4E2E-BE03-9A0DF46BA420}"/>
              </a:ext>
            </a:extLst>
          </p:cNvPr>
          <p:cNvSpPr/>
          <p:nvPr/>
        </p:nvSpPr>
        <p:spPr>
          <a:xfrm rot="5400000">
            <a:off x="3550415" y="3684432"/>
            <a:ext cx="4038687" cy="392565"/>
          </a:xfrm>
          <a:prstGeom prst="rightArrow">
            <a:avLst>
              <a:gd name="adj1" fmla="val 50000"/>
              <a:gd name="adj2" fmla="val 3900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3856BE-6D9A-47F1-AA8C-C5F2A0AFEEA3}"/>
              </a:ext>
            </a:extLst>
          </p:cNvPr>
          <p:cNvSpPr/>
          <p:nvPr/>
        </p:nvSpPr>
        <p:spPr>
          <a:xfrm>
            <a:off x="3124607" y="5975484"/>
            <a:ext cx="2641435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783">
              <a:lnSpc>
                <a:spcPct val="80000"/>
              </a:lnSpc>
              <a:defRPr/>
            </a:pPr>
            <a:r>
              <a:rPr lang="es-VE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Monitoreo y Evaluación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DFB1D8E3-4252-47B9-A489-50C94830433B}"/>
              </a:ext>
            </a:extLst>
          </p:cNvPr>
          <p:cNvSpPr/>
          <p:nvPr/>
        </p:nvSpPr>
        <p:spPr>
          <a:xfrm rot="16200000">
            <a:off x="1057932" y="3689349"/>
            <a:ext cx="4038687" cy="392565"/>
          </a:xfrm>
          <a:prstGeom prst="rightArrow">
            <a:avLst>
              <a:gd name="adj1" fmla="val 50000"/>
              <a:gd name="adj2" fmla="val 3900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C5A0463-9004-46CC-92D0-0444B88A53E0}"/>
              </a:ext>
            </a:extLst>
          </p:cNvPr>
          <p:cNvSpPr/>
          <p:nvPr/>
        </p:nvSpPr>
        <p:spPr>
          <a:xfrm>
            <a:off x="2362348" y="3985140"/>
            <a:ext cx="3734062" cy="53553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>
            <a:spAutoFit/>
          </a:bodyPr>
          <a:lstStyle/>
          <a:p>
            <a:pPr algn="ctr" defTabSz="685783">
              <a:lnSpc>
                <a:spcPct val="80000"/>
              </a:lnSpc>
              <a:defRPr/>
            </a:pPr>
            <a:r>
              <a:rPr lang="es-VE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Lecciones aprendidas </a:t>
            </a:r>
          </a:p>
          <a:p>
            <a:pPr algn="ctr" defTabSz="685783">
              <a:lnSpc>
                <a:spcPct val="80000"/>
              </a:lnSpc>
              <a:defRPr/>
            </a:pPr>
            <a:r>
              <a:rPr lang="es-VE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(FVC experiencia institucional)</a:t>
            </a:r>
          </a:p>
        </p:txBody>
      </p:sp>
    </p:spTree>
    <p:extLst>
      <p:ext uri="{BB962C8B-B14F-4D97-AF65-F5344CB8AC3E}">
        <p14:creationId xmlns:p14="http://schemas.microsoft.com/office/powerpoint/2010/main" val="223032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CECDD46-57B6-4BF3-890B-3EF0E6B24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55122"/>
            <a:ext cx="9144000" cy="4402157"/>
          </a:xfrm>
          <a:prstGeom prst="rect">
            <a:avLst/>
          </a:prstGeom>
          <a:effectLst>
            <a:reflection stA="7000" endPos="65000" dist="50800" dir="5400000" sy="-100000" algn="bl" rotWithShape="0"/>
          </a:effec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6D478B2-C65C-4E02-A3CA-36D124DCAE94}"/>
              </a:ext>
            </a:extLst>
          </p:cNvPr>
          <p:cNvSpPr txBox="1">
            <a:spLocks/>
          </p:cNvSpPr>
          <p:nvPr/>
        </p:nvSpPr>
        <p:spPr>
          <a:xfrm>
            <a:off x="2503586" y="333985"/>
            <a:ext cx="6278726" cy="937180"/>
          </a:xfr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Project Implementation 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and Monitoring</a:t>
            </a:r>
            <a:br>
              <a:rPr lang="en-US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</a:br>
            <a:endParaRPr lang="en-US" sz="2800" b="1" i="1" dirty="0">
              <a:solidFill>
                <a:schemeClr val="accent3">
                  <a:lumMod val="75000"/>
                </a:schemeClr>
              </a:solidFill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DD28BF7-C2F7-4DEC-88E4-507632716C97}"/>
              </a:ext>
            </a:extLst>
          </p:cNvPr>
          <p:cNvSpPr txBox="1">
            <a:spLocks/>
          </p:cNvSpPr>
          <p:nvPr/>
        </p:nvSpPr>
        <p:spPr>
          <a:xfrm>
            <a:off x="517548" y="2355122"/>
            <a:ext cx="7992754" cy="3944938"/>
          </a:xfrm>
        </p:spPr>
        <p:txBody>
          <a:bodyPr/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2B5EAF6-2A03-4EEE-9B44-879D45C40CB4}"/>
              </a:ext>
            </a:extLst>
          </p:cNvPr>
          <p:cNvSpPr txBox="1">
            <a:spLocks/>
          </p:cNvSpPr>
          <p:nvPr/>
        </p:nvSpPr>
        <p:spPr>
          <a:xfrm>
            <a:off x="338438" y="1561041"/>
            <a:ext cx="6278726" cy="937180"/>
          </a:xfr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l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Portfolio Management Unit:</a:t>
            </a:r>
          </a:p>
          <a:p>
            <a:pPr algn="l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n-US" sz="2400" b="1" i="1" dirty="0">
                <a:solidFill>
                  <a:schemeClr val="accent3">
                    <a:lumMod val="75000"/>
                  </a:schemeClr>
                </a:solidFill>
                <a:ea typeface="+mn-ea"/>
                <a:cs typeface="Calibri" panose="020F0502020204030204" pitchFamily="34" charset="0"/>
              </a:rPr>
              <a:t>-</a:t>
            </a: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ea typeface="+mn-ea"/>
                <a:cs typeface="Calibri" panose="020F0502020204030204" pitchFamily="34" charset="0"/>
              </a:rPr>
              <a:t>GCF</a:t>
            </a:r>
            <a:r>
              <a:rPr lang="en-US" sz="2400" b="1" i="1" dirty="0">
                <a:solidFill>
                  <a:schemeClr val="accent3">
                    <a:lumMod val="75000"/>
                  </a:schemeClr>
                </a:solidFill>
                <a:ea typeface="+mn-ea"/>
                <a:cs typeface="Calibri" panose="020F0502020204030204" pitchFamily="34" charset="0"/>
              </a:rPr>
              <a:t> </a:t>
            </a: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ea typeface="+mn-ea"/>
                <a:cs typeface="Calibri" panose="020F0502020204030204" pitchFamily="34" charset="0"/>
              </a:rPr>
              <a:t>Portfolio in Latin America</a:t>
            </a:r>
            <a:endParaRPr lang="en-US" sz="2400" b="1" i="1" dirty="0">
              <a:solidFill>
                <a:schemeClr val="accent3">
                  <a:lumMod val="75000"/>
                </a:schemeClr>
              </a:solidFill>
              <a:ea typeface="+mn-ea"/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041FEA-23D0-4DEA-A9F2-B5E8AAC1FAA2}"/>
              </a:ext>
            </a:extLst>
          </p:cNvPr>
          <p:cNvSpPr/>
          <p:nvPr/>
        </p:nvSpPr>
        <p:spPr>
          <a:xfrm>
            <a:off x="1026013" y="2491813"/>
            <a:ext cx="317775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n-US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Global Readiness Portfolio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90CBE2-C4FC-450A-A65A-83D16BB46AE7}"/>
              </a:ext>
            </a:extLst>
          </p:cNvPr>
          <p:cNvSpPr/>
          <p:nvPr/>
        </p:nvSpPr>
        <p:spPr>
          <a:xfrm>
            <a:off x="4482885" y="3286598"/>
            <a:ext cx="1798091" cy="496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n-US" sz="32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54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0D2881E-FC0E-4FDB-8C71-DB0D07618560}"/>
              </a:ext>
            </a:extLst>
          </p:cNvPr>
          <p:cNvSpPr/>
          <p:nvPr/>
        </p:nvSpPr>
        <p:spPr>
          <a:xfrm>
            <a:off x="5669773" y="3320581"/>
            <a:ext cx="1798091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Proposals Approved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6D40B8-CE13-4444-A803-74FEC1557A35}"/>
              </a:ext>
            </a:extLst>
          </p:cNvPr>
          <p:cNvSpPr/>
          <p:nvPr/>
        </p:nvSpPr>
        <p:spPr>
          <a:xfrm>
            <a:off x="6176373" y="3945260"/>
            <a:ext cx="20325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80000"/>
              </a:lnSpc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Proposals in Implementation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7635DF-A035-4236-AE93-39ECC00A07C2}"/>
              </a:ext>
            </a:extLst>
          </p:cNvPr>
          <p:cNvSpPr/>
          <p:nvPr/>
        </p:nvSpPr>
        <p:spPr>
          <a:xfrm>
            <a:off x="4482885" y="3911512"/>
            <a:ext cx="1798091" cy="496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n-US" sz="32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31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F70AFFF-0F86-45DC-AB8A-48C99CB0C469}"/>
              </a:ext>
            </a:extLst>
          </p:cNvPr>
          <p:cNvSpPr/>
          <p:nvPr/>
        </p:nvSpPr>
        <p:spPr>
          <a:xfrm>
            <a:off x="1026013" y="3320581"/>
            <a:ext cx="1798091" cy="496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n-US" sz="32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184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9E16EDF-7455-4362-BB29-0C4DF05EDB17}"/>
              </a:ext>
            </a:extLst>
          </p:cNvPr>
          <p:cNvSpPr/>
          <p:nvPr/>
        </p:nvSpPr>
        <p:spPr>
          <a:xfrm>
            <a:off x="2294509" y="3320581"/>
            <a:ext cx="1798091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Proposals Approved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8038108-A400-4550-99B1-66A0B2AAB1FC}"/>
              </a:ext>
            </a:extLst>
          </p:cNvPr>
          <p:cNvSpPr/>
          <p:nvPr/>
        </p:nvSpPr>
        <p:spPr>
          <a:xfrm>
            <a:off x="1005178" y="3939104"/>
            <a:ext cx="1798091" cy="496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n-US" sz="32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101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BBA2F79-7695-4425-A565-3A3E05F3901B}"/>
              </a:ext>
            </a:extLst>
          </p:cNvPr>
          <p:cNvSpPr/>
          <p:nvPr/>
        </p:nvSpPr>
        <p:spPr>
          <a:xfrm>
            <a:off x="2803269" y="3938494"/>
            <a:ext cx="203915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80000"/>
              </a:lnSpc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Proposals in Implementation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12A2820-CD3E-4DDE-BB25-99601E1A40D5}"/>
              </a:ext>
            </a:extLst>
          </p:cNvPr>
          <p:cNvSpPr/>
          <p:nvPr/>
        </p:nvSpPr>
        <p:spPr>
          <a:xfrm>
            <a:off x="4692248" y="2501114"/>
            <a:ext cx="3177758" cy="790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n-US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Latin America Portfolio</a:t>
            </a:r>
          </a:p>
        </p:txBody>
      </p:sp>
    </p:spTree>
    <p:extLst>
      <p:ext uri="{BB962C8B-B14F-4D97-AF65-F5344CB8AC3E}">
        <p14:creationId xmlns:p14="http://schemas.microsoft.com/office/powerpoint/2010/main" val="341364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CECDD46-57B6-4BF3-890B-3EF0E6B24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248" y="2328956"/>
            <a:ext cx="9144000" cy="4402157"/>
          </a:xfrm>
          <a:prstGeom prst="rect">
            <a:avLst/>
          </a:prstGeom>
          <a:effectLst>
            <a:reflection stA="7000" endPos="65000" dist="50800" dir="5400000" sy="-100000" algn="bl" rotWithShape="0"/>
          </a:effec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6D478B2-C65C-4E02-A3CA-36D124DCAE94}"/>
              </a:ext>
            </a:extLst>
          </p:cNvPr>
          <p:cNvSpPr txBox="1">
            <a:spLocks/>
          </p:cNvSpPr>
          <p:nvPr/>
        </p:nvSpPr>
        <p:spPr>
          <a:xfrm>
            <a:off x="2503586" y="333985"/>
            <a:ext cx="6278726" cy="937180"/>
          </a:xfr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Project Implementation 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and Monitoring</a:t>
            </a:r>
            <a:br>
              <a:rPr lang="en-US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</a:br>
            <a:endParaRPr lang="en-US" sz="2800" b="1" i="1" dirty="0">
              <a:solidFill>
                <a:schemeClr val="accent3">
                  <a:lumMod val="75000"/>
                </a:schemeClr>
              </a:solidFill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DD28BF7-C2F7-4DEC-88E4-507632716C97}"/>
              </a:ext>
            </a:extLst>
          </p:cNvPr>
          <p:cNvSpPr txBox="1">
            <a:spLocks/>
          </p:cNvSpPr>
          <p:nvPr/>
        </p:nvSpPr>
        <p:spPr>
          <a:xfrm>
            <a:off x="517548" y="2355122"/>
            <a:ext cx="7992754" cy="3944938"/>
          </a:xfrm>
        </p:spPr>
        <p:txBody>
          <a:bodyPr/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2B5EAF6-2A03-4EEE-9B44-879D45C40CB4}"/>
              </a:ext>
            </a:extLst>
          </p:cNvPr>
          <p:cNvSpPr txBox="1">
            <a:spLocks/>
          </p:cNvSpPr>
          <p:nvPr/>
        </p:nvSpPr>
        <p:spPr>
          <a:xfrm>
            <a:off x="338438" y="1561041"/>
            <a:ext cx="6278726" cy="937180"/>
          </a:xfr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l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Portfolio Management Unit:</a:t>
            </a:r>
          </a:p>
          <a:p>
            <a:pPr algn="l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n-US" sz="2400" b="1" i="1" dirty="0">
                <a:solidFill>
                  <a:schemeClr val="accent3">
                    <a:lumMod val="75000"/>
                  </a:schemeClr>
                </a:solidFill>
                <a:ea typeface="+mn-ea"/>
                <a:cs typeface="Calibri" panose="020F0502020204030204" pitchFamily="34" charset="0"/>
              </a:rPr>
              <a:t>-</a:t>
            </a: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ea typeface="+mn-ea"/>
                <a:cs typeface="Calibri" panose="020F0502020204030204" pitchFamily="34" charset="0"/>
              </a:rPr>
              <a:t>GCF</a:t>
            </a:r>
            <a:r>
              <a:rPr lang="en-US" sz="2400" b="1" i="1" dirty="0">
                <a:solidFill>
                  <a:schemeClr val="accent3">
                    <a:lumMod val="75000"/>
                  </a:schemeClr>
                </a:solidFill>
                <a:ea typeface="+mn-ea"/>
                <a:cs typeface="Calibri" panose="020F0502020204030204" pitchFamily="34" charset="0"/>
              </a:rPr>
              <a:t> </a:t>
            </a: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ea typeface="+mn-ea"/>
                <a:cs typeface="Calibri" panose="020F0502020204030204" pitchFamily="34" charset="0"/>
              </a:rPr>
              <a:t>Portfolio in Latin America</a:t>
            </a:r>
            <a:endParaRPr lang="en-US" sz="2400" b="1" i="1" dirty="0">
              <a:solidFill>
                <a:schemeClr val="accent3">
                  <a:lumMod val="75000"/>
                </a:schemeClr>
              </a:solidFill>
              <a:ea typeface="+mn-ea"/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041FEA-23D0-4DEA-A9F2-B5E8AAC1FAA2}"/>
              </a:ext>
            </a:extLst>
          </p:cNvPr>
          <p:cNvSpPr/>
          <p:nvPr/>
        </p:nvSpPr>
        <p:spPr>
          <a:xfrm>
            <a:off x="1026013" y="2491813"/>
            <a:ext cx="317775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n-US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Global Approved FP Portfolio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90CBE2-C4FC-450A-A65A-83D16BB46AE7}"/>
              </a:ext>
            </a:extLst>
          </p:cNvPr>
          <p:cNvSpPr/>
          <p:nvPr/>
        </p:nvSpPr>
        <p:spPr>
          <a:xfrm>
            <a:off x="4482885" y="3286598"/>
            <a:ext cx="1798091" cy="496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n-US" sz="32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0D2881E-FC0E-4FDB-8C71-DB0D07618560}"/>
              </a:ext>
            </a:extLst>
          </p:cNvPr>
          <p:cNvSpPr/>
          <p:nvPr/>
        </p:nvSpPr>
        <p:spPr>
          <a:xfrm>
            <a:off x="5669773" y="3320581"/>
            <a:ext cx="1798091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Proposals Approved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6D40B8-CE13-4444-A803-74FEC1557A35}"/>
              </a:ext>
            </a:extLst>
          </p:cNvPr>
          <p:cNvSpPr/>
          <p:nvPr/>
        </p:nvSpPr>
        <p:spPr>
          <a:xfrm>
            <a:off x="6176373" y="3945260"/>
            <a:ext cx="20325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80000"/>
              </a:lnSpc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Proposals in Implementation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7635DF-A035-4236-AE93-39ECC00A07C2}"/>
              </a:ext>
            </a:extLst>
          </p:cNvPr>
          <p:cNvSpPr/>
          <p:nvPr/>
        </p:nvSpPr>
        <p:spPr>
          <a:xfrm>
            <a:off x="4482885" y="3911512"/>
            <a:ext cx="1798091" cy="496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n-US" sz="32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F70AFFF-0F86-45DC-AB8A-48C99CB0C469}"/>
              </a:ext>
            </a:extLst>
          </p:cNvPr>
          <p:cNvSpPr/>
          <p:nvPr/>
        </p:nvSpPr>
        <p:spPr>
          <a:xfrm>
            <a:off x="1026013" y="3320581"/>
            <a:ext cx="1798091" cy="496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n-US" sz="32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53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9E16EDF-7455-4362-BB29-0C4DF05EDB17}"/>
              </a:ext>
            </a:extLst>
          </p:cNvPr>
          <p:cNvSpPr/>
          <p:nvPr/>
        </p:nvSpPr>
        <p:spPr>
          <a:xfrm>
            <a:off x="2294509" y="3320581"/>
            <a:ext cx="1798091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Proposals Approved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8038108-A400-4550-99B1-66A0B2AAB1FC}"/>
              </a:ext>
            </a:extLst>
          </p:cNvPr>
          <p:cNvSpPr/>
          <p:nvPr/>
        </p:nvSpPr>
        <p:spPr>
          <a:xfrm>
            <a:off x="1005178" y="3939104"/>
            <a:ext cx="1798091" cy="496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n-US" sz="32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18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BBA2F79-7695-4425-A565-3A3E05F3901B}"/>
              </a:ext>
            </a:extLst>
          </p:cNvPr>
          <p:cNvSpPr/>
          <p:nvPr/>
        </p:nvSpPr>
        <p:spPr>
          <a:xfrm>
            <a:off x="2803269" y="3938494"/>
            <a:ext cx="203915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80000"/>
              </a:lnSpc>
              <a:defRPr/>
            </a:pPr>
            <a:r>
              <a:rPr 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Proposals in Implementation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12A2820-CD3E-4DDE-BB25-99601E1A40D5}"/>
              </a:ext>
            </a:extLst>
          </p:cNvPr>
          <p:cNvSpPr/>
          <p:nvPr/>
        </p:nvSpPr>
        <p:spPr>
          <a:xfrm>
            <a:off x="4692248" y="2501114"/>
            <a:ext cx="3177758" cy="790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n-US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Latin America Portfolio</a:t>
            </a:r>
          </a:p>
        </p:txBody>
      </p:sp>
    </p:spTree>
    <p:extLst>
      <p:ext uri="{BB962C8B-B14F-4D97-AF65-F5344CB8AC3E}">
        <p14:creationId xmlns:p14="http://schemas.microsoft.com/office/powerpoint/2010/main" val="382380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EE1EAC6-4E92-48F4-8619-F8EB8904C4F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6200" y="990600"/>
          <a:ext cx="89916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1747" name="Rectangle 1">
            <a:extLst>
              <a:ext uri="{FF2B5EF4-FFF2-40B4-BE49-F238E27FC236}">
                <a16:creationId xmlns:a16="http://schemas.microsoft.com/office/drawing/2014/main" id="{D66BD152-E4B0-4062-8338-4064B74A96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1338" y="152400"/>
            <a:ext cx="54943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600" b="1">
                <a:solidFill>
                  <a:srgbClr val="FFFFFF"/>
                </a:solidFill>
                <a:latin typeface="Century Gothic" panose="020B0502020202020204" pitchFamily="34" charset="0"/>
              </a:rPr>
              <a:t>Gender mainstreaming </a:t>
            </a:r>
          </a:p>
        </p:txBody>
      </p:sp>
    </p:spTree>
    <p:extLst>
      <p:ext uri="{BB962C8B-B14F-4D97-AF65-F5344CB8AC3E}">
        <p14:creationId xmlns:p14="http://schemas.microsoft.com/office/powerpoint/2010/main" val="3689920909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B4369CFD-6673-45F9-B376-547F796E873C}"/>
              </a:ext>
            </a:extLst>
          </p:cNvPr>
          <p:cNvSpPr/>
          <p:nvPr/>
        </p:nvSpPr>
        <p:spPr>
          <a:xfrm>
            <a:off x="76200" y="1066800"/>
            <a:ext cx="2057400" cy="533400"/>
          </a:xfrm>
          <a:prstGeom prst="rect">
            <a:avLst/>
          </a:prstGeom>
          <a:noFill/>
          <a:ln w="63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3795" name="Slide Number Placeholder 2">
            <a:extLst>
              <a:ext uri="{FF2B5EF4-FFF2-40B4-BE49-F238E27FC236}">
                <a16:creationId xmlns:a16="http://schemas.microsoft.com/office/drawing/2014/main" id="{075DFC4B-213C-4F78-9B99-4B3FD64F2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7EACFEF-6A7C-4209-8A48-9DFC81F4420B}" type="slidenum">
              <a:rPr lang="en-US" altLang="en-US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F9401B9-F5DF-45DE-8C00-F885E5C32B8C}"/>
              </a:ext>
            </a:extLst>
          </p:cNvPr>
          <p:cNvGraphicFramePr/>
          <p:nvPr/>
        </p:nvGraphicFramePr>
        <p:xfrm>
          <a:off x="1473200" y="1981200"/>
          <a:ext cx="622300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49A615E-F5C8-435C-92AA-281262476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400" y="1304925"/>
            <a:ext cx="1600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</a:rPr>
              <a:t>Consultation</a:t>
            </a:r>
          </a:p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</a:rPr>
              <a:t>Analysis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A454E0-78B0-45B4-A7B5-066A040BE6A1}"/>
              </a:ext>
            </a:extLst>
          </p:cNvPr>
          <p:cNvSpPr txBox="1"/>
          <p:nvPr/>
        </p:nvSpPr>
        <p:spPr>
          <a:xfrm>
            <a:off x="4419600" y="1076325"/>
            <a:ext cx="2286000" cy="739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  <a:cs typeface="+mn-cs"/>
              </a:rPr>
              <a:t>Focus groups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  <a:cs typeface="+mn-cs"/>
              </a:rPr>
              <a:t>Community meetings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  <a:cs typeface="+mn-cs"/>
              </a:rPr>
              <a:t>Lit review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5E25FC-5398-4242-A087-E3CEDC3938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2133600"/>
            <a:ext cx="22288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</a:rPr>
              <a:t>Economic analysis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</a:rPr>
              <a:t>Social assessment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</a:rPr>
              <a:t>Results framework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3ACE15-CF45-4A67-943A-42120F960631}"/>
              </a:ext>
            </a:extLst>
          </p:cNvPr>
          <p:cNvSpPr txBox="1"/>
          <p:nvPr/>
        </p:nvSpPr>
        <p:spPr>
          <a:xfrm>
            <a:off x="6858000" y="2916238"/>
            <a:ext cx="2286000" cy="9540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  <a:cs typeface="+mn-cs"/>
              </a:rPr>
              <a:t>Procurement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  <a:cs typeface="+mn-cs"/>
              </a:rPr>
              <a:t>Ancillary activities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  <a:cs typeface="+mn-cs"/>
              </a:rPr>
              <a:t>Targeted components of activities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7791F3-4F58-400D-B3D5-1B0FA50E71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4267200"/>
            <a:ext cx="22860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</a:rPr>
              <a:t>Operations manual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</a:rPr>
              <a:t>Procurement plan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</a:rPr>
              <a:t>Training manuals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</a:rPr>
              <a:t>ToRs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</a:rPr>
              <a:t>Supervision reports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728FF3-A53C-4313-9CDD-047309005203}"/>
              </a:ext>
            </a:extLst>
          </p:cNvPr>
          <p:cNvSpPr txBox="1"/>
          <p:nvPr/>
        </p:nvSpPr>
        <p:spPr>
          <a:xfrm>
            <a:off x="6886575" y="5403850"/>
            <a:ext cx="2257425" cy="9540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  <a:cs typeface="+mn-cs"/>
              </a:rPr>
              <a:t>Training for project personnel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  <a:cs typeface="+mn-cs"/>
              </a:rPr>
              <a:t>Link beneficiaries to finance and markets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438312-0ED1-49D8-969A-2276EF3AEB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096000"/>
            <a:ext cx="3429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</a:rPr>
              <a:t>Results indicators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</a:rPr>
              <a:t>Monitoring framework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</a:rPr>
              <a:t>Management information system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EE7044-4C45-459E-91BF-82539FC3622C}"/>
              </a:ext>
            </a:extLst>
          </p:cNvPr>
          <p:cNvSpPr txBox="1"/>
          <p:nvPr/>
        </p:nvSpPr>
        <p:spPr>
          <a:xfrm>
            <a:off x="4394200" y="6088063"/>
            <a:ext cx="2286000" cy="739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  <a:cs typeface="+mn-cs"/>
              </a:rPr>
              <a:t>Disaggregated data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  <a:cs typeface="+mn-cs"/>
              </a:rPr>
              <a:t>Community monitoring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  <a:cs typeface="+mn-cs"/>
              </a:rPr>
              <a:t>Grievance redress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80AF6D-9C9A-49AE-B807-E5F1580BA2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572000"/>
            <a:ext cx="2362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</a:rPr>
              <a:t>Survey design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710054-4E6A-4F6C-9AA4-D10D1C2236A4}"/>
              </a:ext>
            </a:extLst>
          </p:cNvPr>
          <p:cNvSpPr txBox="1"/>
          <p:nvPr/>
        </p:nvSpPr>
        <p:spPr>
          <a:xfrm>
            <a:off x="0" y="4876800"/>
            <a:ext cx="2362200" cy="5238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  <a:cs typeface="+mn-cs"/>
              </a:rPr>
              <a:t>Gendered impacts 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  <a:cs typeface="+mn-cs"/>
              </a:rPr>
              <a:t>Intra household dynamics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734DB1-0AE7-4069-A2F2-512A2164E4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23825" y="2143125"/>
            <a:ext cx="2486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</a:rPr>
              <a:t>ICRs</a:t>
            </a:r>
          </a:p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>
                <a:solidFill>
                  <a:srgbClr val="000000"/>
                </a:solidFill>
              </a:rPr>
              <a:t>Workshops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485A17-759A-407F-A3FB-DB8B3319FB7D}"/>
              </a:ext>
            </a:extLst>
          </p:cNvPr>
          <p:cNvSpPr txBox="1"/>
          <p:nvPr/>
        </p:nvSpPr>
        <p:spPr>
          <a:xfrm>
            <a:off x="0" y="2667000"/>
            <a:ext cx="2362200" cy="9540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  <a:cs typeface="+mn-cs"/>
              </a:rPr>
              <a:t>Documentation of processes and impacts 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prstClr val="black"/>
                </a:solidFill>
                <a:latin typeface="+mn-lt"/>
                <a:cs typeface="+mn-cs"/>
              </a:rPr>
              <a:t>Feeding back to other projects through KM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95BD2EF-7DB3-43AA-BB47-59D4C27F0959}"/>
              </a:ext>
            </a:extLst>
          </p:cNvPr>
          <p:cNvCxnSpPr/>
          <p:nvPr/>
        </p:nvCxnSpPr>
        <p:spPr>
          <a:xfrm flipH="1">
            <a:off x="3124200" y="1828800"/>
            <a:ext cx="3556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63CBD6E-2A60-4345-82ED-8AC719EEBE64}"/>
              </a:ext>
            </a:extLst>
          </p:cNvPr>
          <p:cNvCxnSpPr/>
          <p:nvPr/>
        </p:nvCxnSpPr>
        <p:spPr>
          <a:xfrm>
            <a:off x="4724400" y="1828800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E251562-B41B-4E66-AE22-652F1B290091}"/>
              </a:ext>
            </a:extLst>
          </p:cNvPr>
          <p:cNvCxnSpPr/>
          <p:nvPr/>
        </p:nvCxnSpPr>
        <p:spPr>
          <a:xfrm flipV="1">
            <a:off x="4572000" y="5943600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91BA7DA-5722-42D9-A670-013E2D90AA1C}"/>
              </a:ext>
            </a:extLst>
          </p:cNvPr>
          <p:cNvCxnSpPr/>
          <p:nvPr/>
        </p:nvCxnSpPr>
        <p:spPr>
          <a:xfrm>
            <a:off x="6883400" y="4267200"/>
            <a:ext cx="0" cy="20907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AE89B43-2098-42DA-85D0-AA816EE4ACE3}"/>
              </a:ext>
            </a:extLst>
          </p:cNvPr>
          <p:cNvCxnSpPr/>
          <p:nvPr/>
        </p:nvCxnSpPr>
        <p:spPr>
          <a:xfrm flipH="1" flipV="1">
            <a:off x="6705600" y="4818063"/>
            <a:ext cx="152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F49F77C-CCA4-43DC-A7AF-52872596D1FE}"/>
              </a:ext>
            </a:extLst>
          </p:cNvPr>
          <p:cNvCxnSpPr/>
          <p:nvPr/>
        </p:nvCxnSpPr>
        <p:spPr>
          <a:xfrm>
            <a:off x="6858000" y="2209800"/>
            <a:ext cx="0" cy="16335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89B8D97-86D5-4251-AE83-C58BDE217A00}"/>
              </a:ext>
            </a:extLst>
          </p:cNvPr>
          <p:cNvCxnSpPr/>
          <p:nvPr/>
        </p:nvCxnSpPr>
        <p:spPr>
          <a:xfrm flipH="1" flipV="1">
            <a:off x="6705600" y="3048000"/>
            <a:ext cx="152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ACE44C0-2297-4D0B-BCA8-05FD900CB513}"/>
              </a:ext>
            </a:extLst>
          </p:cNvPr>
          <p:cNvCxnSpPr/>
          <p:nvPr/>
        </p:nvCxnSpPr>
        <p:spPr>
          <a:xfrm>
            <a:off x="2362200" y="1981200"/>
            <a:ext cx="0" cy="1639888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7373521-1E5F-4BB3-A7A2-111347493ED6}"/>
              </a:ext>
            </a:extLst>
          </p:cNvPr>
          <p:cNvCxnSpPr/>
          <p:nvPr/>
        </p:nvCxnSpPr>
        <p:spPr>
          <a:xfrm flipV="1">
            <a:off x="2362200" y="3048000"/>
            <a:ext cx="127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08B2309-BBA9-4491-9650-21D58C09A3BA}"/>
              </a:ext>
            </a:extLst>
          </p:cNvPr>
          <p:cNvCxnSpPr/>
          <p:nvPr/>
        </p:nvCxnSpPr>
        <p:spPr>
          <a:xfrm>
            <a:off x="2362200" y="4581525"/>
            <a:ext cx="0" cy="819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846F3C1-C9E3-4194-A788-33EAC6A66338}"/>
              </a:ext>
            </a:extLst>
          </p:cNvPr>
          <p:cNvCxnSpPr/>
          <p:nvPr/>
        </p:nvCxnSpPr>
        <p:spPr>
          <a:xfrm flipV="1">
            <a:off x="2362200" y="4800600"/>
            <a:ext cx="127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B5DCB77-8703-4680-9B0F-10614874C37B}"/>
              </a:ext>
            </a:extLst>
          </p:cNvPr>
          <p:cNvCxnSpPr/>
          <p:nvPr/>
        </p:nvCxnSpPr>
        <p:spPr>
          <a:xfrm flipH="1" flipV="1">
            <a:off x="1524000" y="6088063"/>
            <a:ext cx="5156200" cy="79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BBA75E33-ACA7-4C51-9A2C-21088922D6C3}"/>
              </a:ext>
            </a:extLst>
          </p:cNvPr>
          <p:cNvSpPr txBox="1"/>
          <p:nvPr/>
        </p:nvSpPr>
        <p:spPr>
          <a:xfrm>
            <a:off x="152400" y="1277938"/>
            <a:ext cx="1828800" cy="2460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000" dirty="0">
                <a:solidFill>
                  <a:prstClr val="black"/>
                </a:solidFill>
                <a:latin typeface="+mn-lt"/>
                <a:cs typeface="+mn-cs"/>
              </a:rPr>
              <a:t>Entry points</a:t>
            </a:r>
          </a:p>
        </p:txBody>
      </p:sp>
      <p:sp>
        <p:nvSpPr>
          <p:cNvPr id="33822" name="TextBox 51">
            <a:extLst>
              <a:ext uri="{FF2B5EF4-FFF2-40B4-BE49-F238E27FC236}">
                <a16:creationId xmlns:a16="http://schemas.microsoft.com/office/drawing/2014/main" id="{415CD5C7-44C1-4D27-BC7B-2E851CEFE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066800"/>
            <a:ext cx="2286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000">
                <a:solidFill>
                  <a:srgbClr val="000000"/>
                </a:solidFill>
              </a:rPr>
              <a:t>Instruments and mechanisms</a:t>
            </a:r>
          </a:p>
        </p:txBody>
      </p:sp>
      <p:sp>
        <p:nvSpPr>
          <p:cNvPr id="33823" name="Rectangle 5">
            <a:extLst>
              <a:ext uri="{FF2B5EF4-FFF2-40B4-BE49-F238E27FC236}">
                <a16:creationId xmlns:a16="http://schemas.microsoft.com/office/drawing/2014/main" id="{E3557C8F-24CD-4411-8923-5D40EB8D1D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76200"/>
            <a:ext cx="800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>
                <a:solidFill>
                  <a:srgbClr val="FFFFFF"/>
                </a:solidFill>
              </a:rPr>
              <a:t>Operational entry points for gender: steps to strides</a:t>
            </a:r>
            <a:endParaRPr lang="en-US" altLang="en-US" sz="2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70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C6FC69B-99F5-4B3E-BD48-8F3792C21F69}"/>
              </a:ext>
            </a:extLst>
          </p:cNvPr>
          <p:cNvGraphicFramePr>
            <a:graphicFrameLocks noGrp="1"/>
          </p:cNvGraphicFramePr>
          <p:nvPr/>
        </p:nvGraphicFramePr>
        <p:xfrm>
          <a:off x="0" y="908050"/>
          <a:ext cx="9144000" cy="6369048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8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rbel" charset="0"/>
                        <a:ea typeface="Corbel"/>
                        <a:cs typeface="Corbel"/>
                      </a:endParaRPr>
                    </a:p>
                  </a:txBody>
                  <a:tcPr marL="91431" marR="91431"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3478">
                <a:tc>
                  <a:txBody>
                    <a:bodyPr/>
                    <a:lstStyle/>
                    <a:p>
                      <a:pPr marL="457200" marR="0" lvl="0" indent="-2794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charset="0"/>
                          <a:ea typeface="Corbel"/>
                          <a:cs typeface="Corbel"/>
                        </a:rPr>
                        <a:t>Review project strategies in order to assess gender sensitivity and provide guidance on improvements.</a:t>
                      </a:r>
                    </a:p>
                  </a:txBody>
                  <a:tcPr marL="91431" marR="91431" marT="45721" marB="4572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B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3478">
                <a:tc>
                  <a:txBody>
                    <a:bodyPr/>
                    <a:lstStyle/>
                    <a:p>
                      <a:pPr marL="457200" marR="0" lvl="0" indent="-2794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charset="0"/>
                          <a:ea typeface="Corbel"/>
                          <a:cs typeface="Corbel"/>
                        </a:rPr>
                        <a:t>Ensure women are effectively engaged as active members/leaders of all stakeholder groups consulted during project action plan development.</a:t>
                      </a:r>
                    </a:p>
                  </a:txBody>
                  <a:tcPr marL="91431" marR="91431" marT="45721" marB="4572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5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3478">
                <a:tc>
                  <a:txBody>
                    <a:bodyPr/>
                    <a:lstStyle/>
                    <a:p>
                      <a:pPr marL="457200" marR="0" lvl="0" indent="-2794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charset="0"/>
                          <a:ea typeface="Corbel"/>
                          <a:cs typeface="Corbel"/>
                        </a:rPr>
                        <a:t>Promote women</a:t>
                      </a:r>
                      <a:r>
                        <a:rPr kumimoji="0" lang="ja-JP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charset="0"/>
                          <a:ea typeface="Corbel"/>
                          <a:cs typeface="Corbel"/>
                        </a:rPr>
                        <a:t>’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charset="0"/>
                          <a:ea typeface="Corbel"/>
                          <a:cs typeface="Corbel"/>
                        </a:rPr>
                        <a:t>s decision–making  roles and ensure women</a:t>
                      </a:r>
                      <a:r>
                        <a:rPr kumimoji="0" lang="ja-JP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charset="0"/>
                          <a:ea typeface="Corbel"/>
                          <a:cs typeface="Corbel"/>
                        </a:rPr>
                        <a:t>’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charset="0"/>
                          <a:ea typeface="Corbel"/>
                          <a:cs typeface="Corbel"/>
                        </a:rPr>
                        <a:t>s equal representation and/or leadership in environmental institutions.</a:t>
                      </a:r>
                    </a:p>
                  </a:txBody>
                  <a:tcPr marL="91431" marR="91431" marT="45721" marB="4572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B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7467">
                <a:tc>
                  <a:txBody>
                    <a:bodyPr/>
                    <a:lstStyle/>
                    <a:p>
                      <a:pPr marL="457200" marR="0" lvl="0" indent="-2794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charset="0"/>
                          <a:ea typeface="Corbel"/>
                          <a:cs typeface="Corbel"/>
                        </a:rPr>
                        <a:t>Include sex-disaggregated data and gender-specific indicators. </a:t>
                      </a:r>
                    </a:p>
                  </a:txBody>
                  <a:tcPr marL="91431" marR="91431" marT="45721" marB="4572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5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3478">
                <a:tc>
                  <a:txBody>
                    <a:bodyPr/>
                    <a:lstStyle/>
                    <a:p>
                      <a:pPr marL="457200" marR="0" lvl="0" indent="-2794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charset="0"/>
                          <a:ea typeface="Corbel"/>
                          <a:cs typeface="Corbel"/>
                        </a:rPr>
                        <a:t>Ensure women are involved in the development of climate resilient infrastructure with equal pay for equal amount of work.</a:t>
                      </a:r>
                    </a:p>
                  </a:txBody>
                  <a:tcPr marL="91431" marR="91431" marT="45721" marB="4572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5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1168">
                <a:tc>
                  <a:txBody>
                    <a:bodyPr/>
                    <a:lstStyle/>
                    <a:p>
                      <a:pPr marL="457200" marR="0" lvl="0" indent="-2794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charset="0"/>
                          <a:ea typeface="Corbel"/>
                          <a:cs typeface="Corbel"/>
                        </a:rPr>
                        <a:t>Provide women with equal access to ‘green jobs’.</a:t>
                      </a:r>
                    </a:p>
                  </a:txBody>
                  <a:tcPr marL="91431" marR="91431" marT="45721" marB="4572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5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3478">
                <a:tc>
                  <a:txBody>
                    <a:bodyPr/>
                    <a:lstStyle/>
                    <a:p>
                      <a:pPr marL="457200" marR="0" lvl="0" indent="-2794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charset="0"/>
                          <a:ea typeface="Corbel"/>
                          <a:cs typeface="Corbel"/>
                        </a:rPr>
                        <a:t>Promote women as service providers and entrepreneurs in clean energy systems (e.g. solar technicians, after sales agents, owners of small enterprises in solar home systems).</a:t>
                      </a:r>
                    </a:p>
                  </a:txBody>
                  <a:tcPr marL="91431" marR="91431" marT="45721" marB="4572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5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33478">
                <a:tc>
                  <a:txBody>
                    <a:bodyPr/>
                    <a:lstStyle/>
                    <a:p>
                      <a:pPr marL="457200" marR="0" lvl="0" indent="-2794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charset="0"/>
                          <a:ea typeface="Corbel"/>
                          <a:cs typeface="Corbel"/>
                        </a:rPr>
                        <a:t>Influence political/local leaders to promote gender responsive climate change mitigation and adaptation measures.</a:t>
                      </a:r>
                    </a:p>
                  </a:txBody>
                  <a:tcPr marL="91431" marR="91431" marT="45721" marB="4572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5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43732">
                <a:tc>
                  <a:txBody>
                    <a:bodyPr/>
                    <a:lstStyle/>
                    <a:p>
                      <a:pPr marL="457200" marR="0" lvl="0" indent="-2794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charset="0"/>
                          <a:ea typeface="Corbel"/>
                          <a:cs typeface="Corbel"/>
                        </a:rPr>
                        <a:t>Widen the access of off–grid, poor and female headed households to energy efficiency programs.</a:t>
                      </a:r>
                    </a:p>
                  </a:txBody>
                  <a:tcPr marL="91431" marR="91431" marT="45721" marB="4572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5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5866" name="Rectangle 2">
            <a:extLst>
              <a:ext uri="{FF2B5EF4-FFF2-40B4-BE49-F238E27FC236}">
                <a16:creationId xmlns:a16="http://schemas.microsoft.com/office/drawing/2014/main" id="{D7D6D145-1CCB-4974-BBCC-853D88087ACD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07950" y="50800"/>
            <a:ext cx="8712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spcBef>
                <a:spcPct val="20000"/>
              </a:spcBef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1">
                <a:solidFill>
                  <a:srgbClr val="FFFFFF"/>
                </a:solidFill>
                <a:latin typeface="Century Gothic" panose="020B0502020202020204" pitchFamily="34" charset="0"/>
              </a:rPr>
              <a:t>5. Examples of gender design features in climate change projects</a:t>
            </a:r>
          </a:p>
        </p:txBody>
      </p:sp>
    </p:spTree>
    <p:extLst>
      <p:ext uri="{BB962C8B-B14F-4D97-AF65-F5344CB8AC3E}">
        <p14:creationId xmlns:p14="http://schemas.microsoft.com/office/powerpoint/2010/main" val="4060583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F28A224-D855-4C3C-AE19-74AB1BB71FE3}"/>
              </a:ext>
            </a:extLst>
          </p:cNvPr>
          <p:cNvGrpSpPr/>
          <p:nvPr/>
        </p:nvGrpSpPr>
        <p:grpSpPr>
          <a:xfrm>
            <a:off x="2824200" y="2247241"/>
            <a:ext cx="10465059" cy="1640083"/>
            <a:chOff x="140096" y="2778759"/>
            <a:chExt cx="11025156" cy="1640083"/>
          </a:xfrm>
        </p:grpSpPr>
        <p:sp>
          <p:nvSpPr>
            <p:cNvPr id="2" name="Arrow: Chevron 1">
              <a:extLst>
                <a:ext uri="{FF2B5EF4-FFF2-40B4-BE49-F238E27FC236}">
                  <a16:creationId xmlns:a16="http://schemas.microsoft.com/office/drawing/2014/main" id="{6F0C7DD2-7203-4503-803E-963C2EA116B9}"/>
                </a:ext>
              </a:extLst>
            </p:cNvPr>
            <p:cNvSpPr/>
            <p:nvPr/>
          </p:nvSpPr>
          <p:spPr>
            <a:xfrm>
              <a:off x="1291770" y="2857320"/>
              <a:ext cx="113122" cy="292231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Text Placeholder 2">
              <a:extLst>
                <a:ext uri="{FF2B5EF4-FFF2-40B4-BE49-F238E27FC236}">
                  <a16:creationId xmlns:a16="http://schemas.microsoft.com/office/drawing/2014/main" id="{50466B87-697F-44A0-9AA6-7C2832BB1F66}"/>
                </a:ext>
              </a:extLst>
            </p:cNvPr>
            <p:cNvSpPr txBox="1">
              <a:spLocks/>
            </p:cNvSpPr>
            <p:nvPr/>
          </p:nvSpPr>
          <p:spPr>
            <a:xfrm>
              <a:off x="140096" y="2786618"/>
              <a:ext cx="5512578" cy="1624365"/>
            </a:xfrm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9pPr>
            </a:lstStyle>
            <a:p>
              <a:pPr algn="just"/>
              <a:r>
                <a:rPr lang="en-US" sz="2000" dirty="0"/>
                <a:t>Objective</a:t>
              </a:r>
            </a:p>
          </p:txBody>
        </p:sp>
        <p:sp>
          <p:nvSpPr>
            <p:cNvPr id="9" name="Arrow: Chevron 8">
              <a:extLst>
                <a:ext uri="{FF2B5EF4-FFF2-40B4-BE49-F238E27FC236}">
                  <a16:creationId xmlns:a16="http://schemas.microsoft.com/office/drawing/2014/main" id="{CB5DC702-5299-4A5D-A06D-A7F3AB538DEB}"/>
                </a:ext>
              </a:extLst>
            </p:cNvPr>
            <p:cNvSpPr/>
            <p:nvPr/>
          </p:nvSpPr>
          <p:spPr>
            <a:xfrm>
              <a:off x="2320894" y="2857320"/>
              <a:ext cx="113122" cy="292231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Text Placeholder 2">
              <a:extLst>
                <a:ext uri="{FF2B5EF4-FFF2-40B4-BE49-F238E27FC236}">
                  <a16:creationId xmlns:a16="http://schemas.microsoft.com/office/drawing/2014/main" id="{ED4D1F34-542C-4CDD-9BE5-E192456807C4}"/>
                </a:ext>
              </a:extLst>
            </p:cNvPr>
            <p:cNvSpPr txBox="1">
              <a:spLocks/>
            </p:cNvSpPr>
            <p:nvPr/>
          </p:nvSpPr>
          <p:spPr>
            <a:xfrm>
              <a:off x="1395167" y="2786618"/>
              <a:ext cx="5512578" cy="1624365"/>
            </a:xfrm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9pPr>
            </a:lstStyle>
            <a:p>
              <a:pPr algn="just"/>
              <a:r>
                <a:rPr lang="en-US" sz="2000" dirty="0"/>
                <a:t>Impact</a:t>
              </a:r>
            </a:p>
          </p:txBody>
        </p:sp>
        <p:sp>
          <p:nvSpPr>
            <p:cNvPr id="11" name="Arrow: Chevron 10">
              <a:extLst>
                <a:ext uri="{FF2B5EF4-FFF2-40B4-BE49-F238E27FC236}">
                  <a16:creationId xmlns:a16="http://schemas.microsoft.com/office/drawing/2014/main" id="{271B57F2-5D69-4132-8F38-BBF3FFA4A40F}"/>
                </a:ext>
              </a:extLst>
            </p:cNvPr>
            <p:cNvSpPr/>
            <p:nvPr/>
          </p:nvSpPr>
          <p:spPr>
            <a:xfrm>
              <a:off x="3519674" y="2849461"/>
              <a:ext cx="113122" cy="292231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Text Placeholder 2">
              <a:extLst>
                <a:ext uri="{FF2B5EF4-FFF2-40B4-BE49-F238E27FC236}">
                  <a16:creationId xmlns:a16="http://schemas.microsoft.com/office/drawing/2014/main" id="{62D26ABB-C4F5-4885-BD70-346A74B67AAD}"/>
                </a:ext>
              </a:extLst>
            </p:cNvPr>
            <p:cNvSpPr txBox="1">
              <a:spLocks/>
            </p:cNvSpPr>
            <p:nvPr/>
          </p:nvSpPr>
          <p:spPr>
            <a:xfrm>
              <a:off x="2386553" y="2778759"/>
              <a:ext cx="5512578" cy="1624365"/>
            </a:xfrm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9pPr>
            </a:lstStyle>
            <a:p>
              <a:pPr algn="just"/>
              <a:r>
                <a:rPr lang="en-US" sz="2000" dirty="0"/>
                <a:t>Outcome</a:t>
              </a:r>
            </a:p>
          </p:txBody>
        </p:sp>
        <p:sp>
          <p:nvSpPr>
            <p:cNvPr id="13" name="Arrow: Chevron 12">
              <a:extLst>
                <a:ext uri="{FF2B5EF4-FFF2-40B4-BE49-F238E27FC236}">
                  <a16:creationId xmlns:a16="http://schemas.microsoft.com/office/drawing/2014/main" id="{5354A302-2C4C-4AFB-8237-849F47E9FEC8}"/>
                </a:ext>
              </a:extLst>
            </p:cNvPr>
            <p:cNvSpPr/>
            <p:nvPr/>
          </p:nvSpPr>
          <p:spPr>
            <a:xfrm>
              <a:off x="4558225" y="2857320"/>
              <a:ext cx="113122" cy="292231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Text Placeholder 2">
              <a:extLst>
                <a:ext uri="{FF2B5EF4-FFF2-40B4-BE49-F238E27FC236}">
                  <a16:creationId xmlns:a16="http://schemas.microsoft.com/office/drawing/2014/main" id="{3FBFAA20-F93E-40A2-8EC7-8BE0E24432E0}"/>
                </a:ext>
              </a:extLst>
            </p:cNvPr>
            <p:cNvSpPr txBox="1">
              <a:spLocks/>
            </p:cNvSpPr>
            <p:nvPr/>
          </p:nvSpPr>
          <p:spPr>
            <a:xfrm>
              <a:off x="3623071" y="2786618"/>
              <a:ext cx="5512578" cy="1624365"/>
            </a:xfrm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9pPr>
            </a:lstStyle>
            <a:p>
              <a:pPr algn="just"/>
              <a:r>
                <a:rPr lang="en-US" sz="2000" dirty="0"/>
                <a:t>Output</a:t>
              </a:r>
            </a:p>
          </p:txBody>
        </p:sp>
        <p:sp>
          <p:nvSpPr>
            <p:cNvPr id="15" name="Arrow: Chevron 14">
              <a:extLst>
                <a:ext uri="{FF2B5EF4-FFF2-40B4-BE49-F238E27FC236}">
                  <a16:creationId xmlns:a16="http://schemas.microsoft.com/office/drawing/2014/main" id="{0514EEDC-3E3C-4268-BE0A-4ACDB653D264}"/>
                </a:ext>
              </a:extLst>
            </p:cNvPr>
            <p:cNvSpPr/>
            <p:nvPr/>
          </p:nvSpPr>
          <p:spPr>
            <a:xfrm>
              <a:off x="5577889" y="2865179"/>
              <a:ext cx="113122" cy="292231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Text Placeholder 2">
              <a:extLst>
                <a:ext uri="{FF2B5EF4-FFF2-40B4-BE49-F238E27FC236}">
                  <a16:creationId xmlns:a16="http://schemas.microsoft.com/office/drawing/2014/main" id="{3458FC21-8881-48BB-9A83-B8A371770880}"/>
                </a:ext>
              </a:extLst>
            </p:cNvPr>
            <p:cNvSpPr txBox="1">
              <a:spLocks/>
            </p:cNvSpPr>
            <p:nvPr/>
          </p:nvSpPr>
          <p:spPr>
            <a:xfrm>
              <a:off x="4642735" y="2794477"/>
              <a:ext cx="5512578" cy="1624365"/>
            </a:xfrm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9pPr>
            </a:lstStyle>
            <a:p>
              <a:pPr algn="just"/>
              <a:r>
                <a:rPr lang="en-US" sz="2000" dirty="0"/>
                <a:t>Activity</a:t>
              </a:r>
            </a:p>
          </p:txBody>
        </p:sp>
        <p:sp>
          <p:nvSpPr>
            <p:cNvPr id="18" name="Text Placeholder 2">
              <a:extLst>
                <a:ext uri="{FF2B5EF4-FFF2-40B4-BE49-F238E27FC236}">
                  <a16:creationId xmlns:a16="http://schemas.microsoft.com/office/drawing/2014/main" id="{F93A120F-6969-49EB-98A4-C2278CC8A034}"/>
                </a:ext>
              </a:extLst>
            </p:cNvPr>
            <p:cNvSpPr txBox="1">
              <a:spLocks/>
            </p:cNvSpPr>
            <p:nvPr/>
          </p:nvSpPr>
          <p:spPr>
            <a:xfrm>
              <a:off x="5652674" y="2794477"/>
              <a:ext cx="5512578" cy="1624365"/>
            </a:xfrm>
          </p:spPr>
          <p:txBody>
            <a:bodyPr/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itchFamily="34" charset="0"/>
                  <a:ea typeface="MS PGothic" pitchFamily="34" charset="-128"/>
                  <a:cs typeface="+mn-cs"/>
                </a:defRPr>
              </a:lvl9pPr>
            </a:lstStyle>
            <a:p>
              <a:pPr algn="just"/>
              <a:r>
                <a:rPr lang="en-US" sz="2000" dirty="0"/>
                <a:t>Input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D22978C4-7FBB-46C1-A41F-C86716B40D46}"/>
              </a:ext>
            </a:extLst>
          </p:cNvPr>
          <p:cNvSpPr/>
          <p:nvPr/>
        </p:nvSpPr>
        <p:spPr>
          <a:xfrm>
            <a:off x="322289" y="2181719"/>
            <a:ext cx="167931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s-VE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Diseño del Marco Lógico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00D5D991-CFC7-4A12-97F1-BCAF3CF9E225}"/>
              </a:ext>
            </a:extLst>
          </p:cNvPr>
          <p:cNvSpPr/>
          <p:nvPr/>
        </p:nvSpPr>
        <p:spPr>
          <a:xfrm>
            <a:off x="2130006" y="2270452"/>
            <a:ext cx="469496" cy="57966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497697E6-A4D2-41FA-8DE6-92E523987C22}"/>
              </a:ext>
            </a:extLst>
          </p:cNvPr>
          <p:cNvSpPr/>
          <p:nvPr/>
        </p:nvSpPr>
        <p:spPr>
          <a:xfrm rot="5400000">
            <a:off x="5113168" y="4275113"/>
            <a:ext cx="509429" cy="392566"/>
          </a:xfrm>
          <a:prstGeom prst="rightArrow">
            <a:avLst>
              <a:gd name="adj1" fmla="val 50000"/>
              <a:gd name="adj2" fmla="val 3900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B9A0FE6-B0A7-4F50-A0B8-0B1D05B379C0}"/>
              </a:ext>
            </a:extLst>
          </p:cNvPr>
          <p:cNvSpPr/>
          <p:nvPr/>
        </p:nvSpPr>
        <p:spPr>
          <a:xfrm>
            <a:off x="2932861" y="4751901"/>
            <a:ext cx="4666481" cy="125572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latin typeface="+mj-lt"/>
                <a:cs typeface="Calibri" panose="020F0502020204030204" pitchFamily="34" charset="0"/>
              </a:rPr>
              <a:t>Cierre del proyecto (reporte de cierre) y Evaluación final de resultados.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631AD9-8D32-476C-AE85-92605FC70792}"/>
              </a:ext>
            </a:extLst>
          </p:cNvPr>
          <p:cNvSpPr/>
          <p:nvPr/>
        </p:nvSpPr>
        <p:spPr>
          <a:xfrm>
            <a:off x="197620" y="3363837"/>
            <a:ext cx="1798091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s-VE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Etapa de </a:t>
            </a:r>
            <a:r>
              <a:rPr lang="es-VE" kern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implementacion</a:t>
            </a:r>
            <a:endParaRPr lang="es-VE" kern="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9CC9E889-8C29-4714-8F38-BB899BCB4CF4}"/>
              </a:ext>
            </a:extLst>
          </p:cNvPr>
          <p:cNvSpPr/>
          <p:nvPr/>
        </p:nvSpPr>
        <p:spPr>
          <a:xfrm>
            <a:off x="2124116" y="3319704"/>
            <a:ext cx="469496" cy="57966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52569DE-63BD-4977-9E3C-194D20C4CA2A}"/>
              </a:ext>
            </a:extLst>
          </p:cNvPr>
          <p:cNvSpPr/>
          <p:nvPr/>
        </p:nvSpPr>
        <p:spPr>
          <a:xfrm>
            <a:off x="4352349" y="1763584"/>
            <a:ext cx="5601270" cy="4247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400" b="1" dirty="0">
                <a:solidFill>
                  <a:schemeClr val="accent3">
                    <a:lumMod val="75000"/>
                  </a:schemeClr>
                </a:solidFill>
                <a:latin typeface="+mj-lt"/>
                <a:cs typeface="Calibri" panose="020F0502020204030204" pitchFamily="34" charset="0"/>
              </a:rPr>
              <a:t>GCF Marco </a:t>
            </a:r>
            <a:r>
              <a:rPr lang="es-VE" sz="2400" b="1" dirty="0" err="1">
                <a:solidFill>
                  <a:schemeClr val="accent3">
                    <a:lumMod val="75000"/>
                  </a:schemeClr>
                </a:solidFill>
                <a:latin typeface="+mj-lt"/>
                <a:cs typeface="Calibri" panose="020F0502020204030204" pitchFamily="34" charset="0"/>
              </a:rPr>
              <a:t>Logico</a:t>
            </a:r>
            <a:endParaRPr lang="es-VE" sz="2400" b="1" dirty="0">
              <a:solidFill>
                <a:schemeClr val="accent3">
                  <a:lumMod val="75000"/>
                </a:schemeClr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886B1B-E469-46D3-94CA-6DCD3E8E05AC}"/>
              </a:ext>
            </a:extLst>
          </p:cNvPr>
          <p:cNvSpPr txBox="1"/>
          <p:nvPr/>
        </p:nvSpPr>
        <p:spPr>
          <a:xfrm>
            <a:off x="2613559" y="3191761"/>
            <a:ext cx="55086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000" b="1" dirty="0">
                <a:solidFill>
                  <a:schemeClr val="accent3">
                    <a:lumMod val="75000"/>
                  </a:schemeClr>
                </a:solidFill>
                <a:latin typeface="+mj-lt"/>
                <a:cs typeface="Calibri" panose="020F0502020204030204" pitchFamily="34" charset="0"/>
              </a:rPr>
              <a:t>Herramientas de </a:t>
            </a:r>
            <a:r>
              <a:rPr lang="es-VE" sz="2000" b="1" dirty="0" err="1">
                <a:solidFill>
                  <a:schemeClr val="accent3">
                    <a:lumMod val="75000"/>
                  </a:schemeClr>
                </a:solidFill>
                <a:latin typeface="+mj-lt"/>
                <a:cs typeface="Calibri" panose="020F0502020204030204" pitchFamily="34" charset="0"/>
              </a:rPr>
              <a:t>Monitereo</a:t>
            </a:r>
            <a:endParaRPr lang="es-VE" sz="2000" b="1" dirty="0">
              <a:solidFill>
                <a:schemeClr val="accent3">
                  <a:lumMod val="75000"/>
                </a:schemeClr>
              </a:solidFill>
              <a:latin typeface="+mj-lt"/>
              <a:cs typeface="Calibri" panose="020F0502020204030204" pitchFamily="34" charset="0"/>
            </a:endParaRPr>
          </a:p>
          <a:p>
            <a:pPr algn="ctr"/>
            <a:r>
              <a:rPr lang="es-VE" dirty="0" err="1"/>
              <a:t>Progress</a:t>
            </a:r>
            <a:r>
              <a:rPr lang="es-VE" dirty="0"/>
              <a:t> </a:t>
            </a:r>
            <a:r>
              <a:rPr lang="es-VE" dirty="0" err="1"/>
              <a:t>Reports</a:t>
            </a:r>
            <a:r>
              <a:rPr lang="es-VE" dirty="0"/>
              <a:t>/</a:t>
            </a:r>
            <a:r>
              <a:rPr lang="es-VE" dirty="0" err="1"/>
              <a:t>APRs</a:t>
            </a:r>
            <a:r>
              <a:rPr lang="es-VE" dirty="0"/>
              <a:t>, </a:t>
            </a:r>
            <a:r>
              <a:rPr lang="es-VE" dirty="0" err="1"/>
              <a:t>Interim</a:t>
            </a:r>
            <a:r>
              <a:rPr lang="es-VE" dirty="0"/>
              <a:t>/Final </a:t>
            </a:r>
            <a:r>
              <a:rPr lang="es-VE" dirty="0" err="1"/>
              <a:t>Evaluations</a:t>
            </a:r>
            <a:r>
              <a:rPr lang="es-VE" dirty="0"/>
              <a:t>, </a:t>
            </a:r>
            <a:r>
              <a:rPr lang="es-VE" dirty="0" err="1"/>
              <a:t>Completion</a:t>
            </a:r>
            <a:r>
              <a:rPr lang="es-VE" dirty="0"/>
              <a:t> </a:t>
            </a:r>
            <a:r>
              <a:rPr lang="es-VE" dirty="0" err="1"/>
              <a:t>Report</a:t>
            </a:r>
            <a:r>
              <a:rPr lang="es-VE" dirty="0"/>
              <a:t> </a:t>
            </a: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5D57AD5A-BAAC-44A0-AFE7-1040D6F30CB4}"/>
              </a:ext>
            </a:extLst>
          </p:cNvPr>
          <p:cNvSpPr/>
          <p:nvPr/>
        </p:nvSpPr>
        <p:spPr>
          <a:xfrm rot="5400000">
            <a:off x="5115967" y="2732905"/>
            <a:ext cx="509429" cy="392566"/>
          </a:xfrm>
          <a:prstGeom prst="rightArrow">
            <a:avLst>
              <a:gd name="adj1" fmla="val 50000"/>
              <a:gd name="adj2" fmla="val 3900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35C05D7-E135-45BC-BD94-DE1675D81FFB}"/>
              </a:ext>
            </a:extLst>
          </p:cNvPr>
          <p:cNvSpPr/>
          <p:nvPr/>
        </p:nvSpPr>
        <p:spPr>
          <a:xfrm>
            <a:off x="217567" y="4768223"/>
            <a:ext cx="1798091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783">
              <a:lnSpc>
                <a:spcPct val="80000"/>
              </a:lnSpc>
              <a:defRPr/>
            </a:pPr>
            <a:r>
              <a:rPr lang="es-VE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Cierre del Proyecto</a:t>
            </a:r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87726EED-A41E-4B7E-8F18-F4E17B7BABCF}"/>
              </a:ext>
            </a:extLst>
          </p:cNvPr>
          <p:cNvSpPr/>
          <p:nvPr/>
        </p:nvSpPr>
        <p:spPr>
          <a:xfrm>
            <a:off x="2144063" y="4724090"/>
            <a:ext cx="469496" cy="57966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04C174AA-AE4C-4B36-B74A-E7473BE00FC5}"/>
              </a:ext>
            </a:extLst>
          </p:cNvPr>
          <p:cNvSpPr txBox="1">
            <a:spLocks/>
          </p:cNvSpPr>
          <p:nvPr/>
        </p:nvSpPr>
        <p:spPr>
          <a:xfrm>
            <a:off x="1984918" y="114381"/>
            <a:ext cx="6917039" cy="867930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Ciclo de proyectos: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De Diseño a Implementación</a:t>
            </a:r>
          </a:p>
        </p:txBody>
      </p:sp>
    </p:spTree>
    <p:extLst>
      <p:ext uri="{BB962C8B-B14F-4D97-AF65-F5344CB8AC3E}">
        <p14:creationId xmlns:p14="http://schemas.microsoft.com/office/powerpoint/2010/main" val="92914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0959" y="305309"/>
            <a:ext cx="5748152" cy="867930"/>
          </a:xfrm>
        </p:spPr>
        <p:txBody>
          <a:bodyPr wrap="square" rtlCol="0">
            <a:spAutoFit/>
          </a:bodyPr>
          <a:lstStyle/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PMU focus on Evaluation </a:t>
            </a:r>
            <a:br>
              <a:rPr lang="en-US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</a:br>
            <a:endParaRPr lang="en-US" sz="2800" b="1" dirty="0">
              <a:solidFill>
                <a:schemeClr val="accent3">
                  <a:lumMod val="75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36272" y="2676786"/>
            <a:ext cx="8761783" cy="695065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E88091E-AA62-4E67-9224-B3B60EAE4482}"/>
              </a:ext>
            </a:extLst>
          </p:cNvPr>
          <p:cNvSpPr txBox="1">
            <a:spLocks/>
          </p:cNvSpPr>
          <p:nvPr/>
        </p:nvSpPr>
        <p:spPr>
          <a:xfrm>
            <a:off x="230545" y="1816433"/>
            <a:ext cx="8279610" cy="508993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25" b="1" u="sng" dirty="0"/>
              <a:t>PMU aims to improve Evaluation quality</a:t>
            </a:r>
          </a:p>
          <a:p>
            <a:pPr marL="0" indent="0" algn="just">
              <a:buNone/>
            </a:pPr>
            <a:endParaRPr lang="en-US" sz="1050" dirty="0"/>
          </a:p>
          <a:p>
            <a:pPr marL="385763" indent="-385763" algn="just">
              <a:lnSpc>
                <a:spcPct val="114000"/>
              </a:lnSpc>
              <a:buFont typeface="+mj-lt"/>
              <a:buAutoNum type="arabicPeriod"/>
            </a:pPr>
            <a:r>
              <a:rPr lang="en-US" sz="2025" dirty="0"/>
              <a:t>Reviewing of </a:t>
            </a:r>
            <a:r>
              <a:rPr lang="en-US" sz="2025" u="sng" dirty="0"/>
              <a:t>Baselines and Indicators </a:t>
            </a:r>
            <a:r>
              <a:rPr lang="en-US" sz="2025" dirty="0"/>
              <a:t>at the Project Design.</a:t>
            </a:r>
          </a:p>
          <a:p>
            <a:pPr marL="385763" indent="-385763" algn="just">
              <a:lnSpc>
                <a:spcPct val="114000"/>
              </a:lnSpc>
              <a:buFont typeface="+mj-lt"/>
              <a:buAutoNum type="arabicPeriod"/>
            </a:pPr>
            <a:r>
              <a:rPr lang="en-US" sz="2025" dirty="0"/>
              <a:t>Reviewing of </a:t>
            </a:r>
            <a:r>
              <a:rPr lang="en-US" sz="2025" u="sng" dirty="0"/>
              <a:t>reporting channels and arrangements </a:t>
            </a:r>
            <a:r>
              <a:rPr lang="en-US" sz="2025" dirty="0"/>
              <a:t>from the Executing Entity and Accredited Entity to GCF.</a:t>
            </a:r>
          </a:p>
          <a:p>
            <a:pPr marL="385763" indent="-385763" algn="just">
              <a:lnSpc>
                <a:spcPct val="114000"/>
              </a:lnSpc>
              <a:buFont typeface="+mj-lt"/>
              <a:buAutoNum type="arabicPeriod"/>
            </a:pPr>
            <a:r>
              <a:rPr lang="en-US" sz="2025" dirty="0"/>
              <a:t>Evaluation-specific tools: </a:t>
            </a:r>
            <a:r>
              <a:rPr lang="en-US" sz="2025" u="sng" dirty="0"/>
              <a:t>Interim and Final Evaluations</a:t>
            </a:r>
            <a:r>
              <a:rPr lang="en-US" sz="2025" dirty="0"/>
              <a:t>.</a:t>
            </a:r>
          </a:p>
          <a:p>
            <a:pPr marL="385763" indent="-385763" algn="just">
              <a:lnSpc>
                <a:spcPct val="114000"/>
              </a:lnSpc>
              <a:buFont typeface="+mj-lt"/>
              <a:buAutoNum type="arabicPeriod"/>
            </a:pPr>
            <a:r>
              <a:rPr lang="en-US" sz="2025" u="sng" dirty="0"/>
              <a:t>Lessons Learned</a:t>
            </a:r>
            <a:r>
              <a:rPr lang="en-US" sz="2025" dirty="0"/>
              <a:t> input back to Investment Divisions and Accredited Entities through the PMU-Portfolio reports.</a:t>
            </a:r>
          </a:p>
        </p:txBody>
      </p:sp>
    </p:spTree>
    <p:extLst>
      <p:ext uri="{BB962C8B-B14F-4D97-AF65-F5344CB8AC3E}">
        <p14:creationId xmlns:p14="http://schemas.microsoft.com/office/powerpoint/2010/main" val="352505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D478B2-C65C-4E02-A3CA-36D124DCAE94}"/>
              </a:ext>
            </a:extLst>
          </p:cNvPr>
          <p:cNvSpPr txBox="1">
            <a:spLocks/>
          </p:cNvSpPr>
          <p:nvPr/>
        </p:nvSpPr>
        <p:spPr>
          <a:xfrm>
            <a:off x="1654629" y="333985"/>
            <a:ext cx="7391399" cy="937180"/>
          </a:xfr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Unidad de Gestión de Cartera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Monitoreo y Evaluación en la etapa de diseño </a:t>
            </a:r>
            <a:b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</a:br>
            <a:endParaRPr lang="es-VE" sz="2800" b="1" i="1" dirty="0">
              <a:solidFill>
                <a:schemeClr val="accent3">
                  <a:lumMod val="75000"/>
                </a:schemeClr>
              </a:solidFill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DD28BF7-C2F7-4DEC-88E4-507632716C97}"/>
              </a:ext>
            </a:extLst>
          </p:cNvPr>
          <p:cNvSpPr txBox="1">
            <a:spLocks/>
          </p:cNvSpPr>
          <p:nvPr/>
        </p:nvSpPr>
        <p:spPr>
          <a:xfrm>
            <a:off x="135467" y="2355122"/>
            <a:ext cx="8646845" cy="3944938"/>
          </a:xfrm>
        </p:spPr>
        <p:txBody>
          <a:bodyPr/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itchFamily="34" charset="0"/>
                <a:ea typeface="MS PGothic" pitchFamily="34" charset="-128"/>
                <a:cs typeface="+mn-cs"/>
              </a:defRPr>
            </a:lvl9pPr>
          </a:lstStyle>
          <a:p>
            <a:pPr algn="just"/>
            <a:r>
              <a:rPr lang="es-VE" sz="2000" dirty="0"/>
              <a:t>Los aspectos revisados durante la etapa de diseño están relacionados con los aspectos de: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VE" sz="2000" dirty="0"/>
              <a:t>Implementación: Secciones B.1, C.3, C.7, C.8.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VE" sz="2000" dirty="0"/>
              <a:t>Monitoreo de resultados e impacto: Secciones E.1, E.6, H.1.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VE" sz="2000" dirty="0"/>
              <a:t>Arreglos de Reporte y Evaluación: sección H.2. </a:t>
            </a:r>
          </a:p>
          <a:p>
            <a:pPr algn="just"/>
            <a:endParaRPr lang="es-VE" sz="2000" dirty="0"/>
          </a:p>
          <a:p>
            <a:pPr algn="just"/>
            <a:endParaRPr lang="es-VE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VE" sz="2000" dirty="0"/>
              <a:t>Todos estos elementos son </a:t>
            </a:r>
            <a:r>
              <a:rPr lang="es-VE" sz="2000" b="1" dirty="0"/>
              <a:t>revisados durante el proceso de preparación de la Propuesta de Financiamiento</a:t>
            </a:r>
            <a:r>
              <a:rPr lang="es-VE" sz="2000" dirty="0"/>
              <a:t> previo a la presentación de la propuesta a la Junta.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VE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VE" sz="2000" dirty="0"/>
              <a:t>El </a:t>
            </a:r>
            <a:r>
              <a:rPr lang="es-VE" sz="2000" b="1" dirty="0"/>
              <a:t>monitoreo inicia formalmente tras la efectividad del FAA</a:t>
            </a:r>
            <a:r>
              <a:rPr lang="es-VE" sz="2000" dirty="0"/>
              <a:t>, y el proyecto es internamente trasladado a cartera (PMU) para su monitoreo.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VE" sz="2000" b="1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2B5EAF6-2A03-4EEE-9B44-879D45C40CB4}"/>
              </a:ext>
            </a:extLst>
          </p:cNvPr>
          <p:cNvSpPr txBox="1">
            <a:spLocks/>
          </p:cNvSpPr>
          <p:nvPr/>
        </p:nvSpPr>
        <p:spPr>
          <a:xfrm>
            <a:off x="338438" y="1561041"/>
            <a:ext cx="6278726" cy="937180"/>
          </a:xfr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l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4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PMU – Revisión Técnica</a:t>
            </a:r>
          </a:p>
        </p:txBody>
      </p:sp>
    </p:spTree>
    <p:extLst>
      <p:ext uri="{BB962C8B-B14F-4D97-AF65-F5344CB8AC3E}">
        <p14:creationId xmlns:p14="http://schemas.microsoft.com/office/powerpoint/2010/main" val="945762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D478B2-C65C-4E02-A3CA-36D124DCAE94}"/>
              </a:ext>
            </a:extLst>
          </p:cNvPr>
          <p:cNvSpPr txBox="1">
            <a:spLocks/>
          </p:cNvSpPr>
          <p:nvPr/>
        </p:nvSpPr>
        <p:spPr>
          <a:xfrm>
            <a:off x="1251857" y="323093"/>
            <a:ext cx="7619999" cy="937180"/>
          </a:xfr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Propuestas de Financiamiento: 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Implementación</a:t>
            </a:r>
            <a:endParaRPr lang="es-VE" sz="2800" b="1" i="1" dirty="0">
              <a:solidFill>
                <a:schemeClr val="accent3">
                  <a:lumMod val="75000"/>
                </a:schemeClr>
              </a:solidFill>
              <a:ea typeface="+mn-ea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656D7C-B4CE-424B-B59B-E07D3F6716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858" y="1493100"/>
            <a:ext cx="7304314" cy="5175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674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D478B2-C65C-4E02-A3CA-36D124DCAE94}"/>
              </a:ext>
            </a:extLst>
          </p:cNvPr>
          <p:cNvSpPr txBox="1">
            <a:spLocks/>
          </p:cNvSpPr>
          <p:nvPr/>
        </p:nvSpPr>
        <p:spPr>
          <a:xfrm>
            <a:off x="1251857" y="323093"/>
            <a:ext cx="7619999" cy="937180"/>
          </a:xfr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Propuestas de Financiamiento: 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Implementación</a:t>
            </a:r>
            <a:endParaRPr lang="es-VE" sz="2800" b="1" i="1" dirty="0">
              <a:solidFill>
                <a:schemeClr val="accent3">
                  <a:lumMod val="75000"/>
                </a:schemeClr>
              </a:solidFill>
              <a:ea typeface="+mn-ea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4A8E60E-546B-4045-AD21-147DA70E2A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31258"/>
            <a:ext cx="9144000" cy="3195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57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D478B2-C65C-4E02-A3CA-36D124DCAE94}"/>
              </a:ext>
            </a:extLst>
          </p:cNvPr>
          <p:cNvSpPr txBox="1">
            <a:spLocks/>
          </p:cNvSpPr>
          <p:nvPr/>
        </p:nvSpPr>
        <p:spPr>
          <a:xfrm>
            <a:off x="1251857" y="323093"/>
            <a:ext cx="7619999" cy="937180"/>
          </a:xfr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Propuestas de Financiamiento: 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Implementación</a:t>
            </a:r>
            <a:endParaRPr lang="es-VE" sz="2800" b="1" i="1" dirty="0">
              <a:solidFill>
                <a:schemeClr val="accent3">
                  <a:lumMod val="75000"/>
                </a:schemeClr>
              </a:solidFill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DB8B44-178D-48E9-8AE1-C6C7217BB0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19428"/>
            <a:ext cx="9144000" cy="3219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832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D478B2-C65C-4E02-A3CA-36D124DCAE94}"/>
              </a:ext>
            </a:extLst>
          </p:cNvPr>
          <p:cNvSpPr txBox="1">
            <a:spLocks/>
          </p:cNvSpPr>
          <p:nvPr/>
        </p:nvSpPr>
        <p:spPr>
          <a:xfrm>
            <a:off x="1251857" y="323093"/>
            <a:ext cx="7619999" cy="937180"/>
          </a:xfr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Propuestas de Financiamiento: 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Implementación</a:t>
            </a:r>
            <a:endParaRPr lang="es-VE" sz="2800" b="1" i="1" dirty="0">
              <a:solidFill>
                <a:schemeClr val="accent3">
                  <a:lumMod val="75000"/>
                </a:schemeClr>
              </a:solidFill>
              <a:ea typeface="+mn-ea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998843F-9A50-474C-9FF8-B6C7104A77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60687"/>
            <a:ext cx="9144000" cy="413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70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D478B2-C65C-4E02-A3CA-36D124DCAE94}"/>
              </a:ext>
            </a:extLst>
          </p:cNvPr>
          <p:cNvSpPr txBox="1">
            <a:spLocks/>
          </p:cNvSpPr>
          <p:nvPr/>
        </p:nvSpPr>
        <p:spPr>
          <a:xfrm>
            <a:off x="1251857" y="323093"/>
            <a:ext cx="7619999" cy="937180"/>
          </a:xfrm>
        </p:spPr>
        <p:txBody>
          <a:bodyPr wrap="square" rtlCol="0">
            <a:sp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9pPr>
          </a:lstStyle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Propuestas de Financiamiento: </a:t>
            </a:r>
          </a:p>
          <a:p>
            <a:pPr algn="r" defTabSz="9144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ct val="80000"/>
            </a:pPr>
            <a:r>
              <a:rPr lang="es-VE" sz="2800" b="1" dirty="0">
                <a:solidFill>
                  <a:schemeClr val="accent3">
                    <a:lumMod val="75000"/>
                  </a:schemeClr>
                </a:solidFill>
                <a:cs typeface="Calibri" panose="020F0502020204030204" pitchFamily="34" charset="0"/>
              </a:rPr>
              <a:t>Resultados e Impacto</a:t>
            </a:r>
            <a:endParaRPr lang="es-VE" sz="2800" b="1" i="1" dirty="0">
              <a:solidFill>
                <a:schemeClr val="accent3">
                  <a:lumMod val="75000"/>
                </a:schemeClr>
              </a:solidFill>
              <a:ea typeface="+mn-ea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E88C76-3423-4619-A0F3-340CA9BBAE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2343" y="1260273"/>
            <a:ext cx="6653078" cy="544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theme/theme1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GCF PPT Master Template">
  <a:themeElements>
    <a:clrScheme name="GCF">
      <a:dk1>
        <a:sysClr val="windowText" lastClr="000000"/>
      </a:dk1>
      <a:lt1>
        <a:sysClr val="window" lastClr="FFFFFF"/>
      </a:lt1>
      <a:dk2>
        <a:srgbClr val="24634F"/>
      </a:dk2>
      <a:lt2>
        <a:srgbClr val="DFDFDF"/>
      </a:lt2>
      <a:accent1>
        <a:srgbClr val="4AA9A7"/>
      </a:accent1>
      <a:accent2>
        <a:srgbClr val="257281"/>
      </a:accent2>
      <a:accent3>
        <a:srgbClr val="346B4C"/>
      </a:accent3>
      <a:accent4>
        <a:srgbClr val="427B3D"/>
      </a:accent4>
      <a:accent5>
        <a:srgbClr val="6E9952"/>
      </a:accent5>
      <a:accent6>
        <a:srgbClr val="8BB85C"/>
      </a:accent6>
      <a:hlink>
        <a:srgbClr val="24634F"/>
      </a:hlink>
      <a:folHlink>
        <a:srgbClr val="304836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  <_dlc_DocIdPersistId xmlns="a11e0906-e994-4d89-90f1-ce2e1734611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217A5E193D3BE43B115A6BF326D5451" ma:contentTypeVersion="23" ma:contentTypeDescription="Create a new document." ma:contentTypeScope="" ma:versionID="8f444db59b92a52543c96d31c757b5ab">
  <xsd:schema xmlns:xsd="http://www.w3.org/2001/XMLSchema" xmlns:xs="http://www.w3.org/2001/XMLSchema" xmlns:p="http://schemas.microsoft.com/office/2006/metadata/properties" xmlns:ns2="a11e0906-e994-4d89-90f1-ce2e17346112" xmlns:ns3="a7fe37e9-9b95-47ed-b6f6-5215bf486851" xmlns:ns4="http://schemas.microsoft.com/sharepoint/v4" targetNamespace="http://schemas.microsoft.com/office/2006/metadata/properties" ma:root="true" ma:fieldsID="5c5e96d094000549ded8a1c2d99260fe" ns2:_="" ns3:_="" ns4:_="">
    <xsd:import namespace="a11e0906-e994-4d89-90f1-ce2e17346112"/>
    <xsd:import namespace="a7fe37e9-9b95-47ed-b6f6-5215bf486851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4:IconOverlay" minOccurs="0"/>
                <xsd:element ref="ns3:MediaServiceAutoTag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1e0906-e994-4d89-90f1-ce2e1734611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fe37e9-9b95-47ed-b6f6-5215bf4868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7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8" nillable="true" ma:displayName="MediaServiceLocation" ma:description="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6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FDD72E0-E7A7-4721-A96C-C576B5849F72}">
  <ds:schemaRefs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purl.org/dc/terms/"/>
    <ds:schemaRef ds:uri="a11e0906-e994-4d89-90f1-ce2e17346112"/>
    <ds:schemaRef ds:uri="a7fe37e9-9b95-47ed-b6f6-5215bf486851"/>
    <ds:schemaRef ds:uri="http://schemas.openxmlformats.org/package/2006/metadata/core-properties"/>
    <ds:schemaRef ds:uri="http://schemas.microsoft.com/sharepoint/v4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07AAFB2F-F041-4B54-BE16-3D14051C9C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ECAB10-6D8A-4E78-B97B-DBF3C74FA477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40E45FCB-F941-4C9E-A85E-B1067E5D73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1e0906-e994-4d89-90f1-ce2e17346112"/>
    <ds:schemaRef ds:uri="a7fe37e9-9b95-47ed-b6f6-5215bf486851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23432</TotalTime>
  <Words>1541</Words>
  <Application>Microsoft Office PowerPoint</Application>
  <PresentationFormat>On-screen Show (4:3)</PresentationFormat>
  <Paragraphs>315</Paragraphs>
  <Slides>30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ＭＳ Ｐゴシック</vt:lpstr>
      <vt:lpstr>ＭＳ Ｐゴシック</vt:lpstr>
      <vt:lpstr>Arial</vt:lpstr>
      <vt:lpstr>Calibri</vt:lpstr>
      <vt:lpstr>Century Gothic</vt:lpstr>
      <vt:lpstr>Corbel</vt:lpstr>
      <vt:lpstr>Impact</vt:lpstr>
      <vt:lpstr>Wingdings</vt:lpstr>
      <vt:lpstr>5_Custom Design</vt:lpstr>
      <vt:lpstr>GCF PPT Master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Annual Performance Reports</vt:lpstr>
      <vt:lpstr>Interim/Final evaluation reports </vt:lpstr>
      <vt:lpstr>Financial Information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PMU focus on Evaluation  </vt:lpstr>
    </vt:vector>
  </TitlesOfParts>
  <Manager/>
  <Company>RDA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Jurgen Riehle;hjeong</dc:creator>
  <cp:keywords/>
  <dc:description/>
  <cp:lastModifiedBy>PMU</cp:lastModifiedBy>
  <cp:revision>799</cp:revision>
  <cp:lastPrinted>2018-02-20T00:44:34Z</cp:lastPrinted>
  <dcterms:created xsi:type="dcterms:W3CDTF">2014-10-02T15:22:29Z</dcterms:created>
  <dcterms:modified xsi:type="dcterms:W3CDTF">2018-03-08T18:57:04Z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0x010100F217A5E193D3BE43B115A6BF326D5451</vt:lpwstr>
  </property>
</Properties>
</file>