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6" r:id="rId5"/>
  </p:sldMasterIdLst>
  <p:notesMasterIdLst>
    <p:notesMasterId r:id="rId19"/>
  </p:notesMasterIdLst>
  <p:sldIdLst>
    <p:sldId id="256" r:id="rId6"/>
    <p:sldId id="269" r:id="rId7"/>
    <p:sldId id="268" r:id="rId8"/>
    <p:sldId id="257" r:id="rId9"/>
    <p:sldId id="264" r:id="rId10"/>
    <p:sldId id="258" r:id="rId11"/>
    <p:sldId id="263" r:id="rId12"/>
    <p:sldId id="265" r:id="rId13"/>
    <p:sldId id="259" r:id="rId14"/>
    <p:sldId id="260" r:id="rId15"/>
    <p:sldId id="261" r:id="rId16"/>
    <p:sldId id="262" r:id="rId17"/>
    <p:sldId id="267" r:id="rId18"/>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6B52"/>
    <a:srgbClr val="C50372"/>
    <a:srgbClr val="BD1DC1"/>
    <a:srgbClr val="D07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30" autoAdjust="0"/>
    <p:restoredTop sz="89813" autoAdjust="0"/>
  </p:normalViewPr>
  <p:slideViewPr>
    <p:cSldViewPr snapToGrid="0" snapToObjects="1">
      <p:cViewPr varScale="1">
        <p:scale>
          <a:sx n="78" d="100"/>
          <a:sy n="78" d="100"/>
        </p:scale>
        <p:origin x="1051" y="62"/>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blogs.ksbe.edu/elcordei/online-communication/virtual-communities-for-educators/" TargetMode="External"/><Relationship Id="rId1" Type="http://schemas.openxmlformats.org/officeDocument/2006/relationships/image" Target="../media/image4.jpg"/><Relationship Id="rId6" Type="http://schemas.openxmlformats.org/officeDocument/2006/relationships/hyperlink" Target="https://technofaq.org/posts/2017/08/expert-tips-to-make-a-seo-user-friendly-website-to-grow-your-business/" TargetMode="External"/><Relationship Id="rId5" Type="http://schemas.openxmlformats.org/officeDocument/2006/relationships/image" Target="../media/image6.jpg"/><Relationship Id="rId4" Type="http://schemas.openxmlformats.org/officeDocument/2006/relationships/hyperlink" Target="http://www.sesp.northwestern.edu/masters-learning-and-organizational-change/knowledge-lens/stories/2013/building-trust-to-enhance-knowledge-sharing-in-virtual-teams.html"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ustainablepurchasing.wikispaces.com/Stay+Informed" TargetMode="External"/><Relationship Id="rId1" Type="http://schemas.openxmlformats.org/officeDocument/2006/relationships/image" Target="../media/image7.gif"/><Relationship Id="rId5" Type="http://schemas.openxmlformats.org/officeDocument/2006/relationships/image" Target="../media/image9.jpg"/><Relationship Id="rId4" Type="http://schemas.openxmlformats.org/officeDocument/2006/relationships/hyperlink" Target="http://nbjenglish.wikispaces.com/ON+THE+RECORD+BUILDING+CAPACITY"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blogs.ksbe.edu/elcordei/online-communication/virtual-communities-for-educators/" TargetMode="External"/><Relationship Id="rId1" Type="http://schemas.openxmlformats.org/officeDocument/2006/relationships/image" Target="../media/image4.jpg"/><Relationship Id="rId6" Type="http://schemas.openxmlformats.org/officeDocument/2006/relationships/hyperlink" Target="https://technofaq.org/posts/2017/08/expert-tips-to-make-a-seo-user-friendly-website-to-grow-your-business/" TargetMode="External"/><Relationship Id="rId5" Type="http://schemas.openxmlformats.org/officeDocument/2006/relationships/image" Target="../media/image6.jpg"/><Relationship Id="rId4" Type="http://schemas.openxmlformats.org/officeDocument/2006/relationships/hyperlink" Target="http://www.sesp.northwestern.edu/masters-learning-and-organizational-change/knowledge-lens/stories/2013/building-trust-to-enhance-knowledge-sharing-in-virtual-teams.html"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ustainablepurchasing.wikispaces.com/Stay+Informed" TargetMode="External"/><Relationship Id="rId1" Type="http://schemas.openxmlformats.org/officeDocument/2006/relationships/image" Target="../media/image7.gif"/><Relationship Id="rId5" Type="http://schemas.openxmlformats.org/officeDocument/2006/relationships/image" Target="../media/image9.jpg"/><Relationship Id="rId4" Type="http://schemas.openxmlformats.org/officeDocument/2006/relationships/hyperlink" Target="http://nbjenglish.wikispaces.com/ON+THE+RECORD+BUILDING+CAPACITY"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A17688-64DB-4246-AECD-00E577E51595}" type="doc">
      <dgm:prSet loTypeId="urn:microsoft.com/office/officeart/2011/layout/RadialPictureList" loCatId="officeonline" qsTypeId="urn:microsoft.com/office/officeart/2005/8/quickstyle/simple1" qsCatId="simple" csTypeId="urn:microsoft.com/office/officeart/2005/8/colors/accent1_2" csCatId="accent1" phldr="1"/>
      <dgm:spPr/>
      <dgm:t>
        <a:bodyPr/>
        <a:lstStyle/>
        <a:p>
          <a:endParaRPr lang="en-US"/>
        </a:p>
      </dgm:t>
    </dgm:pt>
    <dgm:pt modelId="{BFEF48B5-144C-40F4-89EB-F168D9BD46A9}">
      <dgm:prSet phldrT="[Text]"/>
      <dgm:spPr/>
      <dgm:t>
        <a:bodyPr/>
        <a:lstStyle/>
        <a:p>
          <a:r>
            <a:rPr lang="en-US" b="1" dirty="0">
              <a:solidFill>
                <a:schemeClr val="tx1"/>
              </a:solidFill>
            </a:rPr>
            <a:t>DCAP</a:t>
          </a:r>
        </a:p>
      </dgm:t>
    </dgm:pt>
    <dgm:pt modelId="{817A2E4A-CFB8-48A9-8C78-4FF44FB8191C}" type="parTrans" cxnId="{B7D91421-CBCE-4BC9-9AA9-C7D03C5E0365}">
      <dgm:prSet/>
      <dgm:spPr/>
      <dgm:t>
        <a:bodyPr/>
        <a:lstStyle/>
        <a:p>
          <a:endParaRPr lang="en-US"/>
        </a:p>
      </dgm:t>
    </dgm:pt>
    <dgm:pt modelId="{3C727409-E741-49DE-B073-29905A72CDAD}" type="sibTrans" cxnId="{B7D91421-CBCE-4BC9-9AA9-C7D03C5E0365}">
      <dgm:prSet/>
      <dgm:spPr/>
      <dgm:t>
        <a:bodyPr/>
        <a:lstStyle/>
        <a:p>
          <a:endParaRPr lang="en-US"/>
        </a:p>
      </dgm:t>
    </dgm:pt>
    <dgm:pt modelId="{A9E99678-1E38-478F-B626-A69B2AFAA5E9}">
      <dgm:prSet phldrT="[Text]" custT="1"/>
      <dgm:spPr/>
      <dgm:t>
        <a:bodyPr/>
        <a:lstStyle/>
        <a:p>
          <a:pPr algn="l"/>
          <a:r>
            <a:rPr lang="en-US" sz="1200" dirty="0"/>
            <a:t>Enhance on South – South </a:t>
          </a:r>
        </a:p>
      </dgm:t>
    </dgm:pt>
    <dgm:pt modelId="{8384CA38-D075-4FE3-9065-94DCA32C882B}" type="parTrans" cxnId="{4C463C5E-CAC5-4B43-BAA8-CC47B99D562B}">
      <dgm:prSet/>
      <dgm:spPr/>
      <dgm:t>
        <a:bodyPr/>
        <a:lstStyle/>
        <a:p>
          <a:endParaRPr lang="en-US"/>
        </a:p>
      </dgm:t>
    </dgm:pt>
    <dgm:pt modelId="{4DA0A1A4-3F04-48F8-8537-E024A62A2792}" type="sibTrans" cxnId="{4C463C5E-CAC5-4B43-BAA8-CC47B99D562B}">
      <dgm:prSet/>
      <dgm:spPr/>
      <dgm:t>
        <a:bodyPr/>
        <a:lstStyle/>
        <a:p>
          <a:endParaRPr lang="en-US"/>
        </a:p>
      </dgm:t>
    </dgm:pt>
    <dgm:pt modelId="{07D3481F-2931-4009-8F9F-D5770DF78CD7}">
      <dgm:prSet phldrT="[Text]" custT="1"/>
      <dgm:spPr/>
      <dgm:t>
        <a:bodyPr/>
        <a:lstStyle/>
        <a:p>
          <a:pPr algn="just"/>
          <a:r>
            <a:rPr lang="en-US" sz="1400" dirty="0"/>
            <a:t>An accessible and User-Friendly Platform</a:t>
          </a:r>
        </a:p>
      </dgm:t>
    </dgm:pt>
    <dgm:pt modelId="{4267137B-1731-41AD-A6F6-1643D2D2AA4E}" type="parTrans" cxnId="{61B4FB00-2D1C-4762-AA9D-657ECD6024D6}">
      <dgm:prSet/>
      <dgm:spPr/>
      <dgm:t>
        <a:bodyPr/>
        <a:lstStyle/>
        <a:p>
          <a:endParaRPr lang="en-US"/>
        </a:p>
      </dgm:t>
    </dgm:pt>
    <dgm:pt modelId="{04E23AD8-0901-4C55-AED6-7AB8C28EAF44}" type="sibTrans" cxnId="{61B4FB00-2D1C-4762-AA9D-657ECD6024D6}">
      <dgm:prSet/>
      <dgm:spPr/>
      <dgm:t>
        <a:bodyPr/>
        <a:lstStyle/>
        <a:p>
          <a:endParaRPr lang="en-US"/>
        </a:p>
      </dgm:t>
    </dgm:pt>
    <dgm:pt modelId="{05AB8103-B58A-461F-8145-C8B807936F97}">
      <dgm:prSet phldrT="[Text]" custT="1"/>
      <dgm:spPr/>
      <dgm:t>
        <a:bodyPr/>
        <a:lstStyle/>
        <a:p>
          <a:pPr algn="just"/>
          <a:r>
            <a:rPr lang="en-US" sz="1400" kern="1200" dirty="0">
              <a:solidFill>
                <a:prstClr val="black">
                  <a:hueOff val="0"/>
                  <a:satOff val="0"/>
                  <a:lumOff val="0"/>
                  <a:alphaOff val="0"/>
                </a:prstClr>
              </a:solidFill>
              <a:latin typeface="Corbel" panose="020B0503020204020204"/>
              <a:ea typeface="+mn-ea"/>
              <a:cs typeface="+mn-cs"/>
            </a:rPr>
            <a:t>Empowerment achieved through providing institutions with the Knowledge needed</a:t>
          </a:r>
        </a:p>
      </dgm:t>
    </dgm:pt>
    <dgm:pt modelId="{82DE9BB4-D24E-42E8-AA6B-5794D40D4649}" type="parTrans" cxnId="{316234CC-DB5B-4536-B9EC-18E36B58186C}">
      <dgm:prSet/>
      <dgm:spPr/>
      <dgm:t>
        <a:bodyPr/>
        <a:lstStyle/>
        <a:p>
          <a:endParaRPr lang="en-US"/>
        </a:p>
      </dgm:t>
    </dgm:pt>
    <dgm:pt modelId="{6F317A43-F791-4D88-89C5-38972E161748}" type="sibTrans" cxnId="{316234CC-DB5B-4536-B9EC-18E36B58186C}">
      <dgm:prSet/>
      <dgm:spPr/>
      <dgm:t>
        <a:bodyPr/>
        <a:lstStyle/>
        <a:p>
          <a:endParaRPr lang="en-US"/>
        </a:p>
      </dgm:t>
    </dgm:pt>
    <dgm:pt modelId="{2A418498-C378-49C7-A586-62BF9591615B}" type="pres">
      <dgm:prSet presAssocID="{A5A17688-64DB-4246-AECD-00E577E51595}" presName="Name0" presStyleCnt="0">
        <dgm:presLayoutVars>
          <dgm:chMax val="1"/>
          <dgm:chPref val="1"/>
          <dgm:dir/>
          <dgm:resizeHandles/>
        </dgm:presLayoutVars>
      </dgm:prSet>
      <dgm:spPr/>
    </dgm:pt>
    <dgm:pt modelId="{92C087AD-A52E-48E7-B7C0-968A37E553A0}" type="pres">
      <dgm:prSet presAssocID="{BFEF48B5-144C-40F4-89EB-F168D9BD46A9}" presName="Parent" presStyleLbl="node1" presStyleIdx="0" presStyleCnt="2" custScaleX="96403" custScaleY="91394" custLinFactNeighborX="-53367" custLinFactNeighborY="-12558">
        <dgm:presLayoutVars>
          <dgm:chMax val="4"/>
          <dgm:chPref val="3"/>
        </dgm:presLayoutVars>
      </dgm:prSet>
      <dgm:spPr/>
    </dgm:pt>
    <dgm:pt modelId="{D5D0A389-FE54-4F89-ADFD-C5322C4F491C}" type="pres">
      <dgm:prSet presAssocID="{A9E99678-1E38-478F-B626-A69B2AFAA5E9}" presName="Accent" presStyleLbl="node1" presStyleIdx="1" presStyleCnt="2" custLinFactNeighborX="-27580" custLinFactNeighborY="-3800"/>
      <dgm:spPr/>
    </dgm:pt>
    <dgm:pt modelId="{3A49B8AA-B63B-4AB9-A138-89A3DBB9106A}" type="pres">
      <dgm:prSet presAssocID="{A9E99678-1E38-478F-B626-A69B2AFAA5E9}" presName="Image1" presStyleLbl="fgImgPlace1" presStyleIdx="0" presStyleCnt="3" custScaleX="109947" custScaleY="100679" custLinFactX="-12196" custLinFactNeighborX="-100000" custLinFactNeighborY="-16445"/>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dgm:spPr>
    </dgm:pt>
    <dgm:pt modelId="{3C83CAF8-F2EC-4F66-9C92-07206F8195DE}" type="pres">
      <dgm:prSet presAssocID="{A9E99678-1E38-478F-B626-A69B2AFAA5E9}" presName="Child1" presStyleLbl="revTx" presStyleIdx="0" presStyleCnt="3" custLinFactNeighborX="-77763" custLinFactNeighborY="-22240">
        <dgm:presLayoutVars>
          <dgm:chMax val="0"/>
          <dgm:chPref val="0"/>
          <dgm:bulletEnabled val="1"/>
        </dgm:presLayoutVars>
      </dgm:prSet>
      <dgm:spPr/>
    </dgm:pt>
    <dgm:pt modelId="{C0C37A99-D58A-4DFE-8BB4-8B5BDC047101}" type="pres">
      <dgm:prSet presAssocID="{07D3481F-2931-4009-8F9F-D5770DF78CD7}" presName="Image2" presStyleCnt="0"/>
      <dgm:spPr/>
    </dgm:pt>
    <dgm:pt modelId="{DB7A9D15-1705-4689-B46D-97CCE42C04DA}" type="pres">
      <dgm:prSet presAssocID="{07D3481F-2931-4009-8F9F-D5770DF78CD7}" presName="Image" presStyleLbl="fgImgPlace1" presStyleIdx="1" presStyleCnt="3" custScaleX="123385" custScaleY="108221" custLinFactX="-61160" custLinFactY="863" custLinFactNeighborX="-100000" custLinFactNeighborY="100000"/>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17000" b="-17000"/>
          </a:stretch>
        </a:blipFill>
      </dgm:spPr>
    </dgm:pt>
    <dgm:pt modelId="{3649CBBB-27BE-4B7D-A5ED-C08007F8070E}" type="pres">
      <dgm:prSet presAssocID="{07D3481F-2931-4009-8F9F-D5770DF78CD7}" presName="Child2" presStyleLbl="revTx" presStyleIdx="1" presStyleCnt="3" custLinFactNeighborX="-85655" custLinFactNeighborY="-15963">
        <dgm:presLayoutVars>
          <dgm:chMax val="0"/>
          <dgm:chPref val="0"/>
          <dgm:bulletEnabled val="1"/>
        </dgm:presLayoutVars>
      </dgm:prSet>
      <dgm:spPr/>
    </dgm:pt>
    <dgm:pt modelId="{D0847109-BED6-4686-AD03-107DB9C1E17B}" type="pres">
      <dgm:prSet presAssocID="{05AB8103-B58A-461F-8145-C8B807936F97}" presName="Image3" presStyleCnt="0"/>
      <dgm:spPr/>
    </dgm:pt>
    <dgm:pt modelId="{F0DA858E-DF37-4017-9C33-B96E41FDF660}" type="pres">
      <dgm:prSet presAssocID="{05AB8103-B58A-461F-8145-C8B807936F97}" presName="Image" presStyleLbl="fgImgPlace1" presStyleIdx="2" presStyleCnt="3" custScaleX="118903" custScaleY="105982" custLinFactY="-31019" custLinFactNeighborX="-77126" custLinFactNeighborY="-100000"/>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39000" r="-39000"/>
          </a:stretch>
        </a:blipFill>
      </dgm:spPr>
    </dgm:pt>
    <dgm:pt modelId="{104B39C7-EB36-4232-B0A1-080F91A1115C}" type="pres">
      <dgm:prSet presAssocID="{05AB8103-B58A-461F-8145-C8B807936F97}" presName="Child3" presStyleLbl="revTx" presStyleIdx="2" presStyleCnt="3" custScaleX="124117" custLinFactNeighborX="-68860" custLinFactNeighborY="-4545">
        <dgm:presLayoutVars>
          <dgm:chMax val="0"/>
          <dgm:chPref val="0"/>
          <dgm:bulletEnabled val="1"/>
        </dgm:presLayoutVars>
      </dgm:prSet>
      <dgm:spPr/>
    </dgm:pt>
  </dgm:ptLst>
  <dgm:cxnLst>
    <dgm:cxn modelId="{61B4FB00-2D1C-4762-AA9D-657ECD6024D6}" srcId="{BFEF48B5-144C-40F4-89EB-F168D9BD46A9}" destId="{07D3481F-2931-4009-8F9F-D5770DF78CD7}" srcOrd="1" destOrd="0" parTransId="{4267137B-1731-41AD-A6F6-1643D2D2AA4E}" sibTransId="{04E23AD8-0901-4C55-AED6-7AB8C28EAF44}"/>
    <dgm:cxn modelId="{0149D01C-E3AC-483C-8AA4-581C1ACA2718}" type="presOf" srcId="{07D3481F-2931-4009-8F9F-D5770DF78CD7}" destId="{3649CBBB-27BE-4B7D-A5ED-C08007F8070E}" srcOrd="0" destOrd="0" presId="urn:microsoft.com/office/officeart/2011/layout/RadialPictureList"/>
    <dgm:cxn modelId="{B7D91421-CBCE-4BC9-9AA9-C7D03C5E0365}" srcId="{A5A17688-64DB-4246-AECD-00E577E51595}" destId="{BFEF48B5-144C-40F4-89EB-F168D9BD46A9}" srcOrd="0" destOrd="0" parTransId="{817A2E4A-CFB8-48A9-8C78-4FF44FB8191C}" sibTransId="{3C727409-E741-49DE-B073-29905A72CDAD}"/>
    <dgm:cxn modelId="{4C463C5E-CAC5-4B43-BAA8-CC47B99D562B}" srcId="{BFEF48B5-144C-40F4-89EB-F168D9BD46A9}" destId="{A9E99678-1E38-478F-B626-A69B2AFAA5E9}" srcOrd="0" destOrd="0" parTransId="{8384CA38-D075-4FE3-9065-94DCA32C882B}" sibTransId="{4DA0A1A4-3F04-48F8-8537-E024A62A2792}"/>
    <dgm:cxn modelId="{7C3D1082-5DC5-4010-9F9D-50C4A8B20C7D}" type="presOf" srcId="{BFEF48B5-144C-40F4-89EB-F168D9BD46A9}" destId="{92C087AD-A52E-48E7-B7C0-968A37E553A0}" srcOrd="0" destOrd="0" presId="urn:microsoft.com/office/officeart/2011/layout/RadialPictureList"/>
    <dgm:cxn modelId="{FEBB8B88-ECF7-4A56-9959-8E1883094094}" type="presOf" srcId="{A5A17688-64DB-4246-AECD-00E577E51595}" destId="{2A418498-C378-49C7-A586-62BF9591615B}" srcOrd="0" destOrd="0" presId="urn:microsoft.com/office/officeart/2011/layout/RadialPictureList"/>
    <dgm:cxn modelId="{316234CC-DB5B-4536-B9EC-18E36B58186C}" srcId="{BFEF48B5-144C-40F4-89EB-F168D9BD46A9}" destId="{05AB8103-B58A-461F-8145-C8B807936F97}" srcOrd="2" destOrd="0" parTransId="{82DE9BB4-D24E-42E8-AA6B-5794D40D4649}" sibTransId="{6F317A43-F791-4D88-89C5-38972E161748}"/>
    <dgm:cxn modelId="{F30203E9-6112-43A8-841E-E20A9998B0EC}" type="presOf" srcId="{A9E99678-1E38-478F-B626-A69B2AFAA5E9}" destId="{3C83CAF8-F2EC-4F66-9C92-07206F8195DE}" srcOrd="0" destOrd="0" presId="urn:microsoft.com/office/officeart/2011/layout/RadialPictureList"/>
    <dgm:cxn modelId="{3923AFF7-881B-4076-B161-98536E9417FD}" type="presOf" srcId="{05AB8103-B58A-461F-8145-C8B807936F97}" destId="{104B39C7-EB36-4232-B0A1-080F91A1115C}" srcOrd="0" destOrd="0" presId="urn:microsoft.com/office/officeart/2011/layout/RadialPictureList"/>
    <dgm:cxn modelId="{49173537-72FE-4A03-B77B-A2849B7C9E46}" type="presParOf" srcId="{2A418498-C378-49C7-A586-62BF9591615B}" destId="{92C087AD-A52E-48E7-B7C0-968A37E553A0}" srcOrd="0" destOrd="0" presId="urn:microsoft.com/office/officeart/2011/layout/RadialPictureList"/>
    <dgm:cxn modelId="{FA9F00F5-3EE7-4585-88F6-A1445BF2497E}" type="presParOf" srcId="{2A418498-C378-49C7-A586-62BF9591615B}" destId="{D5D0A389-FE54-4F89-ADFD-C5322C4F491C}" srcOrd="1" destOrd="0" presId="urn:microsoft.com/office/officeart/2011/layout/RadialPictureList"/>
    <dgm:cxn modelId="{2389902B-AE0A-4BDC-92BA-E22B71EC8839}" type="presParOf" srcId="{2A418498-C378-49C7-A586-62BF9591615B}" destId="{3A49B8AA-B63B-4AB9-A138-89A3DBB9106A}" srcOrd="2" destOrd="0" presId="urn:microsoft.com/office/officeart/2011/layout/RadialPictureList"/>
    <dgm:cxn modelId="{C1B2D5FB-527A-4BEA-8B16-59620CDDBF37}" type="presParOf" srcId="{2A418498-C378-49C7-A586-62BF9591615B}" destId="{3C83CAF8-F2EC-4F66-9C92-07206F8195DE}" srcOrd="3" destOrd="0" presId="urn:microsoft.com/office/officeart/2011/layout/RadialPictureList"/>
    <dgm:cxn modelId="{31BE64F8-CA47-41EB-B48A-BC21CEB76CE7}" type="presParOf" srcId="{2A418498-C378-49C7-A586-62BF9591615B}" destId="{C0C37A99-D58A-4DFE-8BB4-8B5BDC047101}" srcOrd="4" destOrd="0" presId="urn:microsoft.com/office/officeart/2011/layout/RadialPictureList"/>
    <dgm:cxn modelId="{133ABC01-A36B-46B3-87D9-2C54BF9550FD}" type="presParOf" srcId="{C0C37A99-D58A-4DFE-8BB4-8B5BDC047101}" destId="{DB7A9D15-1705-4689-B46D-97CCE42C04DA}" srcOrd="0" destOrd="0" presId="urn:microsoft.com/office/officeart/2011/layout/RadialPictureList"/>
    <dgm:cxn modelId="{0348D316-F825-4C7B-86B6-95C6CC4FFD78}" type="presParOf" srcId="{2A418498-C378-49C7-A586-62BF9591615B}" destId="{3649CBBB-27BE-4B7D-A5ED-C08007F8070E}" srcOrd="5" destOrd="0" presId="urn:microsoft.com/office/officeart/2011/layout/RadialPictureList"/>
    <dgm:cxn modelId="{F4B1177D-A0DB-450B-BCDF-5AE494C06E3D}" type="presParOf" srcId="{2A418498-C378-49C7-A586-62BF9591615B}" destId="{D0847109-BED6-4686-AD03-107DB9C1E17B}" srcOrd="6" destOrd="0" presId="urn:microsoft.com/office/officeart/2011/layout/RadialPictureList"/>
    <dgm:cxn modelId="{4473E690-EEC9-4984-87B2-B4C701C5C3A0}" type="presParOf" srcId="{D0847109-BED6-4686-AD03-107DB9C1E17B}" destId="{F0DA858E-DF37-4017-9C33-B96E41FDF660}" srcOrd="0" destOrd="0" presId="urn:microsoft.com/office/officeart/2011/layout/RadialPictureList"/>
    <dgm:cxn modelId="{34B3E899-435A-46B1-A626-3DEC414894D8}" type="presParOf" srcId="{2A418498-C378-49C7-A586-62BF9591615B}" destId="{104B39C7-EB36-4232-B0A1-080F91A1115C}" srcOrd="7" destOrd="0" presId="urn:microsoft.com/office/officeart/2011/layout/RadialPicture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14FAB7-936C-4B08-B283-ACF2DA3D3846}" type="doc">
      <dgm:prSet loTypeId="urn:microsoft.com/office/officeart/2011/layout/RadialPictureList" loCatId="officeonline" qsTypeId="urn:microsoft.com/office/officeart/2005/8/quickstyle/simple1" qsCatId="simple" csTypeId="urn:microsoft.com/office/officeart/2005/8/colors/accent1_2" csCatId="accent1" phldr="1"/>
      <dgm:spPr/>
      <dgm:t>
        <a:bodyPr/>
        <a:lstStyle/>
        <a:p>
          <a:endParaRPr lang="en-US"/>
        </a:p>
      </dgm:t>
    </dgm:pt>
    <dgm:pt modelId="{0EA31F0F-358A-4AF6-96CC-E67FC0B1D658}">
      <dgm:prSet phldrT="[Text]"/>
      <dgm:spPr/>
      <dgm:t>
        <a:bodyPr/>
        <a:lstStyle/>
        <a:p>
          <a:r>
            <a:rPr lang="en-US" b="1" dirty="0">
              <a:solidFill>
                <a:schemeClr val="tx1"/>
              </a:solidFill>
            </a:rPr>
            <a:t>DCAP</a:t>
          </a:r>
          <a:endParaRPr lang="en-US" dirty="0"/>
        </a:p>
      </dgm:t>
    </dgm:pt>
    <dgm:pt modelId="{3107D59F-F7FF-4B4F-B8DA-E74066CAE2B9}" type="parTrans" cxnId="{7D5A3884-8B9D-44A0-A600-52D2DA69912E}">
      <dgm:prSet/>
      <dgm:spPr/>
      <dgm:t>
        <a:bodyPr/>
        <a:lstStyle/>
        <a:p>
          <a:endParaRPr lang="en-US"/>
        </a:p>
      </dgm:t>
    </dgm:pt>
    <dgm:pt modelId="{7549DF3A-A6AF-405B-B6E6-12076C979644}" type="sibTrans" cxnId="{7D5A3884-8B9D-44A0-A600-52D2DA69912E}">
      <dgm:prSet/>
      <dgm:spPr/>
      <dgm:t>
        <a:bodyPr/>
        <a:lstStyle/>
        <a:p>
          <a:endParaRPr lang="en-US"/>
        </a:p>
      </dgm:t>
    </dgm:pt>
    <dgm:pt modelId="{5D60AF5F-530F-46B1-88CB-7ED78490795C}">
      <dgm:prSet phldrT="[Text]" custT="1"/>
      <dgm:spPr/>
      <dgm:t>
        <a:bodyPr/>
        <a:lstStyle/>
        <a:p>
          <a:pPr algn="just"/>
          <a:r>
            <a:rPr lang="en-US" sz="1400" dirty="0"/>
            <a:t>To post, share knowledge and opportunities on voluntary basis</a:t>
          </a:r>
        </a:p>
      </dgm:t>
    </dgm:pt>
    <dgm:pt modelId="{2CA53452-AE3F-4426-AB41-E6777ED1DA01}" type="parTrans" cxnId="{69B1A1C7-1148-4C03-96F8-401CE5403E7A}">
      <dgm:prSet/>
      <dgm:spPr/>
      <dgm:t>
        <a:bodyPr/>
        <a:lstStyle/>
        <a:p>
          <a:endParaRPr lang="en-US"/>
        </a:p>
      </dgm:t>
    </dgm:pt>
    <dgm:pt modelId="{40F14722-E75F-47D1-8D13-24C0EA398731}" type="sibTrans" cxnId="{69B1A1C7-1148-4C03-96F8-401CE5403E7A}">
      <dgm:prSet/>
      <dgm:spPr/>
      <dgm:t>
        <a:bodyPr/>
        <a:lstStyle/>
        <a:p>
          <a:endParaRPr lang="en-US"/>
        </a:p>
      </dgm:t>
    </dgm:pt>
    <dgm:pt modelId="{C8135A52-7A01-4C77-A436-D24C808A18E0}">
      <dgm:prSet phldrT="[Text]" custT="1"/>
      <dgm:spPr/>
      <dgm:t>
        <a:bodyPr/>
        <a:lstStyle/>
        <a:p>
          <a:pPr algn="just"/>
          <a:r>
            <a:rPr lang="en-US" sz="1400" kern="1200" dirty="0">
              <a:solidFill>
                <a:prstClr val="black">
                  <a:hueOff val="0"/>
                  <a:satOff val="0"/>
                  <a:lumOff val="0"/>
                  <a:alphaOff val="0"/>
                </a:prstClr>
              </a:solidFill>
              <a:latin typeface="Corbel" panose="020B0503020204020204"/>
              <a:ea typeface="+mn-ea"/>
              <a:cs typeface="+mn-cs"/>
            </a:rPr>
            <a:t>Provides NDAs/DAEs the capacity they need at their finger tips</a:t>
          </a:r>
        </a:p>
      </dgm:t>
    </dgm:pt>
    <dgm:pt modelId="{B79E49D5-72CD-4CB8-994B-A4EF5BDCDF05}" type="parTrans" cxnId="{76913D86-C46F-4CC7-968C-ACFBBBEE0464}">
      <dgm:prSet/>
      <dgm:spPr/>
      <dgm:t>
        <a:bodyPr/>
        <a:lstStyle/>
        <a:p>
          <a:endParaRPr lang="en-US"/>
        </a:p>
      </dgm:t>
    </dgm:pt>
    <dgm:pt modelId="{6D58157F-8681-4864-9676-FFEFC1B3B51D}" type="sibTrans" cxnId="{76913D86-C46F-4CC7-968C-ACFBBBEE0464}">
      <dgm:prSet/>
      <dgm:spPr/>
      <dgm:t>
        <a:bodyPr/>
        <a:lstStyle/>
        <a:p>
          <a:endParaRPr lang="en-US"/>
        </a:p>
      </dgm:t>
    </dgm:pt>
    <dgm:pt modelId="{1755FF3F-1601-4F66-B9D4-1628A63456B0}">
      <dgm:prSet phldrT="[Text]" custT="1"/>
      <dgm:spPr/>
      <dgm:t>
        <a:bodyPr/>
        <a:lstStyle/>
        <a:p>
          <a:pPr algn="just"/>
          <a:r>
            <a:rPr lang="en-US" sz="1400" kern="1200" dirty="0">
              <a:solidFill>
                <a:prstClr val="black">
                  <a:hueOff val="0"/>
                  <a:satOff val="0"/>
                  <a:lumOff val="0"/>
                  <a:alphaOff val="0"/>
                </a:prstClr>
              </a:solidFill>
              <a:latin typeface="Corbel" panose="020B0503020204020204"/>
              <a:ea typeface="+mn-ea"/>
              <a:cs typeface="+mn-cs"/>
            </a:rPr>
            <a:t>What distinguishes DCAP from other Platforms, is its unique &amp; inclusive Community</a:t>
          </a:r>
        </a:p>
      </dgm:t>
    </dgm:pt>
    <dgm:pt modelId="{9184507B-6C0E-46D8-B7BD-FAC19C5515ED}" type="parTrans" cxnId="{C7D3A4F3-EA4A-489F-AB90-049B1B1387DC}">
      <dgm:prSet/>
      <dgm:spPr/>
      <dgm:t>
        <a:bodyPr/>
        <a:lstStyle/>
        <a:p>
          <a:endParaRPr lang="en-US"/>
        </a:p>
      </dgm:t>
    </dgm:pt>
    <dgm:pt modelId="{9023E04D-CEF8-4D12-BBD1-C96D19DC58B4}" type="sibTrans" cxnId="{C7D3A4F3-EA4A-489F-AB90-049B1B1387DC}">
      <dgm:prSet/>
      <dgm:spPr/>
      <dgm:t>
        <a:bodyPr/>
        <a:lstStyle/>
        <a:p>
          <a:endParaRPr lang="en-US"/>
        </a:p>
      </dgm:t>
    </dgm:pt>
    <dgm:pt modelId="{5E137EEE-4D17-48AD-B04B-9AD166F1DA2A}" type="pres">
      <dgm:prSet presAssocID="{6E14FAB7-936C-4B08-B283-ACF2DA3D3846}" presName="Name0" presStyleCnt="0">
        <dgm:presLayoutVars>
          <dgm:chMax val="1"/>
          <dgm:chPref val="1"/>
          <dgm:dir/>
          <dgm:resizeHandles/>
        </dgm:presLayoutVars>
      </dgm:prSet>
      <dgm:spPr/>
    </dgm:pt>
    <dgm:pt modelId="{0764E20D-8681-4560-9BBA-60086115BFBF}" type="pres">
      <dgm:prSet presAssocID="{0EA31F0F-358A-4AF6-96CC-E67FC0B1D658}" presName="Parent" presStyleLbl="node1" presStyleIdx="0" presStyleCnt="2" custScaleX="90531" custScaleY="76602" custLinFactX="17565" custLinFactNeighborX="100000" custLinFactNeighborY="-11067">
        <dgm:presLayoutVars>
          <dgm:chMax val="4"/>
          <dgm:chPref val="3"/>
        </dgm:presLayoutVars>
      </dgm:prSet>
      <dgm:spPr/>
    </dgm:pt>
    <dgm:pt modelId="{D93E3834-3D86-4D2F-B29B-BA4A8DC4E0F3}" type="pres">
      <dgm:prSet presAssocID="{5D60AF5F-530F-46B1-88CB-7ED78490795C}" presName="Accent" presStyleLbl="node1" presStyleIdx="1" presStyleCnt="2" custAng="10800000" custScaleX="100622" custScaleY="103218" custLinFactNeighborX="59647" custLinFactNeighborY="-1983"/>
      <dgm:spPr/>
    </dgm:pt>
    <dgm:pt modelId="{36BDEEA4-DA3F-4AA6-96A1-8A5886431C91}" type="pres">
      <dgm:prSet presAssocID="{5D60AF5F-530F-46B1-88CB-7ED78490795C}" presName="Image1" presStyleLbl="fgImgPlace1" presStyleIdx="0" presStyleCnt="3" custLinFactNeighborX="-28459" custLinFactNeighborY="-26028"/>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4000" b="-4000"/>
          </a:stretch>
        </a:blipFill>
      </dgm:spPr>
    </dgm:pt>
    <dgm:pt modelId="{77B9D963-5EE8-431D-A9C2-04C048A164B5}" type="pres">
      <dgm:prSet presAssocID="{5D60AF5F-530F-46B1-88CB-7ED78490795C}" presName="Child1" presStyleLbl="revTx" presStyleIdx="0" presStyleCnt="3" custLinFactX="-100000" custLinFactNeighborX="-124063" custLinFactNeighborY="-24546">
        <dgm:presLayoutVars>
          <dgm:chMax val="0"/>
          <dgm:chPref val="0"/>
          <dgm:bulletEnabled val="1"/>
        </dgm:presLayoutVars>
      </dgm:prSet>
      <dgm:spPr/>
    </dgm:pt>
    <dgm:pt modelId="{2A065587-9EE1-4835-A991-1E07B8EF1E38}" type="pres">
      <dgm:prSet presAssocID="{C8135A52-7A01-4C77-A436-D24C808A18E0}" presName="Image2" presStyleCnt="0"/>
      <dgm:spPr/>
    </dgm:pt>
    <dgm:pt modelId="{C62C6EBC-CD2F-4205-B751-9ED205F063F6}" type="pres">
      <dgm:prSet presAssocID="{C8135A52-7A01-4C77-A436-D24C808A18E0}" presName="Image" presStyleLbl="fgImgPlace1" presStyleIdx="1" presStyleCnt="3" custLinFactX="-22411" custLinFactNeighborX="-100000" custLinFactNeighborY="-14410"/>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dgm:spPr>
    </dgm:pt>
    <dgm:pt modelId="{67A45636-E187-4FE5-AEA1-97C1EDB90D39}" type="pres">
      <dgm:prSet presAssocID="{C8135A52-7A01-4C77-A436-D24C808A18E0}" presName="Child2" presStyleLbl="revTx" presStyleIdx="1" presStyleCnt="3" custLinFactX="-105821" custLinFactNeighborX="-200000" custLinFactNeighborY="-14686">
        <dgm:presLayoutVars>
          <dgm:chMax val="0"/>
          <dgm:chPref val="0"/>
          <dgm:bulletEnabled val="1"/>
        </dgm:presLayoutVars>
      </dgm:prSet>
      <dgm:spPr/>
    </dgm:pt>
    <dgm:pt modelId="{82B55256-FA10-49F8-84B0-360954703827}" type="pres">
      <dgm:prSet presAssocID="{1755FF3F-1601-4F66-B9D4-1628A63456B0}" presName="Image3" presStyleCnt="0"/>
      <dgm:spPr/>
    </dgm:pt>
    <dgm:pt modelId="{8B80E033-30F5-4FF5-9613-D8727EB488E5}" type="pres">
      <dgm:prSet presAssocID="{1755FF3F-1601-4F66-B9D4-1628A63456B0}" presName="Image" presStyleLbl="fgImgPlace1" presStyleIdx="2" presStyleCnt="3" custLinFactNeighborX="-35308" custLinFactNeighborY="-9102"/>
      <dgm:spPr>
        <a:blipFill>
          <a:blip xmlns:r="http://schemas.openxmlformats.org/officeDocument/2006/relationships" r:embed="rId5">
            <a:extLst>
              <a:ext uri="{28A0092B-C50C-407E-A947-70E740481C1C}">
                <a14:useLocalDpi xmlns:a14="http://schemas.microsoft.com/office/drawing/2010/main" val="0"/>
              </a:ext>
            </a:extLst>
          </a:blip>
          <a:srcRect/>
          <a:stretch>
            <a:fillRect l="-21000" r="-21000"/>
          </a:stretch>
        </a:blipFill>
      </dgm:spPr>
    </dgm:pt>
    <dgm:pt modelId="{C6255691-4E09-4ED8-BB5D-5587C29680E9}" type="pres">
      <dgm:prSet presAssocID="{1755FF3F-1601-4F66-B9D4-1628A63456B0}" presName="Child3" presStyleLbl="revTx" presStyleIdx="2" presStyleCnt="3" custFlipHor="1" custScaleX="81808" custLinFactX="-100000" custLinFactNeighborX="-123490" custLinFactNeighborY="6950">
        <dgm:presLayoutVars>
          <dgm:chMax val="0"/>
          <dgm:chPref val="0"/>
          <dgm:bulletEnabled val="1"/>
        </dgm:presLayoutVars>
      </dgm:prSet>
      <dgm:spPr/>
    </dgm:pt>
  </dgm:ptLst>
  <dgm:cxnLst>
    <dgm:cxn modelId="{3F14CB0D-2A0C-4DDB-90E7-F39FF5A91B69}" type="presOf" srcId="{5D60AF5F-530F-46B1-88CB-7ED78490795C}" destId="{77B9D963-5EE8-431D-A9C2-04C048A164B5}" srcOrd="0" destOrd="0" presId="urn:microsoft.com/office/officeart/2011/layout/RadialPictureList"/>
    <dgm:cxn modelId="{D2499A36-CA6C-41F1-A56A-F7F09CB0B0E1}" type="presOf" srcId="{C8135A52-7A01-4C77-A436-D24C808A18E0}" destId="{67A45636-E187-4FE5-AEA1-97C1EDB90D39}" srcOrd="0" destOrd="0" presId="urn:microsoft.com/office/officeart/2011/layout/RadialPictureList"/>
    <dgm:cxn modelId="{2DD6317E-4417-4325-A2F0-90396DFC9362}" type="presOf" srcId="{6E14FAB7-936C-4B08-B283-ACF2DA3D3846}" destId="{5E137EEE-4D17-48AD-B04B-9AD166F1DA2A}" srcOrd="0" destOrd="0" presId="urn:microsoft.com/office/officeart/2011/layout/RadialPictureList"/>
    <dgm:cxn modelId="{7D5A3884-8B9D-44A0-A600-52D2DA69912E}" srcId="{6E14FAB7-936C-4B08-B283-ACF2DA3D3846}" destId="{0EA31F0F-358A-4AF6-96CC-E67FC0B1D658}" srcOrd="0" destOrd="0" parTransId="{3107D59F-F7FF-4B4F-B8DA-E74066CAE2B9}" sibTransId="{7549DF3A-A6AF-405B-B6E6-12076C979644}"/>
    <dgm:cxn modelId="{76913D86-C46F-4CC7-968C-ACFBBBEE0464}" srcId="{0EA31F0F-358A-4AF6-96CC-E67FC0B1D658}" destId="{C8135A52-7A01-4C77-A436-D24C808A18E0}" srcOrd="1" destOrd="0" parTransId="{B79E49D5-72CD-4CB8-994B-A4EF5BDCDF05}" sibTransId="{6D58157F-8681-4864-9676-FFEFC1B3B51D}"/>
    <dgm:cxn modelId="{0E79E3C4-3A61-43BA-812C-74A89C2A5282}" type="presOf" srcId="{0EA31F0F-358A-4AF6-96CC-E67FC0B1D658}" destId="{0764E20D-8681-4560-9BBA-60086115BFBF}" srcOrd="0" destOrd="0" presId="urn:microsoft.com/office/officeart/2011/layout/RadialPictureList"/>
    <dgm:cxn modelId="{69B1A1C7-1148-4C03-96F8-401CE5403E7A}" srcId="{0EA31F0F-358A-4AF6-96CC-E67FC0B1D658}" destId="{5D60AF5F-530F-46B1-88CB-7ED78490795C}" srcOrd="0" destOrd="0" parTransId="{2CA53452-AE3F-4426-AB41-E6777ED1DA01}" sibTransId="{40F14722-E75F-47D1-8D13-24C0EA398731}"/>
    <dgm:cxn modelId="{2CB53CD3-BDCC-46B8-B59A-ADFF93EE8825}" type="presOf" srcId="{1755FF3F-1601-4F66-B9D4-1628A63456B0}" destId="{C6255691-4E09-4ED8-BB5D-5587C29680E9}" srcOrd="0" destOrd="0" presId="urn:microsoft.com/office/officeart/2011/layout/RadialPictureList"/>
    <dgm:cxn modelId="{C7D3A4F3-EA4A-489F-AB90-049B1B1387DC}" srcId="{0EA31F0F-358A-4AF6-96CC-E67FC0B1D658}" destId="{1755FF3F-1601-4F66-B9D4-1628A63456B0}" srcOrd="2" destOrd="0" parTransId="{9184507B-6C0E-46D8-B7BD-FAC19C5515ED}" sibTransId="{9023E04D-CEF8-4D12-BBD1-C96D19DC58B4}"/>
    <dgm:cxn modelId="{26005A52-7C21-48F8-8557-E8DDC886F06D}" type="presParOf" srcId="{5E137EEE-4D17-48AD-B04B-9AD166F1DA2A}" destId="{0764E20D-8681-4560-9BBA-60086115BFBF}" srcOrd="0" destOrd="0" presId="urn:microsoft.com/office/officeart/2011/layout/RadialPictureList"/>
    <dgm:cxn modelId="{5C8B821B-0AB2-40A4-9725-34247BCD88B4}" type="presParOf" srcId="{5E137EEE-4D17-48AD-B04B-9AD166F1DA2A}" destId="{D93E3834-3D86-4D2F-B29B-BA4A8DC4E0F3}" srcOrd="1" destOrd="0" presId="urn:microsoft.com/office/officeart/2011/layout/RadialPictureList"/>
    <dgm:cxn modelId="{93BDB64A-7735-4D52-A6CB-0DC0F71B9CB2}" type="presParOf" srcId="{5E137EEE-4D17-48AD-B04B-9AD166F1DA2A}" destId="{36BDEEA4-DA3F-4AA6-96A1-8A5886431C91}" srcOrd="2" destOrd="0" presId="urn:microsoft.com/office/officeart/2011/layout/RadialPictureList"/>
    <dgm:cxn modelId="{5F434BD4-5BB5-4662-BFF8-F29F5EBEFE13}" type="presParOf" srcId="{5E137EEE-4D17-48AD-B04B-9AD166F1DA2A}" destId="{77B9D963-5EE8-431D-A9C2-04C048A164B5}" srcOrd="3" destOrd="0" presId="urn:microsoft.com/office/officeart/2011/layout/RadialPictureList"/>
    <dgm:cxn modelId="{B5808993-19F7-42E4-AE4F-46D48F45B6B5}" type="presParOf" srcId="{5E137EEE-4D17-48AD-B04B-9AD166F1DA2A}" destId="{2A065587-9EE1-4835-A991-1E07B8EF1E38}" srcOrd="4" destOrd="0" presId="urn:microsoft.com/office/officeart/2011/layout/RadialPictureList"/>
    <dgm:cxn modelId="{58A9003C-117F-491E-8F2F-75A30920D732}" type="presParOf" srcId="{2A065587-9EE1-4835-A991-1E07B8EF1E38}" destId="{C62C6EBC-CD2F-4205-B751-9ED205F063F6}" srcOrd="0" destOrd="0" presId="urn:microsoft.com/office/officeart/2011/layout/RadialPictureList"/>
    <dgm:cxn modelId="{5E481B1B-E33C-4248-A0CE-FE7182019025}" type="presParOf" srcId="{5E137EEE-4D17-48AD-B04B-9AD166F1DA2A}" destId="{67A45636-E187-4FE5-AEA1-97C1EDB90D39}" srcOrd="5" destOrd="0" presId="urn:microsoft.com/office/officeart/2011/layout/RadialPictureList"/>
    <dgm:cxn modelId="{1A54BCCA-4B60-4F5B-8A1A-ED07414971CB}" type="presParOf" srcId="{5E137EEE-4D17-48AD-B04B-9AD166F1DA2A}" destId="{82B55256-FA10-49F8-84B0-360954703827}" srcOrd="6" destOrd="0" presId="urn:microsoft.com/office/officeart/2011/layout/RadialPictureList"/>
    <dgm:cxn modelId="{FBEAE190-E337-41B3-982D-6FD214BE9F32}" type="presParOf" srcId="{82B55256-FA10-49F8-84B0-360954703827}" destId="{8B80E033-30F5-4FF5-9613-D8727EB488E5}" srcOrd="0" destOrd="0" presId="urn:microsoft.com/office/officeart/2011/layout/RadialPictureList"/>
    <dgm:cxn modelId="{F8647C9B-B313-4D84-B73B-1A2CAECB1635}" type="presParOf" srcId="{5E137EEE-4D17-48AD-B04B-9AD166F1DA2A}" destId="{C6255691-4E09-4ED8-BB5D-5587C29680E9}" srcOrd="7" destOrd="0" presId="urn:microsoft.com/office/officeart/2011/layout/RadialPicture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A15393-8398-4A59-91BC-D9EA44C61D27}" type="doc">
      <dgm:prSet loTypeId="urn:microsoft.com/office/officeart/2005/8/layout/radial3" loCatId="relationship" qsTypeId="urn:microsoft.com/office/officeart/2005/8/quickstyle/simple1" qsCatId="simple" csTypeId="urn:microsoft.com/office/officeart/2005/8/colors/accent6_3" csCatId="accent6" phldr="1"/>
      <dgm:spPr/>
      <dgm:t>
        <a:bodyPr/>
        <a:lstStyle/>
        <a:p>
          <a:endParaRPr lang="en-US"/>
        </a:p>
      </dgm:t>
    </dgm:pt>
    <dgm:pt modelId="{80D67137-597F-4A07-8F13-E28E40CBFB2C}">
      <dgm:prSet phldrT="[Text]" custT="1"/>
      <dgm:spPr/>
      <dgm:t>
        <a:bodyPr/>
        <a:lstStyle/>
        <a:p>
          <a:r>
            <a:rPr lang="en-US" sz="3200" b="1" dirty="0"/>
            <a:t>DCAP</a:t>
          </a:r>
        </a:p>
      </dgm:t>
    </dgm:pt>
    <dgm:pt modelId="{A6F2555D-490B-414E-9B27-6BBFD72E299E}" type="parTrans" cxnId="{A8872EA2-9A4F-4F55-8F59-D18B90F5B181}">
      <dgm:prSet/>
      <dgm:spPr/>
      <dgm:t>
        <a:bodyPr/>
        <a:lstStyle/>
        <a:p>
          <a:endParaRPr lang="en-US"/>
        </a:p>
      </dgm:t>
    </dgm:pt>
    <dgm:pt modelId="{70293426-B0A2-4D54-A52C-6BF8AD6446A7}" type="sibTrans" cxnId="{A8872EA2-9A4F-4F55-8F59-D18B90F5B181}">
      <dgm:prSet/>
      <dgm:spPr/>
      <dgm:t>
        <a:bodyPr/>
        <a:lstStyle/>
        <a:p>
          <a:endParaRPr lang="en-US"/>
        </a:p>
      </dgm:t>
    </dgm:pt>
    <dgm:pt modelId="{240CB659-E66C-47C4-8443-BB0375DFC1D3}">
      <dgm:prSet phldrT="[Text]" custT="1"/>
      <dgm:spPr/>
      <dgm:t>
        <a:bodyPr/>
        <a:lstStyle/>
        <a:p>
          <a:pPr algn="l">
            <a:buFont typeface="Arial" panose="020B0604020202020204" pitchFamily="34" charset="0"/>
            <a:buChar char="•"/>
          </a:pPr>
          <a:r>
            <a:rPr lang="en-US" sz="1600" dirty="0">
              <a:solidFill>
                <a:schemeClr val="tx1"/>
              </a:solidFill>
            </a:rPr>
            <a:t> </a:t>
          </a:r>
        </a:p>
      </dgm:t>
    </dgm:pt>
    <dgm:pt modelId="{8CC989CB-083A-4533-A9F4-0D23AF68D4E8}" type="parTrans" cxnId="{76FF19C3-77E2-4E46-8A49-77C4ADDD6EFB}">
      <dgm:prSet/>
      <dgm:spPr/>
      <dgm:t>
        <a:bodyPr/>
        <a:lstStyle/>
        <a:p>
          <a:endParaRPr lang="en-US"/>
        </a:p>
      </dgm:t>
    </dgm:pt>
    <dgm:pt modelId="{75F899B0-BDA3-4FE8-BB3D-80D91B43860E}" type="sibTrans" cxnId="{76FF19C3-77E2-4E46-8A49-77C4ADDD6EFB}">
      <dgm:prSet/>
      <dgm:spPr/>
      <dgm:t>
        <a:bodyPr/>
        <a:lstStyle/>
        <a:p>
          <a:endParaRPr lang="en-US"/>
        </a:p>
      </dgm:t>
    </dgm:pt>
    <dgm:pt modelId="{1068B6CE-ADF3-4138-95DC-72984082F337}">
      <dgm:prSet phldrT="[Text]"/>
      <dgm:spPr/>
      <dgm:t>
        <a:bodyPr/>
        <a:lstStyle/>
        <a:p>
          <a:r>
            <a:rPr lang="en-US" dirty="0">
              <a:solidFill>
                <a:schemeClr val="accent6">
                  <a:lumMod val="40000"/>
                  <a:lumOff val="60000"/>
                </a:schemeClr>
              </a:solidFill>
            </a:rPr>
            <a:t>N</a:t>
          </a:r>
        </a:p>
      </dgm:t>
    </dgm:pt>
    <dgm:pt modelId="{3BDFD635-42F3-498F-BFBD-91378216C3C7}" type="parTrans" cxnId="{C5CB3086-E5ED-455A-B989-C71EA6EBD537}">
      <dgm:prSet/>
      <dgm:spPr/>
      <dgm:t>
        <a:bodyPr/>
        <a:lstStyle/>
        <a:p>
          <a:endParaRPr lang="en-US"/>
        </a:p>
      </dgm:t>
    </dgm:pt>
    <dgm:pt modelId="{B8042915-6F47-470B-BD8C-210446BA2E7C}" type="sibTrans" cxnId="{C5CB3086-E5ED-455A-B989-C71EA6EBD537}">
      <dgm:prSet/>
      <dgm:spPr/>
      <dgm:t>
        <a:bodyPr/>
        <a:lstStyle/>
        <a:p>
          <a:endParaRPr lang="en-US"/>
        </a:p>
      </dgm:t>
    </dgm:pt>
    <dgm:pt modelId="{63F688D4-8882-483D-B3C9-3107E918FC1F}">
      <dgm:prSet phldrT="[Text]"/>
      <dgm:spPr/>
      <dgm:t>
        <a:bodyPr/>
        <a:lstStyle/>
        <a:p>
          <a:r>
            <a:rPr lang="en-US" dirty="0">
              <a:solidFill>
                <a:schemeClr val="accent6">
                  <a:lumMod val="40000"/>
                  <a:lumOff val="60000"/>
                </a:schemeClr>
              </a:solidFill>
            </a:rPr>
            <a:t>G</a:t>
          </a:r>
        </a:p>
      </dgm:t>
    </dgm:pt>
    <dgm:pt modelId="{60D35A88-0968-4E66-BD53-15EA23ACDF34}" type="parTrans" cxnId="{ACDF0FAA-E7DB-4D14-ABD4-B3FE019638DE}">
      <dgm:prSet/>
      <dgm:spPr/>
      <dgm:t>
        <a:bodyPr/>
        <a:lstStyle/>
        <a:p>
          <a:endParaRPr lang="en-US"/>
        </a:p>
      </dgm:t>
    </dgm:pt>
    <dgm:pt modelId="{88A497C6-C394-4662-B0C1-21E68834005E}" type="sibTrans" cxnId="{ACDF0FAA-E7DB-4D14-ABD4-B3FE019638DE}">
      <dgm:prSet/>
      <dgm:spPr/>
      <dgm:t>
        <a:bodyPr/>
        <a:lstStyle/>
        <a:p>
          <a:endParaRPr lang="en-US"/>
        </a:p>
      </dgm:t>
    </dgm:pt>
    <dgm:pt modelId="{8725EC88-4742-44CF-AC82-6B6507DA85FE}">
      <dgm:prSet phldrT="[Text]"/>
      <dgm:spPr/>
      <dgm:t>
        <a:bodyPr/>
        <a:lstStyle/>
        <a:p>
          <a:r>
            <a:rPr lang="en-US" dirty="0">
              <a:solidFill>
                <a:schemeClr val="accent6">
                  <a:lumMod val="40000"/>
                  <a:lumOff val="60000"/>
                </a:schemeClr>
              </a:solidFill>
            </a:rPr>
            <a:t>B</a:t>
          </a:r>
          <a:r>
            <a:rPr lang="en-US" dirty="0">
              <a:solidFill>
                <a:schemeClr val="bg1"/>
              </a:solidFill>
            </a:rPr>
            <a:t> </a:t>
          </a:r>
        </a:p>
      </dgm:t>
    </dgm:pt>
    <dgm:pt modelId="{8D38B061-3C3D-4E4A-A87C-518E2EC952D0}" type="parTrans" cxnId="{14C003DB-68A3-4106-9363-B9182D81A498}">
      <dgm:prSet/>
      <dgm:spPr/>
      <dgm:t>
        <a:bodyPr/>
        <a:lstStyle/>
        <a:p>
          <a:endParaRPr lang="en-US"/>
        </a:p>
      </dgm:t>
    </dgm:pt>
    <dgm:pt modelId="{4CD6BC74-0E49-49CF-93A7-28D093CFA52C}" type="sibTrans" cxnId="{14C003DB-68A3-4106-9363-B9182D81A498}">
      <dgm:prSet/>
      <dgm:spPr/>
      <dgm:t>
        <a:bodyPr/>
        <a:lstStyle/>
        <a:p>
          <a:endParaRPr lang="en-US"/>
        </a:p>
      </dgm:t>
    </dgm:pt>
    <dgm:pt modelId="{B757091B-766B-4AAC-BFE8-0858CE393978}" type="pres">
      <dgm:prSet presAssocID="{8DA15393-8398-4A59-91BC-D9EA44C61D27}" presName="composite" presStyleCnt="0">
        <dgm:presLayoutVars>
          <dgm:chMax val="1"/>
          <dgm:dir/>
          <dgm:resizeHandles val="exact"/>
        </dgm:presLayoutVars>
      </dgm:prSet>
      <dgm:spPr/>
    </dgm:pt>
    <dgm:pt modelId="{A3054DC9-1854-4665-B585-D919EF2CBEA9}" type="pres">
      <dgm:prSet presAssocID="{8DA15393-8398-4A59-91BC-D9EA44C61D27}" presName="radial" presStyleCnt="0">
        <dgm:presLayoutVars>
          <dgm:animLvl val="ctr"/>
        </dgm:presLayoutVars>
      </dgm:prSet>
      <dgm:spPr/>
    </dgm:pt>
    <dgm:pt modelId="{5EE6CBAF-A372-4BCF-8D75-6F15B1AF1004}" type="pres">
      <dgm:prSet presAssocID="{80D67137-597F-4A07-8F13-E28E40CBFB2C}" presName="centerShape" presStyleLbl="vennNode1" presStyleIdx="0" presStyleCnt="5" custLinFactNeighborX="-487"/>
      <dgm:spPr/>
    </dgm:pt>
    <dgm:pt modelId="{960CEAE0-66F3-426F-82FA-FA93217D44C1}" type="pres">
      <dgm:prSet presAssocID="{240CB659-E66C-47C4-8443-BB0375DFC1D3}" presName="node" presStyleLbl="vennNode1" presStyleIdx="1" presStyleCnt="5" custScaleX="274039" custRadScaleRad="100027">
        <dgm:presLayoutVars>
          <dgm:bulletEnabled val="1"/>
        </dgm:presLayoutVars>
      </dgm:prSet>
      <dgm:spPr/>
    </dgm:pt>
    <dgm:pt modelId="{0BE4A749-2B81-4DB1-9D56-34E99E821A2E}" type="pres">
      <dgm:prSet presAssocID="{1068B6CE-ADF3-4138-95DC-72984082F337}" presName="node" presStyleLbl="vennNode1" presStyleIdx="2" presStyleCnt="5" custScaleX="195538" custRadScaleRad="120619" custRadScaleInc="82">
        <dgm:presLayoutVars>
          <dgm:bulletEnabled val="1"/>
        </dgm:presLayoutVars>
      </dgm:prSet>
      <dgm:spPr/>
    </dgm:pt>
    <dgm:pt modelId="{883A0016-771C-41A9-BED2-18B17FF169AE}" type="pres">
      <dgm:prSet presAssocID="{63F688D4-8882-483D-B3C9-3107E918FC1F}" presName="node" presStyleLbl="vennNode1" presStyleIdx="3" presStyleCnt="5" custScaleX="282917" custScaleY="100072">
        <dgm:presLayoutVars>
          <dgm:bulletEnabled val="1"/>
        </dgm:presLayoutVars>
      </dgm:prSet>
      <dgm:spPr/>
    </dgm:pt>
    <dgm:pt modelId="{725E16B9-49EF-442C-A4EE-8B7D7E3243BF}" type="pres">
      <dgm:prSet presAssocID="{8725EC88-4742-44CF-AC82-6B6507DA85FE}" presName="node" presStyleLbl="vennNode1" presStyleIdx="4" presStyleCnt="5" custScaleX="199870" custRadScaleRad="128815" custRadScaleInc="-7">
        <dgm:presLayoutVars>
          <dgm:bulletEnabled val="1"/>
        </dgm:presLayoutVars>
      </dgm:prSet>
      <dgm:spPr/>
    </dgm:pt>
  </dgm:ptLst>
  <dgm:cxnLst>
    <dgm:cxn modelId="{7BD48F65-17E9-4CB2-BD22-ABC64F9B02A2}" type="presOf" srcId="{80D67137-597F-4A07-8F13-E28E40CBFB2C}" destId="{5EE6CBAF-A372-4BCF-8D75-6F15B1AF1004}" srcOrd="0" destOrd="0" presId="urn:microsoft.com/office/officeart/2005/8/layout/radial3"/>
    <dgm:cxn modelId="{4E3E3E77-5BA3-4904-9C83-10E8FE013966}" type="presOf" srcId="{63F688D4-8882-483D-B3C9-3107E918FC1F}" destId="{883A0016-771C-41A9-BED2-18B17FF169AE}" srcOrd="0" destOrd="0" presId="urn:microsoft.com/office/officeart/2005/8/layout/radial3"/>
    <dgm:cxn modelId="{67558877-E92E-4345-A58E-8348DA564ADC}" type="presOf" srcId="{8DA15393-8398-4A59-91BC-D9EA44C61D27}" destId="{B757091B-766B-4AAC-BFE8-0858CE393978}" srcOrd="0" destOrd="0" presId="urn:microsoft.com/office/officeart/2005/8/layout/radial3"/>
    <dgm:cxn modelId="{C5CB3086-E5ED-455A-B989-C71EA6EBD537}" srcId="{80D67137-597F-4A07-8F13-E28E40CBFB2C}" destId="{1068B6CE-ADF3-4138-95DC-72984082F337}" srcOrd="1" destOrd="0" parTransId="{3BDFD635-42F3-498F-BFBD-91378216C3C7}" sibTransId="{B8042915-6F47-470B-BD8C-210446BA2E7C}"/>
    <dgm:cxn modelId="{D6E11D8A-DA02-43C1-91F5-EDBF416AE867}" type="presOf" srcId="{1068B6CE-ADF3-4138-95DC-72984082F337}" destId="{0BE4A749-2B81-4DB1-9D56-34E99E821A2E}" srcOrd="0" destOrd="0" presId="urn:microsoft.com/office/officeart/2005/8/layout/radial3"/>
    <dgm:cxn modelId="{A8872EA2-9A4F-4F55-8F59-D18B90F5B181}" srcId="{8DA15393-8398-4A59-91BC-D9EA44C61D27}" destId="{80D67137-597F-4A07-8F13-E28E40CBFB2C}" srcOrd="0" destOrd="0" parTransId="{A6F2555D-490B-414E-9B27-6BBFD72E299E}" sibTransId="{70293426-B0A2-4D54-A52C-6BF8AD6446A7}"/>
    <dgm:cxn modelId="{ACDF0FAA-E7DB-4D14-ABD4-B3FE019638DE}" srcId="{80D67137-597F-4A07-8F13-E28E40CBFB2C}" destId="{63F688D4-8882-483D-B3C9-3107E918FC1F}" srcOrd="2" destOrd="0" parTransId="{60D35A88-0968-4E66-BD53-15EA23ACDF34}" sibTransId="{88A497C6-C394-4662-B0C1-21E68834005E}"/>
    <dgm:cxn modelId="{76FF19C3-77E2-4E46-8A49-77C4ADDD6EFB}" srcId="{80D67137-597F-4A07-8F13-E28E40CBFB2C}" destId="{240CB659-E66C-47C4-8443-BB0375DFC1D3}" srcOrd="0" destOrd="0" parTransId="{8CC989CB-083A-4533-A9F4-0D23AF68D4E8}" sibTransId="{75F899B0-BDA3-4FE8-BB3D-80D91B43860E}"/>
    <dgm:cxn modelId="{14C003DB-68A3-4106-9363-B9182D81A498}" srcId="{80D67137-597F-4A07-8F13-E28E40CBFB2C}" destId="{8725EC88-4742-44CF-AC82-6B6507DA85FE}" srcOrd="3" destOrd="0" parTransId="{8D38B061-3C3D-4E4A-A87C-518E2EC952D0}" sibTransId="{4CD6BC74-0E49-49CF-93A7-28D093CFA52C}"/>
    <dgm:cxn modelId="{E9EECEEF-0D11-40E9-BCD5-9D11989AFD27}" type="presOf" srcId="{8725EC88-4742-44CF-AC82-6B6507DA85FE}" destId="{725E16B9-49EF-442C-A4EE-8B7D7E3243BF}" srcOrd="0" destOrd="0" presId="urn:microsoft.com/office/officeart/2005/8/layout/radial3"/>
    <dgm:cxn modelId="{804640FA-57EB-4F8B-AC03-73C5E11E793D}" type="presOf" srcId="{240CB659-E66C-47C4-8443-BB0375DFC1D3}" destId="{960CEAE0-66F3-426F-82FA-FA93217D44C1}" srcOrd="0" destOrd="0" presId="urn:microsoft.com/office/officeart/2005/8/layout/radial3"/>
    <dgm:cxn modelId="{3F5BB24B-F1CF-454E-A0C3-16AC65FEF67E}" type="presParOf" srcId="{B757091B-766B-4AAC-BFE8-0858CE393978}" destId="{A3054DC9-1854-4665-B585-D919EF2CBEA9}" srcOrd="0" destOrd="0" presId="urn:microsoft.com/office/officeart/2005/8/layout/radial3"/>
    <dgm:cxn modelId="{C0DBB4D0-71F5-4C69-B3FF-825F7FBEE765}" type="presParOf" srcId="{A3054DC9-1854-4665-B585-D919EF2CBEA9}" destId="{5EE6CBAF-A372-4BCF-8D75-6F15B1AF1004}" srcOrd="0" destOrd="0" presId="urn:microsoft.com/office/officeart/2005/8/layout/radial3"/>
    <dgm:cxn modelId="{DA98FDD2-FBF7-4B12-AFAF-B7651F67AF6A}" type="presParOf" srcId="{A3054DC9-1854-4665-B585-D919EF2CBEA9}" destId="{960CEAE0-66F3-426F-82FA-FA93217D44C1}" srcOrd="1" destOrd="0" presId="urn:microsoft.com/office/officeart/2005/8/layout/radial3"/>
    <dgm:cxn modelId="{644DBB22-FF8E-421C-87D9-6439267CEDA7}" type="presParOf" srcId="{A3054DC9-1854-4665-B585-D919EF2CBEA9}" destId="{0BE4A749-2B81-4DB1-9D56-34E99E821A2E}" srcOrd="2" destOrd="0" presId="urn:microsoft.com/office/officeart/2005/8/layout/radial3"/>
    <dgm:cxn modelId="{0AFCF085-C061-4C69-8A99-87D00A585A4A}" type="presParOf" srcId="{A3054DC9-1854-4665-B585-D919EF2CBEA9}" destId="{883A0016-771C-41A9-BED2-18B17FF169AE}" srcOrd="3" destOrd="0" presId="urn:microsoft.com/office/officeart/2005/8/layout/radial3"/>
    <dgm:cxn modelId="{A02E67A1-7289-40C2-BB6A-8BF189DF6885}" type="presParOf" srcId="{A3054DC9-1854-4665-B585-D919EF2CBEA9}" destId="{725E16B9-49EF-442C-A4EE-8B7D7E3243BF}" srcOrd="4"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087AD-A52E-48E7-B7C0-968A37E553A0}">
      <dsp:nvSpPr>
        <dsp:cNvPr id="0" name=""/>
        <dsp:cNvSpPr/>
      </dsp:nvSpPr>
      <dsp:spPr>
        <a:xfrm>
          <a:off x="1" y="1171088"/>
          <a:ext cx="1790778" cy="16978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tx1"/>
              </a:solidFill>
            </a:rPr>
            <a:t>DCAP</a:t>
          </a:r>
        </a:p>
      </dsp:txBody>
      <dsp:txXfrm>
        <a:off x="262254" y="1419727"/>
        <a:ext cx="1266272" cy="1200537"/>
      </dsp:txXfrm>
    </dsp:sp>
    <dsp:sp modelId="{D5D0A389-FE54-4F89-ADFD-C5322C4F491C}">
      <dsp:nvSpPr>
        <dsp:cNvPr id="0" name=""/>
        <dsp:cNvSpPr/>
      </dsp:nvSpPr>
      <dsp:spPr>
        <a:xfrm>
          <a:off x="-1032762" y="143233"/>
          <a:ext cx="3744607" cy="3903526"/>
        </a:xfrm>
        <a:prstGeom prst="blockArc">
          <a:avLst>
            <a:gd name="adj1" fmla="val 17527788"/>
            <a:gd name="adj2" fmla="val 4119114"/>
            <a:gd name="adj3" fmla="val 575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49B8AA-B63B-4AB9-A138-89A3DBB9106A}">
      <dsp:nvSpPr>
        <dsp:cNvPr id="0" name=""/>
        <dsp:cNvSpPr/>
      </dsp:nvSpPr>
      <dsp:spPr>
        <a:xfrm>
          <a:off x="1591278" y="453561"/>
          <a:ext cx="1094105" cy="1002158"/>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83CAF8-F2EC-4F66-9C92-07206F8195DE}">
      <dsp:nvSpPr>
        <dsp:cNvPr id="0" name=""/>
        <dsp:cNvSpPr/>
      </dsp:nvSpPr>
      <dsp:spPr>
        <a:xfrm>
          <a:off x="2792048" y="422380"/>
          <a:ext cx="1332008" cy="963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l" defTabSz="533400">
            <a:lnSpc>
              <a:spcPct val="90000"/>
            </a:lnSpc>
            <a:spcBef>
              <a:spcPct val="0"/>
            </a:spcBef>
            <a:spcAft>
              <a:spcPct val="10000"/>
            </a:spcAft>
            <a:buNone/>
          </a:pPr>
          <a:r>
            <a:rPr lang="en-US" sz="1200" kern="1200" dirty="0"/>
            <a:t>Enhance on South – South </a:t>
          </a:r>
        </a:p>
      </dsp:txBody>
      <dsp:txXfrm>
        <a:off x="2792048" y="422380"/>
        <a:ext cx="1332008" cy="963390"/>
      </dsp:txXfrm>
    </dsp:sp>
    <dsp:sp modelId="{DB7A9D15-1705-4689-B46D-97CCE42C04DA}">
      <dsp:nvSpPr>
        <dsp:cNvPr id="0" name=""/>
        <dsp:cNvSpPr/>
      </dsp:nvSpPr>
      <dsp:spPr>
        <a:xfrm>
          <a:off x="1421782" y="2716121"/>
          <a:ext cx="1227830" cy="1077231"/>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17000" b="-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49CBBB-27BE-4B7D-A5ED-C08007F8070E}">
      <dsp:nvSpPr>
        <dsp:cNvPr id="0" name=""/>
        <dsp:cNvSpPr/>
      </dsp:nvSpPr>
      <dsp:spPr>
        <a:xfrm>
          <a:off x="3077094" y="1613314"/>
          <a:ext cx="1332008" cy="963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just" defTabSz="622300">
            <a:lnSpc>
              <a:spcPct val="90000"/>
            </a:lnSpc>
            <a:spcBef>
              <a:spcPct val="0"/>
            </a:spcBef>
            <a:spcAft>
              <a:spcPct val="10000"/>
            </a:spcAft>
            <a:buNone/>
          </a:pPr>
          <a:r>
            <a:rPr lang="en-US" sz="1400" kern="1200" dirty="0"/>
            <a:t>An accessible and User-Friendly Platform</a:t>
          </a:r>
        </a:p>
      </dsp:txBody>
      <dsp:txXfrm>
        <a:off x="3077094" y="1613314"/>
        <a:ext cx="1332008" cy="963390"/>
      </dsp:txXfrm>
    </dsp:sp>
    <dsp:sp modelId="{F0DA858E-DF37-4017-9C33-B96E41FDF660}">
      <dsp:nvSpPr>
        <dsp:cNvPr id="0" name=""/>
        <dsp:cNvSpPr/>
      </dsp:nvSpPr>
      <dsp:spPr>
        <a:xfrm>
          <a:off x="1895705" y="1567530"/>
          <a:ext cx="1183228" cy="1054944"/>
        </a:xfrm>
        <a:prstGeom prst="ellipse">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4B39C7-EB36-4232-B0A1-080F91A1115C}">
      <dsp:nvSpPr>
        <dsp:cNvPr id="0" name=""/>
        <dsp:cNvSpPr/>
      </dsp:nvSpPr>
      <dsp:spPr>
        <a:xfrm>
          <a:off x="2750017" y="2877977"/>
          <a:ext cx="1653248" cy="963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just" defTabSz="622300">
            <a:lnSpc>
              <a:spcPct val="90000"/>
            </a:lnSpc>
            <a:spcBef>
              <a:spcPct val="0"/>
            </a:spcBef>
            <a:spcAft>
              <a:spcPct val="10000"/>
            </a:spcAft>
            <a:buNone/>
          </a:pPr>
          <a:r>
            <a:rPr lang="en-US" sz="1400" kern="1200" dirty="0">
              <a:solidFill>
                <a:prstClr val="black">
                  <a:hueOff val="0"/>
                  <a:satOff val="0"/>
                  <a:lumOff val="0"/>
                  <a:alphaOff val="0"/>
                </a:prstClr>
              </a:solidFill>
              <a:latin typeface="Corbel" panose="020B0503020204020204"/>
              <a:ea typeface="+mn-ea"/>
              <a:cs typeface="+mn-cs"/>
            </a:rPr>
            <a:t>Empowerment achieved through providing institutions with the Knowledge needed</a:t>
          </a:r>
        </a:p>
      </dsp:txBody>
      <dsp:txXfrm>
        <a:off x="2750017" y="2877977"/>
        <a:ext cx="1653248" cy="963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4E20D-8681-4560-9BBA-60086115BFBF}">
      <dsp:nvSpPr>
        <dsp:cNvPr id="0" name=""/>
        <dsp:cNvSpPr/>
      </dsp:nvSpPr>
      <dsp:spPr>
        <a:xfrm>
          <a:off x="3934575" y="1440809"/>
          <a:ext cx="2044999" cy="17304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070" tIns="52070" rIns="52070" bIns="52070" numCol="1" spcCol="1270" anchor="ctr" anchorCtr="0">
          <a:noAutofit/>
        </a:bodyPr>
        <a:lstStyle/>
        <a:p>
          <a:pPr marL="0" lvl="0" indent="0" algn="ctr" defTabSz="1822450">
            <a:lnSpc>
              <a:spcPct val="90000"/>
            </a:lnSpc>
            <a:spcBef>
              <a:spcPct val="0"/>
            </a:spcBef>
            <a:spcAft>
              <a:spcPct val="35000"/>
            </a:spcAft>
            <a:buNone/>
          </a:pPr>
          <a:r>
            <a:rPr lang="en-US" sz="4100" b="1" kern="1200" dirty="0">
              <a:solidFill>
                <a:schemeClr val="tx1"/>
              </a:solidFill>
            </a:rPr>
            <a:t>DCAP</a:t>
          </a:r>
          <a:endParaRPr lang="en-US" sz="4100" kern="1200" dirty="0"/>
        </a:p>
      </dsp:txBody>
      <dsp:txXfrm>
        <a:off x="4234058" y="1694227"/>
        <a:ext cx="1446033" cy="1223607"/>
      </dsp:txXfrm>
    </dsp:sp>
    <dsp:sp modelId="{D93E3834-3D86-4D2F-B29B-BA4A8DC4E0F3}">
      <dsp:nvSpPr>
        <dsp:cNvPr id="0" name=""/>
        <dsp:cNvSpPr/>
      </dsp:nvSpPr>
      <dsp:spPr>
        <a:xfrm rot="10800000">
          <a:off x="2708979" y="22"/>
          <a:ext cx="4581880" cy="4899559"/>
        </a:xfrm>
        <a:prstGeom prst="blockArc">
          <a:avLst>
            <a:gd name="adj1" fmla="val 17527788"/>
            <a:gd name="adj2" fmla="val 4119114"/>
            <a:gd name="adj3" fmla="val 575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BDEEA4-DA3F-4AA6-96A1-8A5886431C91}">
      <dsp:nvSpPr>
        <dsp:cNvPr id="0" name=""/>
        <dsp:cNvSpPr/>
      </dsp:nvSpPr>
      <dsp:spPr>
        <a:xfrm>
          <a:off x="3015607" y="255631"/>
          <a:ext cx="1210097" cy="1210435"/>
        </a:xfrm>
        <a:prstGeom prst="ellipse">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4000" b="-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B9D963-5EE8-431D-A9C2-04C048A164B5}">
      <dsp:nvSpPr>
        <dsp:cNvPr id="0" name=""/>
        <dsp:cNvSpPr/>
      </dsp:nvSpPr>
      <dsp:spPr>
        <a:xfrm>
          <a:off x="1032584" y="302585"/>
          <a:ext cx="1619762" cy="117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just" defTabSz="622300">
            <a:lnSpc>
              <a:spcPct val="90000"/>
            </a:lnSpc>
            <a:spcBef>
              <a:spcPct val="0"/>
            </a:spcBef>
            <a:spcAft>
              <a:spcPct val="10000"/>
            </a:spcAft>
            <a:buNone/>
          </a:pPr>
          <a:r>
            <a:rPr lang="en-US" sz="1400" kern="1200" dirty="0"/>
            <a:t>To post, share knowledge and opportunities on voluntary basis</a:t>
          </a:r>
        </a:p>
      </dsp:txBody>
      <dsp:txXfrm>
        <a:off x="1032584" y="302585"/>
        <a:ext cx="1619762" cy="1171511"/>
      </dsp:txXfrm>
    </dsp:sp>
    <dsp:sp modelId="{C62C6EBC-CD2F-4205-B751-9ED205F063F6}">
      <dsp:nvSpPr>
        <dsp:cNvPr id="0" name=""/>
        <dsp:cNvSpPr/>
      </dsp:nvSpPr>
      <dsp:spPr>
        <a:xfrm>
          <a:off x="2346402" y="1773308"/>
          <a:ext cx="1210097" cy="1210435"/>
        </a:xfrm>
        <a:prstGeom prst="ellipse">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A45636-E187-4FE5-AEA1-97C1EDB90D39}">
      <dsp:nvSpPr>
        <dsp:cNvPr id="0" name=""/>
        <dsp:cNvSpPr/>
      </dsp:nvSpPr>
      <dsp:spPr>
        <a:xfrm>
          <a:off x="182754" y="1792772"/>
          <a:ext cx="1619762" cy="117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just" defTabSz="622300">
            <a:lnSpc>
              <a:spcPct val="90000"/>
            </a:lnSpc>
            <a:spcBef>
              <a:spcPct val="0"/>
            </a:spcBef>
            <a:spcAft>
              <a:spcPct val="10000"/>
            </a:spcAft>
            <a:buNone/>
          </a:pPr>
          <a:r>
            <a:rPr lang="en-US" sz="1400" kern="1200" dirty="0">
              <a:solidFill>
                <a:prstClr val="black">
                  <a:hueOff val="0"/>
                  <a:satOff val="0"/>
                  <a:lumOff val="0"/>
                  <a:alphaOff val="0"/>
                </a:prstClr>
              </a:solidFill>
              <a:latin typeface="Corbel" panose="020B0503020204020204"/>
              <a:ea typeface="+mn-ea"/>
              <a:cs typeface="+mn-cs"/>
            </a:rPr>
            <a:t>Provides NDAs/DAEs the capacity they need at their finger tips</a:t>
          </a:r>
        </a:p>
      </dsp:txBody>
      <dsp:txXfrm>
        <a:off x="182754" y="1792772"/>
        <a:ext cx="1619762" cy="1171511"/>
      </dsp:txXfrm>
    </dsp:sp>
    <dsp:sp modelId="{8B80E033-30F5-4FF5-9613-D8727EB488E5}">
      <dsp:nvSpPr>
        <dsp:cNvPr id="0" name=""/>
        <dsp:cNvSpPr/>
      </dsp:nvSpPr>
      <dsp:spPr>
        <a:xfrm>
          <a:off x="2932727" y="3234068"/>
          <a:ext cx="1210097" cy="1210435"/>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21000" r="-2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255691-4E09-4ED8-BB5D-5587C29680E9}">
      <dsp:nvSpPr>
        <dsp:cNvPr id="0" name=""/>
        <dsp:cNvSpPr/>
      </dsp:nvSpPr>
      <dsp:spPr>
        <a:xfrm flipH="1">
          <a:off x="1189199" y="3450346"/>
          <a:ext cx="1325095" cy="11715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just" defTabSz="622300">
            <a:lnSpc>
              <a:spcPct val="90000"/>
            </a:lnSpc>
            <a:spcBef>
              <a:spcPct val="0"/>
            </a:spcBef>
            <a:spcAft>
              <a:spcPct val="10000"/>
            </a:spcAft>
            <a:buNone/>
          </a:pPr>
          <a:r>
            <a:rPr lang="en-US" sz="1400" kern="1200" dirty="0">
              <a:solidFill>
                <a:prstClr val="black">
                  <a:hueOff val="0"/>
                  <a:satOff val="0"/>
                  <a:lumOff val="0"/>
                  <a:alphaOff val="0"/>
                </a:prstClr>
              </a:solidFill>
              <a:latin typeface="Corbel" panose="020B0503020204020204"/>
              <a:ea typeface="+mn-ea"/>
              <a:cs typeface="+mn-cs"/>
            </a:rPr>
            <a:t>What distinguishes DCAP from other Platforms, is its unique &amp; inclusive Community</a:t>
          </a:r>
        </a:p>
      </dsp:txBody>
      <dsp:txXfrm>
        <a:off x="1189199" y="3450346"/>
        <a:ext cx="1325095" cy="11715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E6CBAF-A372-4BCF-8D75-6F15B1AF1004}">
      <dsp:nvSpPr>
        <dsp:cNvPr id="0" name=""/>
        <dsp:cNvSpPr/>
      </dsp:nvSpPr>
      <dsp:spPr>
        <a:xfrm>
          <a:off x="2162177" y="705705"/>
          <a:ext cx="1758467" cy="1758467"/>
        </a:xfrm>
        <a:prstGeom prst="ellipse">
          <a:avLst/>
        </a:prstGeom>
        <a:solidFill>
          <a:schemeClr val="accent6">
            <a:shade val="80000"/>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US" sz="3200" b="1" kern="1200" dirty="0"/>
            <a:t>DCAP</a:t>
          </a:r>
        </a:p>
      </dsp:txBody>
      <dsp:txXfrm>
        <a:off x="2419699" y="963227"/>
        <a:ext cx="1243423" cy="1243423"/>
      </dsp:txXfrm>
    </dsp:sp>
    <dsp:sp modelId="{960CEAE0-66F3-426F-82FA-FA93217D44C1}">
      <dsp:nvSpPr>
        <dsp:cNvPr id="0" name=""/>
        <dsp:cNvSpPr/>
      </dsp:nvSpPr>
      <dsp:spPr>
        <a:xfrm>
          <a:off x="1847843" y="0"/>
          <a:ext cx="2409443" cy="879233"/>
        </a:xfrm>
        <a:prstGeom prst="ellipse">
          <a:avLst/>
        </a:prstGeom>
        <a:solidFill>
          <a:schemeClr val="accent6">
            <a:shade val="80000"/>
            <a:alpha val="50000"/>
            <a:hueOff val="60356"/>
            <a:satOff val="-369"/>
            <a:lumOff val="60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kern="1200" dirty="0">
              <a:solidFill>
                <a:schemeClr val="tx1"/>
              </a:solidFill>
            </a:rPr>
            <a:t> </a:t>
          </a:r>
        </a:p>
      </dsp:txBody>
      <dsp:txXfrm>
        <a:off x="2200698" y="128761"/>
        <a:ext cx="1703733" cy="621711"/>
      </dsp:txXfrm>
    </dsp:sp>
    <dsp:sp modelId="{0BE4A749-2B81-4DB1-9D56-34E99E821A2E}">
      <dsp:nvSpPr>
        <dsp:cNvPr id="0" name=""/>
        <dsp:cNvSpPr/>
      </dsp:nvSpPr>
      <dsp:spPr>
        <a:xfrm>
          <a:off x="3574235" y="1147101"/>
          <a:ext cx="1719236" cy="879233"/>
        </a:xfrm>
        <a:prstGeom prst="ellipse">
          <a:avLst/>
        </a:prstGeom>
        <a:solidFill>
          <a:schemeClr val="accent6">
            <a:shade val="80000"/>
            <a:alpha val="50000"/>
            <a:hueOff val="120713"/>
            <a:satOff val="-738"/>
            <a:lumOff val="121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chemeClr val="accent6">
                  <a:lumMod val="40000"/>
                  <a:lumOff val="60000"/>
                </a:schemeClr>
              </a:solidFill>
            </a:rPr>
            <a:t>N</a:t>
          </a:r>
        </a:p>
      </dsp:txBody>
      <dsp:txXfrm>
        <a:off x="3826011" y="1275862"/>
        <a:ext cx="1215684" cy="621711"/>
      </dsp:txXfrm>
    </dsp:sp>
    <dsp:sp modelId="{883A0016-771C-41A9-BED2-18B17FF169AE}">
      <dsp:nvSpPr>
        <dsp:cNvPr id="0" name=""/>
        <dsp:cNvSpPr/>
      </dsp:nvSpPr>
      <dsp:spPr>
        <a:xfrm>
          <a:off x="1808814" y="2290172"/>
          <a:ext cx="2487501" cy="879866"/>
        </a:xfrm>
        <a:prstGeom prst="ellipse">
          <a:avLst/>
        </a:prstGeom>
        <a:solidFill>
          <a:schemeClr val="accent6">
            <a:shade val="80000"/>
            <a:alpha val="50000"/>
            <a:hueOff val="181069"/>
            <a:satOff val="-1106"/>
            <a:lumOff val="182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chemeClr val="accent6">
                  <a:lumMod val="40000"/>
                  <a:lumOff val="60000"/>
                </a:schemeClr>
              </a:solidFill>
            </a:rPr>
            <a:t>G</a:t>
          </a:r>
        </a:p>
      </dsp:txBody>
      <dsp:txXfrm>
        <a:off x="2173100" y="2419025"/>
        <a:ext cx="1758929" cy="622160"/>
      </dsp:txXfrm>
    </dsp:sp>
    <dsp:sp modelId="{725E16B9-49EF-442C-A4EE-8B7D7E3243BF}">
      <dsp:nvSpPr>
        <dsp:cNvPr id="0" name=""/>
        <dsp:cNvSpPr/>
      </dsp:nvSpPr>
      <dsp:spPr>
        <a:xfrm>
          <a:off x="698756" y="1145484"/>
          <a:ext cx="1757324" cy="879233"/>
        </a:xfrm>
        <a:prstGeom prst="ellipse">
          <a:avLst/>
        </a:prstGeom>
        <a:solidFill>
          <a:schemeClr val="accent6">
            <a:shade val="80000"/>
            <a:alpha val="50000"/>
            <a:hueOff val="241426"/>
            <a:satOff val="-1475"/>
            <a:lumOff val="243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r>
            <a:rPr lang="en-US" sz="3700" kern="1200" dirty="0">
              <a:solidFill>
                <a:schemeClr val="accent6">
                  <a:lumMod val="40000"/>
                  <a:lumOff val="60000"/>
                </a:schemeClr>
              </a:solidFill>
            </a:rPr>
            <a:t>B</a:t>
          </a:r>
          <a:r>
            <a:rPr lang="en-US" sz="3700" kern="1200" dirty="0">
              <a:solidFill>
                <a:schemeClr val="bg1"/>
              </a:solidFill>
            </a:rPr>
            <a:t> </a:t>
          </a:r>
        </a:p>
      </dsp:txBody>
      <dsp:txXfrm>
        <a:off x="956110" y="1274245"/>
        <a:ext cx="1242616" cy="621711"/>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50470226-8FF0-4F43-8F2C-639363EF62DF}" type="datetimeFigureOut">
              <a:rPr lang="en-US" smtClean="0"/>
              <a:t>3/8/2018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1BFDCD3E-0051-4569-9D31-D58BF040ACAA}" type="slidenum">
              <a:rPr lang="en-US" smtClean="0"/>
              <a:t>‹#›</a:t>
            </a:fld>
            <a:endParaRPr lang="en-US"/>
          </a:p>
        </p:txBody>
      </p:sp>
    </p:spTree>
    <p:extLst>
      <p:ext uri="{BB962C8B-B14F-4D97-AF65-F5344CB8AC3E}">
        <p14:creationId xmlns:p14="http://schemas.microsoft.com/office/powerpoint/2010/main" val="366579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 overview on main benefits for all users from DCAP </a:t>
            </a:r>
          </a:p>
          <a:p>
            <a:pPr marL="171450" indent="-171450">
              <a:buFont typeface="Wingdings" panose="05000000000000000000" pitchFamily="2" charset="2"/>
              <a:buChar char="à"/>
            </a:pPr>
            <a:r>
              <a:rPr lang="en-US" dirty="0">
                <a:sym typeface="Wingdings" panose="05000000000000000000" pitchFamily="2" charset="2"/>
              </a:rPr>
              <a:t>Opportunities: provide chance for individuals or organizations to register as volunteers and/or consultants to gain practical experience in supporting countries’ needs. </a:t>
            </a:r>
          </a:p>
          <a:p>
            <a:pPr marL="0" indent="0">
              <a:buFont typeface="Wingdings" panose="05000000000000000000" pitchFamily="2" charset="2"/>
              <a:buNone/>
            </a:pPr>
            <a:r>
              <a:rPr lang="en-US" dirty="0">
                <a:sym typeface="Wingdings" panose="05000000000000000000" pitchFamily="2" charset="2"/>
              </a:rPr>
              <a:t>	a Win-Win chance for individuals, organizations and NDAs, AEs to improve efficiency on accessing to GCF funds, etc.</a:t>
            </a:r>
          </a:p>
          <a:p>
            <a:pPr marL="171450" indent="-171450">
              <a:buFont typeface="Wingdings" panose="05000000000000000000" pitchFamily="2" charset="2"/>
              <a:buChar char="à"/>
            </a:pPr>
            <a:r>
              <a:rPr lang="en-US" dirty="0">
                <a:sym typeface="Wingdings" panose="05000000000000000000" pitchFamily="2" charset="2"/>
              </a:rPr>
              <a:t>Knowledge: provide a best practices sharing by uploading and downloading documents, reports, videos and materials on climate change, climate finance, etc.</a:t>
            </a:r>
          </a:p>
          <a:p>
            <a:pPr marL="171450" indent="-171450">
              <a:buFont typeface="Wingdings" panose="05000000000000000000" pitchFamily="2" charset="2"/>
              <a:buChar char="à"/>
            </a:pPr>
            <a:r>
              <a:rPr lang="en-US" dirty="0">
                <a:sym typeface="Wingdings" panose="05000000000000000000" pitchFamily="2" charset="2"/>
              </a:rPr>
              <a:t>Communication: the heart of DCAP, where the connection between the two actors happens. The starting point of coordination and support</a:t>
            </a:r>
          </a:p>
          <a:p>
            <a:pPr marL="171450" indent="-171450">
              <a:buFont typeface="Wingdings" panose="05000000000000000000" pitchFamily="2" charset="2"/>
              <a:buChar char="à"/>
            </a:pPr>
            <a:r>
              <a:rPr lang="en-US" dirty="0">
                <a:sym typeface="Wingdings" panose="05000000000000000000" pitchFamily="2" charset="2"/>
              </a:rPr>
              <a:t>Hobnob &amp; community: a window of socializing with all users and NDAs. A window to highlight the strengths of users and their vision on climate finance, etc.</a:t>
            </a:r>
            <a:endParaRPr lang="en-US" dirty="0"/>
          </a:p>
        </p:txBody>
      </p:sp>
      <p:sp>
        <p:nvSpPr>
          <p:cNvPr id="4" name="Slide Number Placeholder 3"/>
          <p:cNvSpPr>
            <a:spLocks noGrp="1"/>
          </p:cNvSpPr>
          <p:nvPr>
            <p:ph type="sldNum" sz="quarter" idx="10"/>
          </p:nvPr>
        </p:nvSpPr>
        <p:spPr/>
        <p:txBody>
          <a:bodyPr/>
          <a:lstStyle/>
          <a:p>
            <a:fld id="{1BFDCD3E-0051-4569-9D31-D58BF040ACAA}" type="slidenum">
              <a:rPr lang="en-US" smtClean="0"/>
              <a:t>6</a:t>
            </a:fld>
            <a:endParaRPr lang="en-US"/>
          </a:p>
        </p:txBody>
      </p:sp>
    </p:spTree>
    <p:extLst>
      <p:ext uri="{BB962C8B-B14F-4D97-AF65-F5344CB8AC3E}">
        <p14:creationId xmlns:p14="http://schemas.microsoft.com/office/powerpoint/2010/main" val="4019427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Four simple steps are enough for individuals and organizations to register, access to opportunities, connect with posting NDAs/AEs and start work</a:t>
            </a:r>
          </a:p>
          <a:p>
            <a:pPr marL="171450" indent="-171450">
              <a:buFontTx/>
              <a:buChar char="-"/>
            </a:pPr>
            <a:r>
              <a:rPr lang="en-US" dirty="0"/>
              <a:t>At least 12 types of support on at least 20 subjects</a:t>
            </a:r>
          </a:p>
          <a:p>
            <a:pPr marL="171450" indent="-171450">
              <a:buFontTx/>
              <a:buChar char="-"/>
            </a:pPr>
            <a:r>
              <a:rPr lang="en-US" dirty="0"/>
              <a:t>More than 10 sectors of support</a:t>
            </a:r>
          </a:p>
          <a:p>
            <a:pPr marL="171450" indent="-171450">
              <a:buFontTx/>
              <a:buChar char="-"/>
            </a:pPr>
            <a:r>
              <a:rPr lang="en-US" dirty="0"/>
              <a:t>Choice of all UN languages</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1BFDCD3E-0051-4569-9D31-D58BF040ACAA}" type="slidenum">
              <a:rPr lang="en-US" smtClean="0"/>
              <a:t>7</a:t>
            </a:fld>
            <a:endParaRPr lang="en-US"/>
          </a:p>
        </p:txBody>
      </p:sp>
    </p:spTree>
    <p:extLst>
      <p:ext uri="{BB962C8B-B14F-4D97-AF65-F5344CB8AC3E}">
        <p14:creationId xmlns:p14="http://schemas.microsoft.com/office/powerpoint/2010/main" val="4047846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FDCD3E-0051-4569-9D31-D58BF040ACAA}" type="slidenum">
              <a:rPr lang="en-US" smtClean="0"/>
              <a:t>8</a:t>
            </a:fld>
            <a:endParaRPr lang="en-US"/>
          </a:p>
        </p:txBody>
      </p:sp>
    </p:spTree>
    <p:extLst>
      <p:ext uri="{BB962C8B-B14F-4D97-AF65-F5344CB8AC3E}">
        <p14:creationId xmlns:p14="http://schemas.microsoft.com/office/powerpoint/2010/main" val="3386854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from Colombian posted opportunity</a:t>
            </a:r>
          </a:p>
        </p:txBody>
      </p:sp>
      <p:sp>
        <p:nvSpPr>
          <p:cNvPr id="4" name="Slide Number Placeholder 3"/>
          <p:cNvSpPr>
            <a:spLocks noGrp="1"/>
          </p:cNvSpPr>
          <p:nvPr>
            <p:ph type="sldNum" sz="quarter" idx="10"/>
          </p:nvPr>
        </p:nvSpPr>
        <p:spPr/>
        <p:txBody>
          <a:bodyPr/>
          <a:lstStyle/>
          <a:p>
            <a:fld id="{1BFDCD3E-0051-4569-9D31-D58BF040ACAA}" type="slidenum">
              <a:rPr lang="en-US" smtClean="0"/>
              <a:t>9</a:t>
            </a:fld>
            <a:endParaRPr lang="en-US"/>
          </a:p>
        </p:txBody>
      </p:sp>
    </p:spTree>
    <p:extLst>
      <p:ext uri="{BB962C8B-B14F-4D97-AF65-F5344CB8AC3E}">
        <p14:creationId xmlns:p14="http://schemas.microsoft.com/office/powerpoint/2010/main" val="4095864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3262" cy="6858000"/>
          </a:xfrm>
          <a:prstGeom prst="rect">
            <a:avLst/>
          </a:prstGeom>
        </p:spPr>
      </p:pic>
      <p:pic>
        <p:nvPicPr>
          <p:cNvPr id="3" name="Picture 2"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730448" y="636642"/>
            <a:ext cx="3037219" cy="2148671"/>
          </a:xfrm>
          <a:prstGeom prst="rect">
            <a:avLst/>
          </a:prstGeom>
        </p:spPr>
      </p:pic>
      <p:sp>
        <p:nvSpPr>
          <p:cNvPr id="6" name="Subtitle 2"/>
          <p:cNvSpPr txBox="1">
            <a:spLocks/>
          </p:cNvSpPr>
          <p:nvPr userDrawn="1"/>
        </p:nvSpPr>
        <p:spPr>
          <a:xfrm>
            <a:off x="2363433" y="2549331"/>
            <a:ext cx="9502144" cy="40254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90000"/>
              </a:lnSpc>
            </a:pPr>
            <a:endParaRPr lang="en-US" sz="2000" dirty="0">
              <a:solidFill>
                <a:prstClr val="black"/>
              </a:solidFill>
              <a:latin typeface="Corbel"/>
              <a:cs typeface="Corbel"/>
            </a:endParaRPr>
          </a:p>
        </p:txBody>
      </p:sp>
      <p:sp>
        <p:nvSpPr>
          <p:cNvPr id="16" name="Title 15"/>
          <p:cNvSpPr>
            <a:spLocks noGrp="1"/>
          </p:cNvSpPr>
          <p:nvPr>
            <p:ph type="title" hasCustomPrompt="1"/>
          </p:nvPr>
        </p:nvSpPr>
        <p:spPr>
          <a:xfrm>
            <a:off x="1995204" y="2764638"/>
            <a:ext cx="8320150" cy="1325563"/>
          </a:xfrm>
          <a:prstGeom prst="rect">
            <a:avLst/>
          </a:prstGeom>
        </p:spPr>
        <p:txBody>
          <a:bodyPr/>
          <a:lstStyle>
            <a:lvl1pPr algn="l">
              <a:lnSpc>
                <a:spcPct val="90000"/>
              </a:lnSpc>
              <a:defRPr sz="3200" b="1"/>
            </a:lvl1pPr>
          </a:lstStyle>
          <a:p>
            <a:pPr algn="l">
              <a:lnSpc>
                <a:spcPct val="90000"/>
              </a:lnSpc>
            </a:pPr>
            <a:r>
              <a:rPr lang="en-US" sz="3600" b="1" dirty="0">
                <a:solidFill>
                  <a:prstClr val="black"/>
                </a:solidFill>
                <a:latin typeface="+mj-lt"/>
                <a:cs typeface="Corbel"/>
              </a:rPr>
              <a:t>Title of </a:t>
            </a:r>
            <a:r>
              <a:rPr lang="en-US" sz="4000" b="1" dirty="0">
                <a:solidFill>
                  <a:prstClr val="black"/>
                </a:solidFill>
                <a:latin typeface="+mj-lt"/>
                <a:cs typeface="Corbel"/>
              </a:rPr>
              <a:t>Presentation</a:t>
            </a:r>
            <a:endParaRPr lang="en-US" sz="3600" b="1" i="1" dirty="0">
              <a:solidFill>
                <a:prstClr val="black"/>
              </a:solidFill>
              <a:latin typeface="+mj-lt"/>
              <a:cs typeface="Corbel"/>
            </a:endParaRPr>
          </a:p>
        </p:txBody>
      </p:sp>
      <p:sp>
        <p:nvSpPr>
          <p:cNvPr id="18" name="Text Placeholder 17"/>
          <p:cNvSpPr>
            <a:spLocks noGrp="1"/>
          </p:cNvSpPr>
          <p:nvPr>
            <p:ph type="body" sz="quarter" idx="10" hasCustomPrompt="1"/>
          </p:nvPr>
        </p:nvSpPr>
        <p:spPr>
          <a:xfrm>
            <a:off x="1995204" y="4526329"/>
            <a:ext cx="8320150" cy="444814"/>
          </a:xfrm>
          <a:prstGeom prst="rect">
            <a:avLst/>
          </a:prstGeom>
        </p:spPr>
        <p:txBody>
          <a:bodyPr/>
          <a:lstStyle>
            <a:lvl1pPr marL="0" indent="0">
              <a:lnSpc>
                <a:spcPct val="80000"/>
              </a:lnSpc>
              <a:buFontTx/>
              <a:buNone/>
              <a:defRPr sz="2800" b="0" i="0" u="none">
                <a:solidFill>
                  <a:srgbClr val="246B52"/>
                </a:solidFill>
                <a:latin typeface="Corbel" charset="0"/>
                <a:ea typeface="Corbel" charset="0"/>
                <a:cs typeface="Corbel" charset="0"/>
              </a:defRPr>
            </a:lvl1pPr>
          </a:lstStyle>
          <a:p>
            <a:pPr marL="0" indent="0">
              <a:lnSpc>
                <a:spcPct val="80000"/>
              </a:lnSpc>
              <a:buNone/>
            </a:pPr>
            <a:r>
              <a:rPr lang="en-US" sz="2800" b="1" dirty="0">
                <a:solidFill>
                  <a:srgbClr val="246B52"/>
                </a:solidFill>
                <a:latin typeface="+mn-lt"/>
                <a:ea typeface="Corbel"/>
                <a:cs typeface="Corbel"/>
              </a:rPr>
              <a:t>Name of Presenter</a:t>
            </a:r>
          </a:p>
        </p:txBody>
      </p:sp>
      <p:sp>
        <p:nvSpPr>
          <p:cNvPr id="20" name="Text Placeholder 19"/>
          <p:cNvSpPr>
            <a:spLocks noGrp="1"/>
          </p:cNvSpPr>
          <p:nvPr>
            <p:ph type="body" sz="quarter" idx="11" hasCustomPrompt="1"/>
          </p:nvPr>
        </p:nvSpPr>
        <p:spPr>
          <a:xfrm>
            <a:off x="1995204" y="5160908"/>
            <a:ext cx="8320150" cy="914400"/>
          </a:xfrm>
          <a:prstGeom prst="rect">
            <a:avLst/>
          </a:prstGeom>
        </p:spPr>
        <p:txBody>
          <a:bodyPr/>
          <a:lstStyle>
            <a:lvl1pPr marL="0" indent="0">
              <a:lnSpc>
                <a:spcPct val="80000"/>
              </a:lnSpc>
              <a:buFontTx/>
              <a:buNone/>
              <a:defRPr sz="2000">
                <a:solidFill>
                  <a:srgbClr val="246B52"/>
                </a:solidFill>
              </a:defRPr>
            </a:lvl1pPr>
          </a:lstStyle>
          <a:p>
            <a:pPr marL="0" indent="0">
              <a:lnSpc>
                <a:spcPct val="80000"/>
              </a:lnSpc>
              <a:buNone/>
            </a:pPr>
            <a:r>
              <a:rPr lang="en-US" sz="2000" dirty="0">
                <a:solidFill>
                  <a:srgbClr val="246B52"/>
                </a:solidFill>
                <a:latin typeface="+mn-lt"/>
                <a:ea typeface="Corbel"/>
                <a:cs typeface="Corbel"/>
              </a:rPr>
              <a:t>Event Name</a:t>
            </a:r>
          </a:p>
          <a:p>
            <a:pPr marL="0" indent="0">
              <a:lnSpc>
                <a:spcPct val="80000"/>
              </a:lnSpc>
              <a:buNone/>
            </a:pPr>
            <a:r>
              <a:rPr lang="en-US" sz="2000" dirty="0">
                <a:solidFill>
                  <a:srgbClr val="246B52"/>
                </a:solidFill>
                <a:latin typeface="+mn-lt"/>
                <a:ea typeface="Corbel"/>
                <a:cs typeface="Corbel"/>
              </a:rPr>
              <a:t>Month Year | Location</a:t>
            </a:r>
          </a:p>
        </p:txBody>
      </p:sp>
    </p:spTree>
    <p:extLst>
      <p:ext uri="{BB962C8B-B14F-4D97-AF65-F5344CB8AC3E}">
        <p14:creationId xmlns:p14="http://schemas.microsoft.com/office/powerpoint/2010/main" val="967028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77440" y="1016317"/>
            <a:ext cx="8751993"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
        <p:nvSpPr>
          <p:cNvPr id="5" name="Text Placeholder 4"/>
          <p:cNvSpPr>
            <a:spLocks noGrp="1"/>
          </p:cNvSpPr>
          <p:nvPr>
            <p:ph type="body" sz="quarter" idx="10" hasCustomPrompt="1"/>
          </p:nvPr>
        </p:nvSpPr>
        <p:spPr>
          <a:xfrm>
            <a:off x="1096433" y="2127250"/>
            <a:ext cx="10033000" cy="3944938"/>
          </a:xfrm>
          <a:prstGeom prst="rect">
            <a:avLst/>
          </a:prstGeom>
        </p:spPr>
        <p:txBody>
          <a:bodyPr vert="horz"/>
          <a:lstStyle>
            <a:lvl1pPr marL="0" indent="0">
              <a:buNone/>
              <a:defRPr sz="2800">
                <a:latin typeface="Corbel"/>
                <a:cs typeface="Corbel"/>
              </a:defRPr>
            </a:lvl1pPr>
          </a:lstStyle>
          <a:p>
            <a:pPr lvl="0"/>
            <a:r>
              <a:rPr lang="en-US" dirty="0"/>
              <a:t>Text</a:t>
            </a:r>
          </a:p>
        </p:txBody>
      </p:sp>
      <p:sp>
        <p:nvSpPr>
          <p:cNvPr id="3" name="TextBox 2"/>
          <p:cNvSpPr txBox="1"/>
          <p:nvPr userDrawn="1"/>
        </p:nvSpPr>
        <p:spPr>
          <a:xfrm>
            <a:off x="1219200" y="731520"/>
            <a:ext cx="914400" cy="914400"/>
          </a:xfrm>
          <a:prstGeom prst="rect">
            <a:avLst/>
          </a:prstGeom>
        </p:spPr>
        <p:txBody>
          <a:bodyPr vert="horz" wrap="none" lIns="91440" tIns="45720" rIns="91440" bIns="45720" rtlCol="0">
            <a:noAutofit/>
          </a:bodyPr>
          <a:lstStyle/>
          <a:p>
            <a:pPr algn="l">
              <a:lnSpc>
                <a:spcPct val="90000"/>
              </a:lnSpc>
            </a:pPr>
            <a:endParaRPr lang="en-US" sz="2000" dirty="0">
              <a:solidFill>
                <a:prstClr val="black"/>
              </a:solidFill>
              <a:latin typeface="Corbel"/>
              <a:cs typeface="Corbel"/>
            </a:endParaRPr>
          </a:p>
        </p:txBody>
      </p:sp>
    </p:spTree>
    <p:extLst>
      <p:ext uri="{BB962C8B-B14F-4D97-AF65-F5344CB8AC3E}">
        <p14:creationId xmlns:p14="http://schemas.microsoft.com/office/powerpoint/2010/main" val="275343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1096433" y="2127250"/>
            <a:ext cx="10033000" cy="3944938"/>
          </a:xfrm>
          <a:prstGeom prst="rect">
            <a:avLst/>
          </a:prstGeom>
        </p:spPr>
        <p:txBody>
          <a:bodyPr vert="horz"/>
          <a:lstStyle>
            <a:lvl1pPr marL="457200" indent="-457200">
              <a:buClr>
                <a:srgbClr val="24634F"/>
              </a:buClr>
              <a:buFont typeface="Arial"/>
              <a:buChar char="•"/>
              <a:defRPr sz="2800">
                <a:latin typeface="Corbel"/>
                <a:cs typeface="Corbel"/>
              </a:defRPr>
            </a:lvl1pPr>
          </a:lstStyle>
          <a:p>
            <a:pPr lvl="0"/>
            <a:r>
              <a:rPr lang="en-US" dirty="0"/>
              <a:t>Bulleted List</a:t>
            </a:r>
          </a:p>
        </p:txBody>
      </p:sp>
      <p:sp>
        <p:nvSpPr>
          <p:cNvPr id="4" name="Title 1"/>
          <p:cNvSpPr>
            <a:spLocks noGrp="1"/>
          </p:cNvSpPr>
          <p:nvPr>
            <p:ph type="title" hasCustomPrompt="1"/>
          </p:nvPr>
        </p:nvSpPr>
        <p:spPr>
          <a:xfrm>
            <a:off x="2377440" y="1016317"/>
            <a:ext cx="8751993"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122682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List Slide">
    <p:spTree>
      <p:nvGrpSpPr>
        <p:cNvPr id="1" name=""/>
        <p:cNvGrpSpPr/>
        <p:nvPr/>
      </p:nvGrpSpPr>
      <p:grpSpPr>
        <a:xfrm>
          <a:off x="0" y="0"/>
          <a:ext cx="0" cy="0"/>
          <a:chOff x="0" y="0"/>
          <a:chExt cx="0" cy="0"/>
        </a:xfrm>
      </p:grpSpPr>
      <p:sp>
        <p:nvSpPr>
          <p:cNvPr id="8" name="Text Placeholder 4"/>
          <p:cNvSpPr>
            <a:spLocks noGrp="1"/>
          </p:cNvSpPr>
          <p:nvPr>
            <p:ph type="body" sz="quarter" idx="10" hasCustomPrompt="1"/>
          </p:nvPr>
        </p:nvSpPr>
        <p:spPr>
          <a:xfrm>
            <a:off x="1096433" y="2127250"/>
            <a:ext cx="10033000" cy="3944938"/>
          </a:xfrm>
          <a:prstGeom prst="rect">
            <a:avLst/>
          </a:prstGeom>
        </p:spPr>
        <p:txBody>
          <a:bodyPr vert="horz"/>
          <a:lstStyle>
            <a:lvl1pPr marL="514350" indent="-514350">
              <a:buClr>
                <a:srgbClr val="24634F"/>
              </a:buClr>
              <a:buFont typeface="+mj-lt"/>
              <a:buAutoNum type="arabicPeriod"/>
              <a:defRPr sz="2800">
                <a:latin typeface="Corbel"/>
                <a:cs typeface="Corbel"/>
              </a:defRPr>
            </a:lvl1pPr>
          </a:lstStyle>
          <a:p>
            <a:pPr lvl="0"/>
            <a:r>
              <a:rPr lang="en-US" dirty="0"/>
              <a:t>Numbered List</a:t>
            </a:r>
          </a:p>
        </p:txBody>
      </p:sp>
      <p:sp>
        <p:nvSpPr>
          <p:cNvPr id="4" name="Title 1"/>
          <p:cNvSpPr>
            <a:spLocks noGrp="1"/>
          </p:cNvSpPr>
          <p:nvPr>
            <p:ph type="title" hasCustomPrompt="1"/>
          </p:nvPr>
        </p:nvSpPr>
        <p:spPr>
          <a:xfrm>
            <a:off x="2377440" y="1016317"/>
            <a:ext cx="8751993"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400832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2127251"/>
            <a:ext cx="12192000" cy="4730749"/>
          </a:xfrm>
          <a:prstGeom prst="rect">
            <a:avLst/>
          </a:prstGeom>
        </p:spPr>
        <p:txBody>
          <a:bodyPr vert="horz" anchor="ctr"/>
          <a:lstStyle>
            <a:lvl1pPr marL="0" indent="0" algn="ctr">
              <a:buNone/>
              <a:defRPr>
                <a:latin typeface="Corbel"/>
                <a:cs typeface="Corbel"/>
              </a:defRPr>
            </a:lvl1pPr>
          </a:lstStyle>
          <a:p>
            <a:r>
              <a:rPr lang="en-US" dirty="0"/>
              <a:t>Image</a:t>
            </a:r>
          </a:p>
        </p:txBody>
      </p:sp>
      <p:sp>
        <p:nvSpPr>
          <p:cNvPr id="4" name="Title 1"/>
          <p:cNvSpPr>
            <a:spLocks noGrp="1"/>
          </p:cNvSpPr>
          <p:nvPr>
            <p:ph type="title" hasCustomPrompt="1"/>
          </p:nvPr>
        </p:nvSpPr>
        <p:spPr>
          <a:xfrm>
            <a:off x="2377440" y="1016317"/>
            <a:ext cx="8751993" cy="566632"/>
          </a:xfrm>
          <a:prstGeom prst="rect">
            <a:avLst/>
          </a:prstGeom>
        </p:spPr>
        <p:txBody>
          <a:bodyPr vert="horz"/>
          <a:lstStyle>
            <a:lvl1pPr algn="r">
              <a:defRPr sz="4000" b="1" i="0">
                <a:latin typeface="Corbel"/>
                <a:cs typeface="Corbel"/>
              </a:defRPr>
            </a:lvl1pPr>
          </a:lstStyle>
          <a:p>
            <a:r>
              <a:rPr lang="en-CA" dirty="0"/>
              <a:t>Title of Slide</a:t>
            </a:r>
            <a:endParaRPr lang="en-US" dirty="0"/>
          </a:p>
        </p:txBody>
      </p:sp>
    </p:spTree>
    <p:extLst>
      <p:ext uri="{BB962C8B-B14F-4D97-AF65-F5344CB8AC3E}">
        <p14:creationId xmlns:p14="http://schemas.microsoft.com/office/powerpoint/2010/main" val="1626272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ogo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1172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ckground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89" y="-47616"/>
            <a:ext cx="12362581" cy="6953232"/>
          </a:xfrm>
          <a:prstGeom prst="rect">
            <a:avLst/>
          </a:prstGeom>
        </p:spPr>
      </p:pic>
    </p:spTree>
    <p:extLst>
      <p:ext uri="{BB962C8B-B14F-4D97-AF65-F5344CB8AC3E}">
        <p14:creationId xmlns:p14="http://schemas.microsoft.com/office/powerpoint/2010/main" val="1627690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289" y="-47616"/>
            <a:ext cx="12362581" cy="6953232"/>
          </a:xfrm>
          <a:prstGeom prst="rect">
            <a:avLst/>
          </a:prstGeom>
        </p:spPr>
      </p:pic>
      <p:pic>
        <p:nvPicPr>
          <p:cNvPr id="6" name="Picture 5" descr="GCFblgrnLogoRGB.eps"/>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117875" y="2510473"/>
            <a:ext cx="3581400" cy="2533650"/>
          </a:xfrm>
          <a:prstGeom prst="rect">
            <a:avLst/>
          </a:prstGeom>
        </p:spPr>
      </p:pic>
    </p:spTree>
    <p:extLst>
      <p:ext uri="{BB962C8B-B14F-4D97-AF65-F5344CB8AC3E}">
        <p14:creationId xmlns:p14="http://schemas.microsoft.com/office/powerpoint/2010/main" val="2136684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5888B-4E82-4B18-B854-2C049A893B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5172C6-CCF3-47B0-9A17-7BC697CE33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237181-7EF7-4331-A3CB-9E4A37CBE937}"/>
              </a:ext>
            </a:extLst>
          </p:cNvPr>
          <p:cNvSpPr>
            <a:spLocks noGrp="1"/>
          </p:cNvSpPr>
          <p:nvPr>
            <p:ph type="dt" sz="half" idx="10"/>
          </p:nvPr>
        </p:nvSpPr>
        <p:spPr/>
        <p:txBody>
          <a:bodyPr/>
          <a:lstStyle/>
          <a:p>
            <a:fld id="{619BF588-2A6A-4746-9EBF-7EA54F0C3CBF}" type="datetimeFigureOut">
              <a:rPr lang="en-US" smtClean="0"/>
              <a:t>3/8/2018</a:t>
            </a:fld>
            <a:endParaRPr lang="en-US"/>
          </a:p>
        </p:txBody>
      </p:sp>
      <p:sp>
        <p:nvSpPr>
          <p:cNvPr id="5" name="Footer Placeholder 4">
            <a:extLst>
              <a:ext uri="{FF2B5EF4-FFF2-40B4-BE49-F238E27FC236}">
                <a16:creationId xmlns:a16="http://schemas.microsoft.com/office/drawing/2014/main" id="{7DA99FD4-B316-4826-A194-82EE37E800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298CCF-C3F4-4F7D-98E0-81755A70819E}"/>
              </a:ext>
            </a:extLst>
          </p:cNvPr>
          <p:cNvSpPr>
            <a:spLocks noGrp="1"/>
          </p:cNvSpPr>
          <p:nvPr>
            <p:ph type="sldNum" sz="quarter" idx="12"/>
          </p:nvPr>
        </p:nvSpPr>
        <p:spPr/>
        <p:txBody>
          <a:bodyPr/>
          <a:lstStyle/>
          <a:p>
            <a:fld id="{C7C0F6CD-CF1B-4BF0-B885-77F9C3B909AF}" type="slidenum">
              <a:rPr lang="en-US" smtClean="0"/>
              <a:t>‹#›</a:t>
            </a:fld>
            <a:endParaRPr lang="en-US"/>
          </a:p>
        </p:txBody>
      </p:sp>
    </p:spTree>
    <p:extLst>
      <p:ext uri="{BB962C8B-B14F-4D97-AF65-F5344CB8AC3E}">
        <p14:creationId xmlns:p14="http://schemas.microsoft.com/office/powerpoint/2010/main" val="325822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GCFlogoCMYKbrochCover.eps"/>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606687" y="372818"/>
            <a:ext cx="1614293" cy="1110542"/>
          </a:xfrm>
          <a:prstGeom prst="rect">
            <a:avLst/>
          </a:prstGeom>
        </p:spPr>
      </p:pic>
    </p:spTree>
    <p:extLst>
      <p:ext uri="{BB962C8B-B14F-4D97-AF65-F5344CB8AC3E}">
        <p14:creationId xmlns:p14="http://schemas.microsoft.com/office/powerpoint/2010/main" val="3857944452"/>
      </p:ext>
    </p:extLst>
  </p:cSld>
  <p:clrMap bg1="lt1" tx1="dk1" bg2="lt2" tx2="dk2" accent1="accent1" accent2="accent2" accent3="accent3" accent4="accent4" accent5="accent5" accent6="accent6" hlink="hlink" folHlink="folHlink"/>
  <p:sldLayoutIdLst>
    <p:sldLayoutId id="2147483737" r:id="rId1"/>
    <p:sldLayoutId id="2147483743" r:id="rId2"/>
    <p:sldLayoutId id="2147483744" r:id="rId3"/>
    <p:sldLayoutId id="2147483746" r:id="rId4"/>
    <p:sldLayoutId id="2147483745" r:id="rId5"/>
    <p:sldLayoutId id="2147483741" r:id="rId6"/>
    <p:sldLayoutId id="2147483747" r:id="rId7"/>
    <p:sldLayoutId id="2147483742" r:id="rId8"/>
    <p:sldLayoutId id="2147483748"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dcap.community/"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1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13" Type="http://schemas.openxmlformats.org/officeDocument/2006/relationships/image" Target="../media/image15.png"/><Relationship Id="rId3" Type="http://schemas.microsoft.com/office/2007/relationships/hdphoto" Target="../media/hdphoto1.wdp"/><Relationship Id="rId7" Type="http://schemas.openxmlformats.org/officeDocument/2006/relationships/diagramColors" Target="../diagrams/colors3.xml"/><Relationship Id="rId12" Type="http://schemas.openxmlformats.org/officeDocument/2006/relationships/image" Target="../media/image14.svg"/><Relationship Id="rId2" Type="http://schemas.openxmlformats.org/officeDocument/2006/relationships/image" Target="../media/image10.png"/><Relationship Id="rId16" Type="http://schemas.openxmlformats.org/officeDocument/2006/relationships/image" Target="../media/image18.svg"/><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image" Target="../media/image13.png"/><Relationship Id="rId5" Type="http://schemas.openxmlformats.org/officeDocument/2006/relationships/diagramLayout" Target="../diagrams/layout3.xml"/><Relationship Id="rId15" Type="http://schemas.openxmlformats.org/officeDocument/2006/relationships/image" Target="../media/image17.png"/><Relationship Id="rId10" Type="http://schemas.openxmlformats.org/officeDocument/2006/relationships/image" Target="../media/image12.svg"/><Relationship Id="rId4" Type="http://schemas.openxmlformats.org/officeDocument/2006/relationships/diagramData" Target="../diagrams/data3.xml"/><Relationship Id="rId9" Type="http://schemas.openxmlformats.org/officeDocument/2006/relationships/image" Target="../media/image11.png"/><Relationship Id="rId14" Type="http://schemas.openxmlformats.org/officeDocument/2006/relationships/image" Target="../media/image16.sv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svg"/><Relationship Id="rId7" Type="http://schemas.openxmlformats.org/officeDocument/2006/relationships/image" Target="../media/image24.sv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dcap.communit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4.sv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svg"/><Relationship Id="rId9" Type="http://schemas.openxmlformats.org/officeDocument/2006/relationships/image" Target="../media/image37.pn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8.xml.rels><?xml version="1.0" encoding="UTF-8" standalone="yes"?>
<Relationships xmlns="http://schemas.openxmlformats.org/package/2006/relationships"><Relationship Id="rId8" Type="http://schemas.openxmlformats.org/officeDocument/2006/relationships/image" Target="../media/image48.svg"/><Relationship Id="rId13" Type="http://schemas.openxmlformats.org/officeDocument/2006/relationships/image" Target="../media/image53.png"/><Relationship Id="rId18" Type="http://schemas.openxmlformats.org/officeDocument/2006/relationships/image" Target="../media/image58.sv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svg"/><Relationship Id="rId17" Type="http://schemas.openxmlformats.org/officeDocument/2006/relationships/image" Target="../media/image57.png"/><Relationship Id="rId2" Type="http://schemas.openxmlformats.org/officeDocument/2006/relationships/notesSlide" Target="../notesSlides/notesSlide3.xml"/><Relationship Id="rId16" Type="http://schemas.openxmlformats.org/officeDocument/2006/relationships/image" Target="../media/image56.svg"/><Relationship Id="rId1" Type="http://schemas.openxmlformats.org/officeDocument/2006/relationships/slideLayout" Target="../slideLayouts/slideLayout2.xml"/><Relationship Id="rId6" Type="http://schemas.openxmlformats.org/officeDocument/2006/relationships/image" Target="../media/image46.sv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image" Target="../media/image55.png"/><Relationship Id="rId10" Type="http://schemas.openxmlformats.org/officeDocument/2006/relationships/image" Target="../media/image50.svg"/><Relationship Id="rId4" Type="http://schemas.openxmlformats.org/officeDocument/2006/relationships/image" Target="../media/image44.svg"/><Relationship Id="rId9" Type="http://schemas.openxmlformats.org/officeDocument/2006/relationships/image" Target="../media/image49.png"/><Relationship Id="rId14" Type="http://schemas.openxmlformats.org/officeDocument/2006/relationships/image" Target="../media/image54.svg"/></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1995203" y="2418348"/>
            <a:ext cx="9278385" cy="1491380"/>
          </a:xfrm>
        </p:spPr>
        <p:txBody>
          <a:bodyPr/>
          <a:lstStyle/>
          <a:p>
            <a:pPr>
              <a:lnSpc>
                <a:spcPct val="150000"/>
              </a:lnSpc>
            </a:pPr>
            <a:r>
              <a:rPr lang="en-US" dirty="0"/>
              <a:t>DIRECT CLIMATE ACTION PLATFORM (DCAP)</a:t>
            </a:r>
            <a:br>
              <a:rPr lang="en-US" dirty="0"/>
            </a:br>
            <a:r>
              <a:rPr lang="en-US" dirty="0">
                <a:hlinkClick r:id="rId2"/>
              </a:rPr>
              <a:t>www.dcap.community</a:t>
            </a:r>
            <a:r>
              <a:rPr lang="en-US" dirty="0"/>
              <a:t> </a:t>
            </a:r>
          </a:p>
        </p:txBody>
      </p:sp>
      <p:sp>
        <p:nvSpPr>
          <p:cNvPr id="17" name="Text Placeholder 16"/>
          <p:cNvSpPr>
            <a:spLocks noGrp="1"/>
          </p:cNvSpPr>
          <p:nvPr>
            <p:ph type="body" sz="quarter" idx="10"/>
          </p:nvPr>
        </p:nvSpPr>
        <p:spPr>
          <a:xfrm>
            <a:off x="1995204" y="4827408"/>
            <a:ext cx="8320150" cy="878841"/>
          </a:xfrm>
        </p:spPr>
        <p:txBody>
          <a:bodyPr/>
          <a:lstStyle/>
          <a:p>
            <a:r>
              <a:rPr lang="en-US" sz="2000" b="1" dirty="0"/>
              <a:t>Jessica Jacob, </a:t>
            </a:r>
          </a:p>
          <a:p>
            <a:r>
              <a:rPr lang="es-ES" sz="2000" b="1" dirty="0">
                <a:ea typeface="Corbel"/>
                <a:cs typeface="Corbel"/>
              </a:rPr>
              <a:t>Especialista de diálogo con países para </a:t>
            </a:r>
          </a:p>
          <a:p>
            <a:r>
              <a:rPr lang="es-ES" sz="2000" b="1" dirty="0" err="1">
                <a:ea typeface="Corbel"/>
                <a:cs typeface="Corbel"/>
              </a:rPr>
              <a:t>America</a:t>
            </a:r>
            <a:r>
              <a:rPr lang="es-ES" sz="2000" b="1" dirty="0">
                <a:ea typeface="Corbel"/>
                <a:cs typeface="Corbel"/>
              </a:rPr>
              <a:t> Latina y el Caribe</a:t>
            </a:r>
          </a:p>
        </p:txBody>
      </p:sp>
    </p:spTree>
    <p:extLst>
      <p:ext uri="{BB962C8B-B14F-4D97-AF65-F5344CB8AC3E}">
        <p14:creationId xmlns:p14="http://schemas.microsoft.com/office/powerpoint/2010/main" val="1549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E5F1988-EA27-4831-869C-C268181C71E2}"/>
              </a:ext>
            </a:extLst>
          </p:cNvPr>
          <p:cNvSpPr>
            <a:spLocks noGrp="1"/>
          </p:cNvSpPr>
          <p:nvPr>
            <p:ph type="body" sz="quarter" idx="10"/>
          </p:nvPr>
        </p:nvSpPr>
        <p:spPr/>
        <p:txBody>
          <a:bodyPr/>
          <a:lstStyle/>
          <a:p>
            <a:endParaRPr lang="en-US" dirty="0"/>
          </a:p>
        </p:txBody>
      </p:sp>
      <p:pic>
        <p:nvPicPr>
          <p:cNvPr id="4" name="Picture 3">
            <a:extLst>
              <a:ext uri="{FF2B5EF4-FFF2-40B4-BE49-F238E27FC236}">
                <a16:creationId xmlns:a16="http://schemas.microsoft.com/office/drawing/2014/main" id="{91708385-0C13-42DC-AC1F-28C20A78CA6B}"/>
              </a:ext>
            </a:extLst>
          </p:cNvPr>
          <p:cNvPicPr>
            <a:picLocks noChangeAspect="1"/>
          </p:cNvPicPr>
          <p:nvPr/>
        </p:nvPicPr>
        <p:blipFill rotWithShape="1">
          <a:blip r:embed="rId2"/>
          <a:srcRect l="703"/>
          <a:stretch/>
        </p:blipFill>
        <p:spPr>
          <a:xfrm>
            <a:off x="0" y="0"/>
            <a:ext cx="12192000" cy="6858000"/>
          </a:xfrm>
          <a:prstGeom prst="rect">
            <a:avLst/>
          </a:prstGeom>
        </p:spPr>
      </p:pic>
      <p:pic>
        <p:nvPicPr>
          <p:cNvPr id="7" name="Picture 6">
            <a:extLst>
              <a:ext uri="{FF2B5EF4-FFF2-40B4-BE49-F238E27FC236}">
                <a16:creationId xmlns:a16="http://schemas.microsoft.com/office/drawing/2014/main" id="{2C02B4A9-116D-4EA4-85B2-2CA9297038F9}"/>
              </a:ext>
            </a:extLst>
          </p:cNvPr>
          <p:cNvPicPr>
            <a:picLocks noChangeAspect="1"/>
          </p:cNvPicPr>
          <p:nvPr/>
        </p:nvPicPr>
        <p:blipFill rotWithShape="1">
          <a:blip r:embed="rId3"/>
          <a:srcRect l="70097" t="8417" r="20566" b="85386"/>
          <a:stretch/>
        </p:blipFill>
        <p:spPr>
          <a:xfrm>
            <a:off x="9488201" y="1069199"/>
            <a:ext cx="1147483" cy="320114"/>
          </a:xfrm>
          <a:prstGeom prst="rect">
            <a:avLst/>
          </a:prstGeom>
        </p:spPr>
      </p:pic>
      <p:sp>
        <p:nvSpPr>
          <p:cNvPr id="8" name="TextBox 7">
            <a:extLst>
              <a:ext uri="{FF2B5EF4-FFF2-40B4-BE49-F238E27FC236}">
                <a16:creationId xmlns:a16="http://schemas.microsoft.com/office/drawing/2014/main" id="{57CD2806-8DA7-4068-82C6-4574022A38BD}"/>
              </a:ext>
            </a:extLst>
          </p:cNvPr>
          <p:cNvSpPr txBox="1"/>
          <p:nvPr/>
        </p:nvSpPr>
        <p:spPr>
          <a:xfrm>
            <a:off x="8494716" y="992561"/>
            <a:ext cx="3316941" cy="697753"/>
          </a:xfrm>
          <a:prstGeom prst="rect">
            <a:avLst/>
          </a:prstGeom>
        </p:spPr>
        <p:txBody>
          <a:bodyPr vert="horz" wrap="square" lIns="91440" tIns="45720" rIns="91440" bIns="45720" rtlCol="0">
            <a:noAutofit/>
          </a:bodyPr>
          <a:lstStyle/>
          <a:p>
            <a:pPr algn="ctr">
              <a:lnSpc>
                <a:spcPct val="90000"/>
              </a:lnSpc>
            </a:pPr>
            <a:r>
              <a:rPr lang="en-US" b="1" dirty="0">
                <a:solidFill>
                  <a:schemeClr val="bg1"/>
                </a:solidFill>
                <a:effectLst>
                  <a:outerShdw blurRad="38100" dist="38100" dir="2700000" algn="tl">
                    <a:srgbClr val="000000">
                      <a:alpha val="43137"/>
                    </a:srgbClr>
                  </a:outerShdw>
                </a:effectLst>
                <a:latin typeface="Corbel"/>
                <a:cs typeface="Corbel"/>
              </a:rPr>
              <a:t>Connect now !</a:t>
            </a:r>
          </a:p>
        </p:txBody>
      </p:sp>
      <p:cxnSp>
        <p:nvCxnSpPr>
          <p:cNvPr id="9" name="Straight Connector 8">
            <a:extLst>
              <a:ext uri="{FF2B5EF4-FFF2-40B4-BE49-F238E27FC236}">
                <a16:creationId xmlns:a16="http://schemas.microsoft.com/office/drawing/2014/main" id="{82FC9FDB-B90A-408B-AAB3-CB4F517650BE}"/>
              </a:ext>
            </a:extLst>
          </p:cNvPr>
          <p:cNvCxnSpPr>
            <a:cxnSpLocks/>
          </p:cNvCxnSpPr>
          <p:nvPr/>
        </p:nvCxnSpPr>
        <p:spPr>
          <a:xfrm>
            <a:off x="9488201" y="1295400"/>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5AB6873-A5E5-497B-AE35-08DE007708A5}"/>
              </a:ext>
            </a:extLst>
          </p:cNvPr>
          <p:cNvCxnSpPr>
            <a:cxnSpLocks/>
          </p:cNvCxnSpPr>
          <p:nvPr/>
        </p:nvCxnSpPr>
        <p:spPr>
          <a:xfrm>
            <a:off x="297634" y="3000375"/>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86DAC23-2F0B-42B2-90E3-8489E0B23624}"/>
              </a:ext>
            </a:extLst>
          </p:cNvPr>
          <p:cNvCxnSpPr>
            <a:cxnSpLocks/>
          </p:cNvCxnSpPr>
          <p:nvPr/>
        </p:nvCxnSpPr>
        <p:spPr>
          <a:xfrm>
            <a:off x="297634" y="3952875"/>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542C4BEE-842A-4C32-BC10-FB96085DFBFA}"/>
              </a:ext>
            </a:extLst>
          </p:cNvPr>
          <p:cNvCxnSpPr>
            <a:cxnSpLocks/>
          </p:cNvCxnSpPr>
          <p:nvPr/>
        </p:nvCxnSpPr>
        <p:spPr>
          <a:xfrm>
            <a:off x="297634" y="6248400"/>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1416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1E98D6D-1AAC-4DAF-929C-6F288BEACF50}"/>
              </a:ext>
            </a:extLst>
          </p:cNvPr>
          <p:cNvPicPr>
            <a:picLocks noChangeAspect="1"/>
          </p:cNvPicPr>
          <p:nvPr/>
        </p:nvPicPr>
        <p:blipFill>
          <a:blip r:embed="rId2"/>
          <a:stretch>
            <a:fillRect/>
          </a:stretch>
        </p:blipFill>
        <p:spPr>
          <a:xfrm>
            <a:off x="0" y="476250"/>
            <a:ext cx="12192000" cy="6381750"/>
          </a:xfrm>
          <a:prstGeom prst="rect">
            <a:avLst/>
          </a:prstGeom>
        </p:spPr>
      </p:pic>
      <p:sp>
        <p:nvSpPr>
          <p:cNvPr id="2" name="Title 1">
            <a:extLst>
              <a:ext uri="{FF2B5EF4-FFF2-40B4-BE49-F238E27FC236}">
                <a16:creationId xmlns:a16="http://schemas.microsoft.com/office/drawing/2014/main" id="{44272302-764F-4F64-8C53-791C6FACF996}"/>
              </a:ext>
            </a:extLst>
          </p:cNvPr>
          <p:cNvSpPr>
            <a:spLocks noGrp="1"/>
          </p:cNvSpPr>
          <p:nvPr>
            <p:ph type="title"/>
          </p:nvPr>
        </p:nvSpPr>
        <p:spPr>
          <a:xfrm>
            <a:off x="3440007" y="-2858"/>
            <a:ext cx="8751993" cy="479108"/>
          </a:xfrm>
        </p:spPr>
        <p:txBody>
          <a:bodyPr/>
          <a:lstStyle/>
          <a:p>
            <a:r>
              <a:rPr lang="en-US" sz="3200" dirty="0" err="1"/>
              <a:t>Ejemplos</a:t>
            </a:r>
            <a:r>
              <a:rPr lang="en-US" sz="3200" dirty="0"/>
              <a:t> de </a:t>
            </a:r>
            <a:r>
              <a:rPr lang="en-US" sz="3200" dirty="0" err="1"/>
              <a:t>Conocimientos</a:t>
            </a:r>
            <a:endParaRPr lang="en-US" sz="3200" dirty="0"/>
          </a:p>
        </p:txBody>
      </p:sp>
      <p:pic>
        <p:nvPicPr>
          <p:cNvPr id="7" name="Picture 6">
            <a:extLst>
              <a:ext uri="{FF2B5EF4-FFF2-40B4-BE49-F238E27FC236}">
                <a16:creationId xmlns:a16="http://schemas.microsoft.com/office/drawing/2014/main" id="{4987A0FB-8609-458C-BE32-73B698CBD75C}"/>
              </a:ext>
            </a:extLst>
          </p:cNvPr>
          <p:cNvPicPr>
            <a:picLocks noChangeAspect="1"/>
          </p:cNvPicPr>
          <p:nvPr/>
        </p:nvPicPr>
        <p:blipFill rotWithShape="1">
          <a:blip r:embed="rId3"/>
          <a:srcRect b="29035"/>
          <a:stretch/>
        </p:blipFill>
        <p:spPr>
          <a:xfrm>
            <a:off x="6284668" y="3590925"/>
            <a:ext cx="5684872" cy="608381"/>
          </a:xfrm>
          <a:prstGeom prst="rect">
            <a:avLst/>
          </a:prstGeom>
        </p:spPr>
      </p:pic>
      <p:pic>
        <p:nvPicPr>
          <p:cNvPr id="15" name="Picture 14">
            <a:extLst>
              <a:ext uri="{FF2B5EF4-FFF2-40B4-BE49-F238E27FC236}">
                <a16:creationId xmlns:a16="http://schemas.microsoft.com/office/drawing/2014/main" id="{698B5A9A-99D0-445A-BDA5-C72E584D4170}"/>
              </a:ext>
            </a:extLst>
          </p:cNvPr>
          <p:cNvPicPr>
            <a:picLocks noChangeAspect="1"/>
          </p:cNvPicPr>
          <p:nvPr/>
        </p:nvPicPr>
        <p:blipFill rotWithShape="1">
          <a:blip r:embed="rId4"/>
          <a:srcRect b="29445"/>
          <a:stretch/>
        </p:blipFill>
        <p:spPr>
          <a:xfrm>
            <a:off x="6349982" y="5924528"/>
            <a:ext cx="5225720" cy="604860"/>
          </a:xfrm>
          <a:prstGeom prst="rect">
            <a:avLst/>
          </a:prstGeom>
        </p:spPr>
      </p:pic>
      <p:cxnSp>
        <p:nvCxnSpPr>
          <p:cNvPr id="19" name="Straight Connector 18">
            <a:extLst>
              <a:ext uri="{FF2B5EF4-FFF2-40B4-BE49-F238E27FC236}">
                <a16:creationId xmlns:a16="http://schemas.microsoft.com/office/drawing/2014/main" id="{C1F4908F-F917-4AB1-A509-30011FDF1C1E}"/>
              </a:ext>
            </a:extLst>
          </p:cNvPr>
          <p:cNvCxnSpPr>
            <a:cxnSpLocks/>
          </p:cNvCxnSpPr>
          <p:nvPr/>
        </p:nvCxnSpPr>
        <p:spPr>
          <a:xfrm>
            <a:off x="7259351" y="3971925"/>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7A825796-E6E6-4AA3-AC8B-62A8A1CAFB6C}"/>
              </a:ext>
            </a:extLst>
          </p:cNvPr>
          <p:cNvCxnSpPr>
            <a:cxnSpLocks/>
          </p:cNvCxnSpPr>
          <p:nvPr/>
        </p:nvCxnSpPr>
        <p:spPr>
          <a:xfrm>
            <a:off x="180975" y="218122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53BAF89B-7A52-4318-BBEC-19D723E9B046}"/>
              </a:ext>
            </a:extLst>
          </p:cNvPr>
          <p:cNvCxnSpPr>
            <a:cxnSpLocks/>
          </p:cNvCxnSpPr>
          <p:nvPr/>
        </p:nvCxnSpPr>
        <p:spPr>
          <a:xfrm>
            <a:off x="180975" y="26193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A358F8D0-68F9-45B8-A15A-53A88F4EB91A}"/>
              </a:ext>
            </a:extLst>
          </p:cNvPr>
          <p:cNvCxnSpPr>
            <a:cxnSpLocks/>
          </p:cNvCxnSpPr>
          <p:nvPr/>
        </p:nvCxnSpPr>
        <p:spPr>
          <a:xfrm>
            <a:off x="180975" y="298132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AEBA19B6-D539-4850-A474-07987A8A725C}"/>
              </a:ext>
            </a:extLst>
          </p:cNvPr>
          <p:cNvCxnSpPr>
            <a:cxnSpLocks/>
          </p:cNvCxnSpPr>
          <p:nvPr/>
        </p:nvCxnSpPr>
        <p:spPr>
          <a:xfrm>
            <a:off x="4219575" y="26193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C3C66EC8-EDAB-4EB1-BE59-9101D4C48CF4}"/>
              </a:ext>
            </a:extLst>
          </p:cNvPr>
          <p:cNvCxnSpPr>
            <a:cxnSpLocks/>
          </p:cNvCxnSpPr>
          <p:nvPr/>
        </p:nvCxnSpPr>
        <p:spPr>
          <a:xfrm>
            <a:off x="4219575" y="298132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24DD5BE7-53E9-4E27-99D5-87AB9055B562}"/>
              </a:ext>
            </a:extLst>
          </p:cNvPr>
          <p:cNvCxnSpPr>
            <a:cxnSpLocks/>
          </p:cNvCxnSpPr>
          <p:nvPr/>
        </p:nvCxnSpPr>
        <p:spPr>
          <a:xfrm>
            <a:off x="8239125" y="26193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3CD3811-2C10-4EDF-996B-AFDC55F612E7}"/>
              </a:ext>
            </a:extLst>
          </p:cNvPr>
          <p:cNvCxnSpPr>
            <a:cxnSpLocks/>
          </p:cNvCxnSpPr>
          <p:nvPr/>
        </p:nvCxnSpPr>
        <p:spPr>
          <a:xfrm>
            <a:off x="8239125" y="298132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132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0F5164-DA39-4003-ACA6-6A093B8E76DE}"/>
              </a:ext>
            </a:extLst>
          </p:cNvPr>
          <p:cNvPicPr>
            <a:picLocks noChangeAspect="1"/>
          </p:cNvPicPr>
          <p:nvPr/>
        </p:nvPicPr>
        <p:blipFill>
          <a:blip r:embed="rId2"/>
          <a:stretch>
            <a:fillRect/>
          </a:stretch>
        </p:blipFill>
        <p:spPr>
          <a:xfrm>
            <a:off x="0" y="485674"/>
            <a:ext cx="12192000" cy="6372326"/>
          </a:xfrm>
          <a:prstGeom prst="rect">
            <a:avLst/>
          </a:prstGeom>
        </p:spPr>
      </p:pic>
      <p:cxnSp>
        <p:nvCxnSpPr>
          <p:cNvPr id="5" name="Straight Connector 4">
            <a:extLst>
              <a:ext uri="{FF2B5EF4-FFF2-40B4-BE49-F238E27FC236}">
                <a16:creationId xmlns:a16="http://schemas.microsoft.com/office/drawing/2014/main" id="{2A2B8CCF-8DE2-4673-A6E0-1E9EA9C288C6}"/>
              </a:ext>
            </a:extLst>
          </p:cNvPr>
          <p:cNvCxnSpPr>
            <a:cxnSpLocks/>
          </p:cNvCxnSpPr>
          <p:nvPr/>
        </p:nvCxnSpPr>
        <p:spPr>
          <a:xfrm>
            <a:off x="8411876" y="2381250"/>
            <a:ext cx="13417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9148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1DE5652-E938-4827-901F-0613FB6DEB13}"/>
              </a:ext>
            </a:extLst>
          </p:cNvPr>
          <p:cNvPicPr>
            <a:picLocks noChangeAspect="1"/>
          </p:cNvPicPr>
          <p:nvPr/>
        </p:nvPicPr>
        <p:blipFill rotWithShape="1">
          <a:blip r:embed="rId2">
            <a:alphaModFix amt="50000"/>
            <a:extLst/>
          </a:blip>
          <a:srcRect l="16297" t="18242" r="12812"/>
          <a:stretch/>
        </p:blipFill>
        <p:spPr>
          <a:xfrm>
            <a:off x="0" y="-1"/>
            <a:ext cx="12192000" cy="6858001"/>
          </a:xfrm>
          <a:prstGeom prst="rect">
            <a:avLst/>
          </a:prstGeom>
        </p:spPr>
      </p:pic>
      <p:sp>
        <p:nvSpPr>
          <p:cNvPr id="2" name="Title 1">
            <a:extLst>
              <a:ext uri="{FF2B5EF4-FFF2-40B4-BE49-F238E27FC236}">
                <a16:creationId xmlns:a16="http://schemas.microsoft.com/office/drawing/2014/main" id="{8F9176DB-33A8-4305-BD4C-E92FBAB18A8F}"/>
              </a:ext>
            </a:extLst>
          </p:cNvPr>
          <p:cNvSpPr>
            <a:spLocks noGrp="1"/>
          </p:cNvSpPr>
          <p:nvPr>
            <p:ph type="title"/>
          </p:nvPr>
        </p:nvSpPr>
        <p:spPr>
          <a:xfrm>
            <a:off x="-261257" y="509518"/>
            <a:ext cx="12314712" cy="2002689"/>
          </a:xfrm>
        </p:spPr>
        <p:txBody>
          <a:bodyPr vert="horz" lIns="91440" tIns="45720" rIns="91440" bIns="45720" rtlCol="0" anchor="b">
            <a:normAutofit/>
          </a:bodyPr>
          <a:lstStyle/>
          <a:p>
            <a:pPr algn="ctr"/>
            <a:r>
              <a:rPr lang="en-US" sz="7200" b="1" dirty="0"/>
              <a:t>“</a:t>
            </a:r>
            <a:r>
              <a:rPr lang="en-US" sz="7200" b="1" i="1" dirty="0"/>
              <a:t>DCAP is a gift to the world</a:t>
            </a:r>
            <a:r>
              <a:rPr lang="en-US" sz="7200" b="1" dirty="0"/>
              <a:t>”</a:t>
            </a:r>
            <a:endParaRPr lang="en-US" sz="7200" i="1" dirty="0"/>
          </a:p>
        </p:txBody>
      </p:sp>
      <p:sp>
        <p:nvSpPr>
          <p:cNvPr id="4" name="Title 1">
            <a:extLst>
              <a:ext uri="{FF2B5EF4-FFF2-40B4-BE49-F238E27FC236}">
                <a16:creationId xmlns:a16="http://schemas.microsoft.com/office/drawing/2014/main" id="{0177F2F1-5D1A-431B-9F7B-6E3D25FF1E92}"/>
              </a:ext>
            </a:extLst>
          </p:cNvPr>
          <p:cNvSpPr txBox="1">
            <a:spLocks/>
          </p:cNvSpPr>
          <p:nvPr/>
        </p:nvSpPr>
        <p:spPr>
          <a:xfrm>
            <a:off x="1688275" y="2086374"/>
            <a:ext cx="9144000" cy="3840240"/>
          </a:xfrm>
        </p:spPr>
        <p:txBody>
          <a:bodyPr vert="horz" lIns="91440" tIns="45720" rIns="91440" bIns="45720" rtlCol="0" anchor="b">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t>Thank you for supporting DCAP</a:t>
            </a:r>
          </a:p>
        </p:txBody>
      </p:sp>
      <p:sp>
        <p:nvSpPr>
          <p:cNvPr id="8" name="Title 1">
            <a:extLst>
              <a:ext uri="{FF2B5EF4-FFF2-40B4-BE49-F238E27FC236}">
                <a16:creationId xmlns:a16="http://schemas.microsoft.com/office/drawing/2014/main" id="{6F48F80D-6B86-4249-9B07-68EE74DF2584}"/>
              </a:ext>
            </a:extLst>
          </p:cNvPr>
          <p:cNvSpPr txBox="1">
            <a:spLocks/>
          </p:cNvSpPr>
          <p:nvPr/>
        </p:nvSpPr>
        <p:spPr>
          <a:xfrm>
            <a:off x="-891781" y="1154989"/>
            <a:ext cx="12314712" cy="2002689"/>
          </a:xfrm>
        </p:spPr>
        <p:txBody>
          <a:bodyPr vert="horz" lIns="91440" tIns="45720" rIns="91440" bIns="45720" rtlCol="0" anchor="b">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en-US" sz="3600" b="1" dirty="0"/>
              <a:t>Zaheer Fakir, GCF Board Member</a:t>
            </a:r>
            <a:endParaRPr lang="en-US" sz="3600" i="1" dirty="0"/>
          </a:p>
        </p:txBody>
      </p:sp>
    </p:spTree>
    <p:extLst>
      <p:ext uri="{BB962C8B-B14F-4D97-AF65-F5344CB8AC3E}">
        <p14:creationId xmlns:p14="http://schemas.microsoft.com/office/powerpoint/2010/main" val="545464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A3E61-CA59-4CA9-A3FE-82731FE61865}"/>
              </a:ext>
            </a:extLst>
          </p:cNvPr>
          <p:cNvSpPr>
            <a:spLocks noGrp="1"/>
          </p:cNvSpPr>
          <p:nvPr>
            <p:ph type="title"/>
          </p:nvPr>
        </p:nvSpPr>
        <p:spPr>
          <a:xfrm>
            <a:off x="1825455" y="153034"/>
            <a:ext cx="8751993" cy="566632"/>
          </a:xfrm>
        </p:spPr>
        <p:txBody>
          <a:bodyPr>
            <a:normAutofit fontScale="90000"/>
          </a:bodyPr>
          <a:lstStyle/>
          <a:p>
            <a:r>
              <a:rPr lang="es-ES" dirty="0"/>
              <a:t>¿Por qué DCAP? </a:t>
            </a:r>
          </a:p>
        </p:txBody>
      </p:sp>
      <p:sp>
        <p:nvSpPr>
          <p:cNvPr id="3" name="Text Placeholder 2">
            <a:extLst>
              <a:ext uri="{FF2B5EF4-FFF2-40B4-BE49-F238E27FC236}">
                <a16:creationId xmlns:a16="http://schemas.microsoft.com/office/drawing/2014/main" id="{9522F516-6B00-419B-937E-B1258FB394B8}"/>
              </a:ext>
            </a:extLst>
          </p:cNvPr>
          <p:cNvSpPr>
            <a:spLocks noGrp="1"/>
          </p:cNvSpPr>
          <p:nvPr>
            <p:ph type="body" sz="quarter" idx="10"/>
          </p:nvPr>
        </p:nvSpPr>
        <p:spPr>
          <a:xfrm>
            <a:off x="234176" y="6014943"/>
            <a:ext cx="10895257" cy="712784"/>
          </a:xfrm>
        </p:spPr>
        <p:txBody>
          <a:bodyPr>
            <a:normAutofit fontScale="92500" lnSpcReduction="20000"/>
          </a:bodyPr>
          <a:lstStyle/>
          <a:p>
            <a:pPr marL="285750" indent="-285750" algn="just">
              <a:buFont typeface="Wingdings" panose="05000000000000000000" pitchFamily="2" charset="2"/>
              <a:buChar char="Ø"/>
            </a:pPr>
            <a:r>
              <a:rPr lang="en-US" sz="1200" b="1" u="sng" dirty="0"/>
              <a:t>NDAs</a:t>
            </a:r>
            <a:r>
              <a:rPr lang="en-US" sz="1200" dirty="0"/>
              <a:t> and DAEs have conveyed to the GCF their need for targeted capacity building and interest in being able to share experiences and lessons learnt but lack the necessary resources to bring their ideas for knowledge sharing into reality. </a:t>
            </a:r>
          </a:p>
          <a:p>
            <a:pPr marL="285750" indent="-285750" algn="just">
              <a:buFont typeface="Wingdings" panose="05000000000000000000" pitchFamily="2" charset="2"/>
              <a:buChar char="Ø"/>
            </a:pPr>
            <a:r>
              <a:rPr lang="en-US" sz="1200" b="1" u="sng" dirty="0"/>
              <a:t>DCAP </a:t>
            </a:r>
            <a:r>
              <a:rPr lang="en-US" sz="1200" dirty="0"/>
              <a:t>was established as the platform that provides NDAs and Entities with all the knowledge and capacity they need right at their fingertips. And this is through an accessible and user-friendly platform.</a:t>
            </a:r>
          </a:p>
          <a:p>
            <a:pPr marL="285750" indent="-285750" algn="just">
              <a:buFont typeface="Wingdings" panose="05000000000000000000" pitchFamily="2" charset="2"/>
              <a:buChar char="Ø"/>
            </a:pPr>
            <a:endParaRPr lang="en-US" sz="900" dirty="0"/>
          </a:p>
        </p:txBody>
      </p:sp>
      <p:graphicFrame>
        <p:nvGraphicFramePr>
          <p:cNvPr id="4" name="Diagram 3">
            <a:extLst>
              <a:ext uri="{FF2B5EF4-FFF2-40B4-BE49-F238E27FC236}">
                <a16:creationId xmlns:a16="http://schemas.microsoft.com/office/drawing/2014/main" id="{EE41960C-A29C-4C96-A8AC-B9F1D09A9174}"/>
              </a:ext>
            </a:extLst>
          </p:cNvPr>
          <p:cNvGraphicFramePr/>
          <p:nvPr>
            <p:extLst>
              <p:ext uri="{D42A27DB-BD31-4B8C-83A1-F6EECF244321}">
                <p14:modId xmlns:p14="http://schemas.microsoft.com/office/powerpoint/2010/main" val="1633936061"/>
              </p:ext>
            </p:extLst>
          </p:nvPr>
        </p:nvGraphicFramePr>
        <p:xfrm>
          <a:off x="234176" y="1320868"/>
          <a:ext cx="5550034" cy="44866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6CCC996E-6A3C-4754-BA03-CD16D3248880}"/>
              </a:ext>
            </a:extLst>
          </p:cNvPr>
          <p:cNvGraphicFramePr/>
          <p:nvPr/>
        </p:nvGraphicFramePr>
        <p:xfrm>
          <a:off x="5208814" y="1050471"/>
          <a:ext cx="6749010" cy="50878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21313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F09EA-F3DE-4822-B105-8E0C66BBB73E}"/>
              </a:ext>
            </a:extLst>
          </p:cNvPr>
          <p:cNvSpPr>
            <a:spLocks noGrp="1"/>
          </p:cNvSpPr>
          <p:nvPr>
            <p:ph type="title"/>
          </p:nvPr>
        </p:nvSpPr>
        <p:spPr>
          <a:xfrm>
            <a:off x="1925816" y="603630"/>
            <a:ext cx="8751993" cy="566632"/>
          </a:xfrm>
        </p:spPr>
        <p:txBody>
          <a:bodyPr>
            <a:normAutofit fontScale="90000"/>
          </a:bodyPr>
          <a:lstStyle/>
          <a:p>
            <a:r>
              <a:rPr lang="es-ES" dirty="0"/>
              <a:t>DCAP: visión y objetivos</a:t>
            </a:r>
            <a:endParaRPr lang="en-US" dirty="0"/>
          </a:p>
        </p:txBody>
      </p:sp>
      <p:sp>
        <p:nvSpPr>
          <p:cNvPr id="5" name="Rectangle 4">
            <a:extLst>
              <a:ext uri="{FF2B5EF4-FFF2-40B4-BE49-F238E27FC236}">
                <a16:creationId xmlns:a16="http://schemas.microsoft.com/office/drawing/2014/main" id="{B7B6EAD7-8B1C-433C-AB84-D9A899531929}"/>
              </a:ext>
            </a:extLst>
          </p:cNvPr>
          <p:cNvSpPr/>
          <p:nvPr/>
        </p:nvSpPr>
        <p:spPr>
          <a:xfrm>
            <a:off x="684354" y="5584129"/>
            <a:ext cx="9993455" cy="1015663"/>
          </a:xfrm>
          <a:prstGeom prst="rect">
            <a:avLst/>
          </a:prstGeom>
        </p:spPr>
        <p:txBody>
          <a:bodyPr wrap="square">
            <a:spAutoFit/>
          </a:bodyPr>
          <a:lstStyle/>
          <a:p>
            <a:pPr marL="285750" indent="-285750" algn="just">
              <a:buFont typeface="Wingdings" panose="05000000000000000000" pitchFamily="2" charset="2"/>
              <a:buChar char="Ø"/>
            </a:pPr>
            <a:r>
              <a:rPr lang="en-US" sz="1200" b="1" u="sng" dirty="0"/>
              <a:t>DCAP</a:t>
            </a:r>
            <a:r>
              <a:rPr lang="en-US" sz="1200" dirty="0"/>
              <a:t> will be the home for NDAs, DAEs from all over the world to openly share their useful experiences, lessons learnt and the valuable knowledge on a voluntary basis.</a:t>
            </a:r>
          </a:p>
          <a:p>
            <a:pPr marL="285750" indent="-285750" algn="just">
              <a:buFont typeface="Wingdings" panose="05000000000000000000" pitchFamily="2" charset="2"/>
              <a:buChar char="Ø"/>
            </a:pPr>
            <a:r>
              <a:rPr lang="en-US" sz="1200" b="1" u="sng" dirty="0"/>
              <a:t>DCAP</a:t>
            </a:r>
            <a:r>
              <a:rPr lang="en-US" sz="1200" dirty="0"/>
              <a:t> will enable NDAs and DAEs as well as entities the space to post their needs and requirements to reach skilled &amp; passionate individuals and institutions in developing countries and anywhere in the world. </a:t>
            </a:r>
          </a:p>
          <a:p>
            <a:pPr marL="285750" indent="-285750" algn="just">
              <a:buFont typeface="Wingdings" panose="05000000000000000000" pitchFamily="2" charset="2"/>
              <a:buChar char="Ø"/>
            </a:pPr>
            <a:endParaRPr lang="en-US" sz="1200" dirty="0"/>
          </a:p>
        </p:txBody>
      </p:sp>
      <p:pic>
        <p:nvPicPr>
          <p:cNvPr id="6" name="Picture 5">
            <a:extLst>
              <a:ext uri="{FF2B5EF4-FFF2-40B4-BE49-F238E27FC236}">
                <a16:creationId xmlns:a16="http://schemas.microsoft.com/office/drawing/2014/main" id="{8754BB46-4E29-403D-88E4-A17DB2988CE4}"/>
              </a:ext>
            </a:extLst>
          </p:cNvPr>
          <p:cNvPicPr>
            <a:picLocks noChangeAspect="1"/>
          </p:cNvPicPr>
          <p:nvPr/>
        </p:nvPicPr>
        <p:blipFill>
          <a:blip r:embed="rId2">
            <a:extLst>
              <a:ext uri="{BEBA8EAE-BF5A-486C-A8C5-ECC9F3942E4B}">
                <a14:imgProps xmlns:a14="http://schemas.microsoft.com/office/drawing/2010/main">
                  <a14:imgLayer r:embed="rId3">
                    <a14:imgEffect>
                      <a14:saturation sat="66000"/>
                    </a14:imgEffect>
                  </a14:imgLayer>
                </a14:imgProps>
              </a:ext>
            </a:extLst>
          </a:blip>
          <a:stretch>
            <a:fillRect/>
          </a:stretch>
        </p:blipFill>
        <p:spPr>
          <a:xfrm>
            <a:off x="5166192" y="1803710"/>
            <a:ext cx="5337869" cy="3250579"/>
          </a:xfrm>
          <a:prstGeom prst="rect">
            <a:avLst/>
          </a:prstGeom>
        </p:spPr>
      </p:pic>
      <p:graphicFrame>
        <p:nvGraphicFramePr>
          <p:cNvPr id="9" name="Diagram 8">
            <a:extLst>
              <a:ext uri="{FF2B5EF4-FFF2-40B4-BE49-F238E27FC236}">
                <a16:creationId xmlns:a16="http://schemas.microsoft.com/office/drawing/2014/main" id="{3231C408-AD5D-4850-8BAC-FDED7B3A96F8}"/>
              </a:ext>
            </a:extLst>
          </p:cNvPr>
          <p:cNvGraphicFramePr/>
          <p:nvPr>
            <p:extLst/>
          </p:nvPr>
        </p:nvGraphicFramePr>
        <p:xfrm>
          <a:off x="454103" y="1792098"/>
          <a:ext cx="6086087" cy="31701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3" name="Graphic 12" descr="Network">
            <a:extLst>
              <a:ext uri="{FF2B5EF4-FFF2-40B4-BE49-F238E27FC236}">
                <a16:creationId xmlns:a16="http://schemas.microsoft.com/office/drawing/2014/main" id="{44A5E478-5940-49A8-B424-DF792A8C8DC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52387" y="1834066"/>
            <a:ext cx="689517" cy="735980"/>
          </a:xfrm>
          <a:prstGeom prst="rect">
            <a:avLst/>
          </a:prstGeom>
        </p:spPr>
      </p:pic>
      <p:pic>
        <p:nvPicPr>
          <p:cNvPr id="15" name="Graphic 14" descr="Meeting">
            <a:extLst>
              <a:ext uri="{FF2B5EF4-FFF2-40B4-BE49-F238E27FC236}">
                <a16:creationId xmlns:a16="http://schemas.microsoft.com/office/drawing/2014/main" id="{7F44E477-52DF-4FCC-862D-CB3E51E75F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623328" y="2967387"/>
            <a:ext cx="795454" cy="730405"/>
          </a:xfrm>
          <a:prstGeom prst="rect">
            <a:avLst/>
          </a:prstGeom>
        </p:spPr>
      </p:pic>
      <p:pic>
        <p:nvPicPr>
          <p:cNvPr id="17" name="Graphic 16" descr="Repeat">
            <a:extLst>
              <a:ext uri="{FF2B5EF4-FFF2-40B4-BE49-F238E27FC236}">
                <a16:creationId xmlns:a16="http://schemas.microsoft.com/office/drawing/2014/main" id="{9F19172F-33D7-4AB6-AA5A-F42298C9BAC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559506" y="2967387"/>
            <a:ext cx="795454" cy="730405"/>
          </a:xfrm>
          <a:prstGeom prst="rect">
            <a:avLst/>
          </a:prstGeom>
        </p:spPr>
      </p:pic>
      <p:pic>
        <p:nvPicPr>
          <p:cNvPr id="21" name="Graphic 20" descr="Earth Globe Europe-Africa">
            <a:extLst>
              <a:ext uri="{FF2B5EF4-FFF2-40B4-BE49-F238E27FC236}">
                <a16:creationId xmlns:a16="http://schemas.microsoft.com/office/drawing/2014/main" id="{5E7A2691-17C0-4D4A-8AE2-E47FD518180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154864" y="4204010"/>
            <a:ext cx="795454" cy="786161"/>
          </a:xfrm>
          <a:prstGeom prst="rect">
            <a:avLst/>
          </a:prstGeom>
        </p:spPr>
      </p:pic>
    </p:spTree>
    <p:extLst>
      <p:ext uri="{BB962C8B-B14F-4D97-AF65-F5344CB8AC3E}">
        <p14:creationId xmlns:p14="http://schemas.microsoft.com/office/powerpoint/2010/main" val="332879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606A3-B133-4E5B-AEE2-AE3B78CDBDA4}"/>
              </a:ext>
            </a:extLst>
          </p:cNvPr>
          <p:cNvSpPr>
            <a:spLocks noGrp="1"/>
          </p:cNvSpPr>
          <p:nvPr>
            <p:ph type="title"/>
          </p:nvPr>
        </p:nvSpPr>
        <p:spPr>
          <a:xfrm>
            <a:off x="2377440" y="786288"/>
            <a:ext cx="8751993" cy="566632"/>
          </a:xfrm>
        </p:spPr>
        <p:txBody>
          <a:bodyPr/>
          <a:lstStyle/>
          <a:p>
            <a:r>
              <a:rPr lang="es-ES" b="0" dirty="0"/>
              <a:t>Introducción de DCAP en COP 23</a:t>
            </a:r>
            <a:endParaRPr lang="en-US" dirty="0">
              <a:solidFill>
                <a:srgbClr val="FF0000"/>
              </a:solidFill>
            </a:endParaRPr>
          </a:p>
        </p:txBody>
      </p:sp>
      <p:sp>
        <p:nvSpPr>
          <p:cNvPr id="3" name="Text Placeholder 2">
            <a:extLst>
              <a:ext uri="{FF2B5EF4-FFF2-40B4-BE49-F238E27FC236}">
                <a16:creationId xmlns:a16="http://schemas.microsoft.com/office/drawing/2014/main" id="{21A51C82-9753-45CB-B9F0-A7066B485AF7}"/>
              </a:ext>
            </a:extLst>
          </p:cNvPr>
          <p:cNvSpPr>
            <a:spLocks noGrp="1"/>
          </p:cNvSpPr>
          <p:nvPr>
            <p:ph type="body" sz="quarter" idx="10"/>
          </p:nvPr>
        </p:nvSpPr>
        <p:spPr>
          <a:xfrm>
            <a:off x="118783" y="3324687"/>
            <a:ext cx="4051802" cy="1480069"/>
          </a:xfrm>
        </p:spPr>
        <p:txBody>
          <a:bodyPr/>
          <a:lstStyle/>
          <a:p>
            <a:pPr marL="342900" indent="-342900">
              <a:buFontTx/>
              <a:buChar char="-"/>
            </a:pPr>
            <a:r>
              <a:rPr lang="en-US" sz="2000" dirty="0" err="1"/>
              <a:t>Voluntarios</a:t>
            </a:r>
            <a:r>
              <a:rPr lang="en-US" sz="2000" dirty="0"/>
              <a:t> </a:t>
            </a:r>
            <a:r>
              <a:rPr lang="en-US" sz="2000" dirty="0" err="1"/>
              <a:t>registrados</a:t>
            </a:r>
            <a:endParaRPr lang="en-US" sz="2000" dirty="0"/>
          </a:p>
          <a:p>
            <a:pPr marL="342900" indent="-342900">
              <a:buFontTx/>
              <a:buChar char="-"/>
            </a:pPr>
            <a:r>
              <a:rPr lang="en-US" sz="2000" dirty="0" err="1"/>
              <a:t>Materiales</a:t>
            </a:r>
            <a:r>
              <a:rPr lang="en-US" sz="2000" dirty="0"/>
              <a:t> </a:t>
            </a:r>
            <a:r>
              <a:rPr lang="en-US" sz="2000" dirty="0" err="1"/>
              <a:t>cargados</a:t>
            </a:r>
            <a:endParaRPr lang="en-US" sz="2000" dirty="0"/>
          </a:p>
          <a:p>
            <a:pPr marL="342900" indent="-342900">
              <a:buFontTx/>
              <a:buChar char="-"/>
            </a:pPr>
            <a:r>
              <a:rPr lang="en-US" sz="2000" dirty="0" err="1"/>
              <a:t>Alianzas</a:t>
            </a:r>
            <a:r>
              <a:rPr lang="en-US" sz="2000" dirty="0"/>
              <a:t> </a:t>
            </a:r>
            <a:r>
              <a:rPr lang="en-US" sz="2000" dirty="0" err="1"/>
              <a:t>potenciales</a:t>
            </a:r>
            <a:endParaRPr lang="en-US" sz="2000" dirty="0"/>
          </a:p>
          <a:p>
            <a:endParaRPr lang="en-US" sz="2000" dirty="0"/>
          </a:p>
        </p:txBody>
      </p:sp>
      <p:pic>
        <p:nvPicPr>
          <p:cNvPr id="5" name="Graphic 4" descr="Checkmark">
            <a:extLst>
              <a:ext uri="{FF2B5EF4-FFF2-40B4-BE49-F238E27FC236}">
                <a16:creationId xmlns:a16="http://schemas.microsoft.com/office/drawing/2014/main" id="{A6616C5B-2926-4413-BE62-34677051EE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74880" y="3344661"/>
            <a:ext cx="352887" cy="352887"/>
          </a:xfrm>
          <a:prstGeom prst="rect">
            <a:avLst/>
          </a:prstGeom>
        </p:spPr>
      </p:pic>
      <p:pic>
        <p:nvPicPr>
          <p:cNvPr id="6" name="Graphic 5" descr="Checkmark">
            <a:extLst>
              <a:ext uri="{FF2B5EF4-FFF2-40B4-BE49-F238E27FC236}">
                <a16:creationId xmlns:a16="http://schemas.microsoft.com/office/drawing/2014/main" id="{A5410906-84F4-4DE1-9CB9-E641A76112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79497" y="3956838"/>
            <a:ext cx="352887" cy="352887"/>
          </a:xfrm>
          <a:prstGeom prst="rect">
            <a:avLst/>
          </a:prstGeom>
        </p:spPr>
      </p:pic>
      <p:pic>
        <p:nvPicPr>
          <p:cNvPr id="7" name="Graphic 6" descr="Checkmark">
            <a:extLst>
              <a:ext uri="{FF2B5EF4-FFF2-40B4-BE49-F238E27FC236}">
                <a16:creationId xmlns:a16="http://schemas.microsoft.com/office/drawing/2014/main" id="{368B7F84-30C5-4B0F-B6D7-3DF3F65A1F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74879" y="4439349"/>
            <a:ext cx="352887" cy="352887"/>
          </a:xfrm>
          <a:prstGeom prst="rect">
            <a:avLst/>
          </a:prstGeom>
        </p:spPr>
      </p:pic>
      <p:pic>
        <p:nvPicPr>
          <p:cNvPr id="8" name="Picture 7">
            <a:extLst>
              <a:ext uri="{FF2B5EF4-FFF2-40B4-BE49-F238E27FC236}">
                <a16:creationId xmlns:a16="http://schemas.microsoft.com/office/drawing/2014/main" id="{FEB68953-7FCD-41B4-89F0-53E111E6B589}"/>
              </a:ext>
            </a:extLst>
          </p:cNvPr>
          <p:cNvPicPr>
            <a:picLocks noChangeAspect="1"/>
          </p:cNvPicPr>
          <p:nvPr/>
        </p:nvPicPr>
        <p:blipFill>
          <a:blip r:embed="rId8"/>
          <a:stretch>
            <a:fillRect/>
          </a:stretch>
        </p:blipFill>
        <p:spPr>
          <a:xfrm>
            <a:off x="4170585" y="4029074"/>
            <a:ext cx="7903619" cy="2747447"/>
          </a:xfrm>
          <a:prstGeom prst="rect">
            <a:avLst/>
          </a:prstGeom>
          <a:ln w="12700">
            <a:solidFill>
              <a:schemeClr val="bg1"/>
            </a:solidFill>
          </a:ln>
        </p:spPr>
      </p:pic>
      <p:pic>
        <p:nvPicPr>
          <p:cNvPr id="9" name="Picture 8">
            <a:extLst>
              <a:ext uri="{FF2B5EF4-FFF2-40B4-BE49-F238E27FC236}">
                <a16:creationId xmlns:a16="http://schemas.microsoft.com/office/drawing/2014/main" id="{B00C0518-6A35-495D-BBBB-9F5FD8287872}"/>
              </a:ext>
            </a:extLst>
          </p:cNvPr>
          <p:cNvPicPr>
            <a:picLocks noChangeAspect="1"/>
          </p:cNvPicPr>
          <p:nvPr/>
        </p:nvPicPr>
        <p:blipFill>
          <a:blip r:embed="rId9"/>
          <a:stretch>
            <a:fillRect/>
          </a:stretch>
        </p:blipFill>
        <p:spPr>
          <a:xfrm>
            <a:off x="8519128" y="1821300"/>
            <a:ext cx="3567222" cy="2135538"/>
          </a:xfrm>
          <a:prstGeom prst="rect">
            <a:avLst/>
          </a:prstGeom>
          <a:ln w="12700">
            <a:solidFill>
              <a:schemeClr val="bg1"/>
            </a:solidFill>
          </a:ln>
        </p:spPr>
      </p:pic>
      <p:pic>
        <p:nvPicPr>
          <p:cNvPr id="10" name="Picture 9">
            <a:extLst>
              <a:ext uri="{FF2B5EF4-FFF2-40B4-BE49-F238E27FC236}">
                <a16:creationId xmlns:a16="http://schemas.microsoft.com/office/drawing/2014/main" id="{A982D26A-3788-4FC5-92BE-CFE77B7376AC}"/>
              </a:ext>
            </a:extLst>
          </p:cNvPr>
          <p:cNvPicPr>
            <a:picLocks noChangeAspect="1"/>
          </p:cNvPicPr>
          <p:nvPr/>
        </p:nvPicPr>
        <p:blipFill>
          <a:blip r:embed="rId10"/>
          <a:stretch>
            <a:fillRect/>
          </a:stretch>
        </p:blipFill>
        <p:spPr>
          <a:xfrm>
            <a:off x="4170585" y="1821298"/>
            <a:ext cx="4348542" cy="2135539"/>
          </a:xfrm>
          <a:prstGeom prst="rect">
            <a:avLst/>
          </a:prstGeom>
          <a:ln w="12700">
            <a:solidFill>
              <a:schemeClr val="bg1"/>
            </a:solidFill>
          </a:ln>
        </p:spPr>
      </p:pic>
      <p:pic>
        <p:nvPicPr>
          <p:cNvPr id="12" name="Picture 11">
            <a:extLst>
              <a:ext uri="{FF2B5EF4-FFF2-40B4-BE49-F238E27FC236}">
                <a16:creationId xmlns:a16="http://schemas.microsoft.com/office/drawing/2014/main" id="{38A2E9E8-C953-44F2-A925-87180E8C0B3C}"/>
              </a:ext>
            </a:extLst>
          </p:cNvPr>
          <p:cNvPicPr>
            <a:picLocks noChangeAspect="1"/>
          </p:cNvPicPr>
          <p:nvPr/>
        </p:nvPicPr>
        <p:blipFill>
          <a:blip r:embed="rId11"/>
          <a:stretch>
            <a:fillRect/>
          </a:stretch>
        </p:blipFill>
        <p:spPr>
          <a:xfrm>
            <a:off x="0" y="4871257"/>
            <a:ext cx="4158439" cy="1905265"/>
          </a:xfrm>
          <a:prstGeom prst="rect">
            <a:avLst/>
          </a:prstGeom>
          <a:ln w="12700">
            <a:solidFill>
              <a:schemeClr val="bg1"/>
            </a:solidFill>
          </a:ln>
        </p:spPr>
      </p:pic>
      <p:pic>
        <p:nvPicPr>
          <p:cNvPr id="1026" name="Picture 2" descr="Image result for cop 23">
            <a:extLst>
              <a:ext uri="{FF2B5EF4-FFF2-40B4-BE49-F238E27FC236}">
                <a16:creationId xmlns:a16="http://schemas.microsoft.com/office/drawing/2014/main" id="{73981002-DF2A-4FBF-B9AB-69797DBEED9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6140" y="1793653"/>
            <a:ext cx="3672874" cy="1359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72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79C23-0BF2-485D-BFA4-A5D73F005635}"/>
              </a:ext>
            </a:extLst>
          </p:cNvPr>
          <p:cNvSpPr>
            <a:spLocks noGrp="1"/>
          </p:cNvSpPr>
          <p:nvPr>
            <p:ph type="title"/>
          </p:nvPr>
        </p:nvSpPr>
        <p:spPr>
          <a:xfrm>
            <a:off x="2882265" y="807296"/>
            <a:ext cx="8751993" cy="745280"/>
          </a:xfrm>
        </p:spPr>
        <p:txBody>
          <a:bodyPr/>
          <a:lstStyle/>
          <a:p>
            <a:r>
              <a:rPr lang="en-US" sz="3600" dirty="0" err="1"/>
              <a:t>Visite</a:t>
            </a:r>
            <a:r>
              <a:rPr lang="en-US" sz="3600" dirty="0"/>
              <a:t> </a:t>
            </a:r>
            <a:r>
              <a:rPr lang="en-US" sz="3600" dirty="0">
                <a:hlinkClick r:id="rId2"/>
              </a:rPr>
              <a:t>www.dcap.community</a:t>
            </a:r>
            <a:r>
              <a:rPr lang="en-US" sz="3600" dirty="0"/>
              <a:t> </a:t>
            </a:r>
          </a:p>
        </p:txBody>
      </p:sp>
      <p:pic>
        <p:nvPicPr>
          <p:cNvPr id="8" name="Picture 7">
            <a:extLst>
              <a:ext uri="{FF2B5EF4-FFF2-40B4-BE49-F238E27FC236}">
                <a16:creationId xmlns:a16="http://schemas.microsoft.com/office/drawing/2014/main" id="{30F1188E-A95C-4C06-A6C0-726521819BAA}"/>
              </a:ext>
            </a:extLst>
          </p:cNvPr>
          <p:cNvPicPr>
            <a:picLocks noChangeAspect="1"/>
          </p:cNvPicPr>
          <p:nvPr/>
        </p:nvPicPr>
        <p:blipFill rotWithShape="1">
          <a:blip r:embed="rId3"/>
          <a:srcRect r="9922"/>
          <a:stretch/>
        </p:blipFill>
        <p:spPr>
          <a:xfrm>
            <a:off x="0" y="1632857"/>
            <a:ext cx="12192000" cy="5310138"/>
          </a:xfrm>
          <a:prstGeom prst="rect">
            <a:avLst/>
          </a:prstGeom>
        </p:spPr>
      </p:pic>
      <p:pic>
        <p:nvPicPr>
          <p:cNvPr id="9" name="Picture 8">
            <a:extLst>
              <a:ext uri="{FF2B5EF4-FFF2-40B4-BE49-F238E27FC236}">
                <a16:creationId xmlns:a16="http://schemas.microsoft.com/office/drawing/2014/main" id="{FA451B14-BEEE-4D01-8B88-AE57168BA86F}"/>
              </a:ext>
            </a:extLst>
          </p:cNvPr>
          <p:cNvPicPr>
            <a:picLocks noChangeAspect="1"/>
          </p:cNvPicPr>
          <p:nvPr/>
        </p:nvPicPr>
        <p:blipFill rotWithShape="1">
          <a:blip r:embed="rId3"/>
          <a:srcRect l="25828" t="9027" r="14215" b="88053"/>
          <a:stretch/>
        </p:blipFill>
        <p:spPr>
          <a:xfrm>
            <a:off x="0" y="2164702"/>
            <a:ext cx="8115300" cy="160146"/>
          </a:xfrm>
          <a:prstGeom prst="rect">
            <a:avLst/>
          </a:prstGeom>
        </p:spPr>
      </p:pic>
    </p:spTree>
    <p:extLst>
      <p:ext uri="{BB962C8B-B14F-4D97-AF65-F5344CB8AC3E}">
        <p14:creationId xmlns:p14="http://schemas.microsoft.com/office/powerpoint/2010/main" val="922796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6C8B-8998-49C0-AD77-0EC201E9034C}"/>
              </a:ext>
            </a:extLst>
          </p:cNvPr>
          <p:cNvSpPr>
            <a:spLocks noGrp="1"/>
          </p:cNvSpPr>
          <p:nvPr>
            <p:ph type="title"/>
          </p:nvPr>
        </p:nvSpPr>
        <p:spPr>
          <a:xfrm>
            <a:off x="2843550" y="727964"/>
            <a:ext cx="8751993" cy="566632"/>
          </a:xfrm>
        </p:spPr>
        <p:txBody>
          <a:bodyPr/>
          <a:lstStyle/>
          <a:p>
            <a:r>
              <a:rPr lang="en-US" dirty="0" err="1">
                <a:latin typeface="+mj-lt"/>
              </a:rPr>
              <a:t>Beneficios</a:t>
            </a:r>
            <a:r>
              <a:rPr lang="en-US" dirty="0">
                <a:latin typeface="+mj-lt"/>
              </a:rPr>
              <a:t> de DCAP</a:t>
            </a:r>
          </a:p>
        </p:txBody>
      </p:sp>
      <p:grpSp>
        <p:nvGrpSpPr>
          <p:cNvPr id="46" name="Group 45">
            <a:extLst>
              <a:ext uri="{FF2B5EF4-FFF2-40B4-BE49-F238E27FC236}">
                <a16:creationId xmlns:a16="http://schemas.microsoft.com/office/drawing/2014/main" id="{78DBDFB5-6703-4175-A779-2598555D1602}"/>
              </a:ext>
            </a:extLst>
          </p:cNvPr>
          <p:cNvGrpSpPr/>
          <p:nvPr/>
        </p:nvGrpSpPr>
        <p:grpSpPr>
          <a:xfrm>
            <a:off x="-298206" y="902537"/>
            <a:ext cx="12340742" cy="5714190"/>
            <a:chOff x="-289900" y="163481"/>
            <a:chExt cx="12340742" cy="5714190"/>
          </a:xfrm>
        </p:grpSpPr>
        <p:sp>
          <p:nvSpPr>
            <p:cNvPr id="16" name="Freeform 60">
              <a:extLst>
                <a:ext uri="{FF2B5EF4-FFF2-40B4-BE49-F238E27FC236}">
                  <a16:creationId xmlns:a16="http://schemas.microsoft.com/office/drawing/2014/main" id="{413C3DF5-FFC0-4232-8F59-107D5044D856}"/>
                </a:ext>
              </a:extLst>
            </p:cNvPr>
            <p:cNvSpPr>
              <a:spLocks/>
            </p:cNvSpPr>
            <p:nvPr/>
          </p:nvSpPr>
          <p:spPr bwMode="auto">
            <a:xfrm>
              <a:off x="5406427" y="1349372"/>
              <a:ext cx="1585190" cy="1585190"/>
            </a:xfrm>
            <a:custGeom>
              <a:avLst/>
              <a:gdLst>
                <a:gd name="T0" fmla="*/ 547 w 2397"/>
                <a:gd name="T1" fmla="*/ 194 h 2398"/>
                <a:gd name="T2" fmla="*/ 359 w 2397"/>
                <a:gd name="T3" fmla="*/ 344 h 2398"/>
                <a:gd name="T4" fmla="*/ 209 w 2397"/>
                <a:gd name="T5" fmla="*/ 524 h 2398"/>
                <a:gd name="T6" fmla="*/ 97 w 2397"/>
                <a:gd name="T7" fmla="*/ 726 h 2398"/>
                <a:gd name="T8" fmla="*/ 27 w 2397"/>
                <a:gd name="T9" fmla="*/ 945 h 2398"/>
                <a:gd name="T10" fmla="*/ 0 w 2397"/>
                <a:gd name="T11" fmla="*/ 1173 h 2398"/>
                <a:gd name="T12" fmla="*/ 18 w 2397"/>
                <a:gd name="T13" fmla="*/ 1405 h 2398"/>
                <a:gd name="T14" fmla="*/ 82 w 2397"/>
                <a:gd name="T15" fmla="*/ 1634 h 2398"/>
                <a:gd name="T16" fmla="*/ 161 w 2397"/>
                <a:gd name="T17" fmla="*/ 1798 h 2398"/>
                <a:gd name="T18" fmla="*/ 265 w 2397"/>
                <a:gd name="T19" fmla="*/ 1950 h 2398"/>
                <a:gd name="T20" fmla="*/ 430 w 2397"/>
                <a:gd name="T21" fmla="*/ 2120 h 2398"/>
                <a:gd name="T22" fmla="*/ 622 w 2397"/>
                <a:gd name="T23" fmla="*/ 2250 h 2398"/>
                <a:gd name="T24" fmla="*/ 834 w 2397"/>
                <a:gd name="T25" fmla="*/ 2341 h 2398"/>
                <a:gd name="T26" fmla="*/ 1058 w 2397"/>
                <a:gd name="T27" fmla="*/ 2389 h 2398"/>
                <a:gd name="T28" fmla="*/ 1288 w 2397"/>
                <a:gd name="T29" fmla="*/ 2394 h 2398"/>
                <a:gd name="T30" fmla="*/ 1519 w 2397"/>
                <a:gd name="T31" fmla="*/ 2354 h 2398"/>
                <a:gd name="T32" fmla="*/ 1743 w 2397"/>
                <a:gd name="T33" fmla="*/ 2267 h 2398"/>
                <a:gd name="T34" fmla="*/ 1851 w 2397"/>
                <a:gd name="T35" fmla="*/ 2205 h 2398"/>
                <a:gd name="T36" fmla="*/ 2039 w 2397"/>
                <a:gd name="T37" fmla="*/ 2055 h 2398"/>
                <a:gd name="T38" fmla="*/ 2189 w 2397"/>
                <a:gd name="T39" fmla="*/ 1875 h 2398"/>
                <a:gd name="T40" fmla="*/ 2299 w 2397"/>
                <a:gd name="T41" fmla="*/ 1672 h 2398"/>
                <a:gd name="T42" fmla="*/ 2369 w 2397"/>
                <a:gd name="T43" fmla="*/ 1453 h 2398"/>
                <a:gd name="T44" fmla="*/ 2397 w 2397"/>
                <a:gd name="T45" fmla="*/ 1225 h 2398"/>
                <a:gd name="T46" fmla="*/ 2380 w 2397"/>
                <a:gd name="T47" fmla="*/ 993 h 2398"/>
                <a:gd name="T48" fmla="*/ 2316 w 2397"/>
                <a:gd name="T49" fmla="*/ 765 h 2398"/>
                <a:gd name="T50" fmla="*/ 2236 w 2397"/>
                <a:gd name="T51" fmla="*/ 601 h 2398"/>
                <a:gd name="T52" fmla="*/ 2134 w 2397"/>
                <a:gd name="T53" fmla="*/ 449 h 2398"/>
                <a:gd name="T54" fmla="*/ 1968 w 2397"/>
                <a:gd name="T55" fmla="*/ 279 h 2398"/>
                <a:gd name="T56" fmla="*/ 1776 w 2397"/>
                <a:gd name="T57" fmla="*/ 148 h 2398"/>
                <a:gd name="T58" fmla="*/ 1565 w 2397"/>
                <a:gd name="T59" fmla="*/ 57 h 2398"/>
                <a:gd name="T60" fmla="*/ 1339 w 2397"/>
                <a:gd name="T61" fmla="*/ 9 h 2398"/>
                <a:gd name="T62" fmla="*/ 1108 w 2397"/>
                <a:gd name="T63" fmla="*/ 4 h 2398"/>
                <a:gd name="T64" fmla="*/ 878 w 2397"/>
                <a:gd name="T65" fmla="*/ 44 h 2398"/>
                <a:gd name="T66" fmla="*/ 653 w 2397"/>
                <a:gd name="T67" fmla="*/ 131 h 2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97" h="2398">
                  <a:moveTo>
                    <a:pt x="600" y="162"/>
                  </a:moveTo>
                  <a:lnTo>
                    <a:pt x="547" y="194"/>
                  </a:lnTo>
                  <a:lnTo>
                    <a:pt x="449" y="265"/>
                  </a:lnTo>
                  <a:lnTo>
                    <a:pt x="359" y="344"/>
                  </a:lnTo>
                  <a:lnTo>
                    <a:pt x="279" y="431"/>
                  </a:lnTo>
                  <a:lnTo>
                    <a:pt x="209" y="524"/>
                  </a:lnTo>
                  <a:lnTo>
                    <a:pt x="148" y="623"/>
                  </a:lnTo>
                  <a:lnTo>
                    <a:pt x="97" y="726"/>
                  </a:lnTo>
                  <a:lnTo>
                    <a:pt x="57" y="834"/>
                  </a:lnTo>
                  <a:lnTo>
                    <a:pt x="27" y="945"/>
                  </a:lnTo>
                  <a:lnTo>
                    <a:pt x="8" y="1058"/>
                  </a:lnTo>
                  <a:lnTo>
                    <a:pt x="0" y="1173"/>
                  </a:lnTo>
                  <a:lnTo>
                    <a:pt x="3" y="1290"/>
                  </a:lnTo>
                  <a:lnTo>
                    <a:pt x="18" y="1405"/>
                  </a:lnTo>
                  <a:lnTo>
                    <a:pt x="44" y="1521"/>
                  </a:lnTo>
                  <a:lnTo>
                    <a:pt x="82" y="1634"/>
                  </a:lnTo>
                  <a:lnTo>
                    <a:pt x="131" y="1744"/>
                  </a:lnTo>
                  <a:lnTo>
                    <a:pt x="161" y="1798"/>
                  </a:lnTo>
                  <a:lnTo>
                    <a:pt x="193" y="1851"/>
                  </a:lnTo>
                  <a:lnTo>
                    <a:pt x="265" y="1950"/>
                  </a:lnTo>
                  <a:lnTo>
                    <a:pt x="344" y="2039"/>
                  </a:lnTo>
                  <a:lnTo>
                    <a:pt x="430" y="2120"/>
                  </a:lnTo>
                  <a:lnTo>
                    <a:pt x="522" y="2190"/>
                  </a:lnTo>
                  <a:lnTo>
                    <a:pt x="622" y="2250"/>
                  </a:lnTo>
                  <a:lnTo>
                    <a:pt x="726" y="2301"/>
                  </a:lnTo>
                  <a:lnTo>
                    <a:pt x="834" y="2341"/>
                  </a:lnTo>
                  <a:lnTo>
                    <a:pt x="945" y="2371"/>
                  </a:lnTo>
                  <a:lnTo>
                    <a:pt x="1058" y="2389"/>
                  </a:lnTo>
                  <a:lnTo>
                    <a:pt x="1173" y="2398"/>
                  </a:lnTo>
                  <a:lnTo>
                    <a:pt x="1288" y="2394"/>
                  </a:lnTo>
                  <a:lnTo>
                    <a:pt x="1405" y="2380"/>
                  </a:lnTo>
                  <a:lnTo>
                    <a:pt x="1519" y="2354"/>
                  </a:lnTo>
                  <a:lnTo>
                    <a:pt x="1633" y="2317"/>
                  </a:lnTo>
                  <a:lnTo>
                    <a:pt x="1743" y="2267"/>
                  </a:lnTo>
                  <a:lnTo>
                    <a:pt x="1798" y="2236"/>
                  </a:lnTo>
                  <a:lnTo>
                    <a:pt x="1851" y="2205"/>
                  </a:lnTo>
                  <a:lnTo>
                    <a:pt x="1950" y="2134"/>
                  </a:lnTo>
                  <a:lnTo>
                    <a:pt x="2039" y="2055"/>
                  </a:lnTo>
                  <a:lnTo>
                    <a:pt x="2118" y="1968"/>
                  </a:lnTo>
                  <a:lnTo>
                    <a:pt x="2189" y="1875"/>
                  </a:lnTo>
                  <a:lnTo>
                    <a:pt x="2249" y="1776"/>
                  </a:lnTo>
                  <a:lnTo>
                    <a:pt x="2299" y="1672"/>
                  </a:lnTo>
                  <a:lnTo>
                    <a:pt x="2340" y="1565"/>
                  </a:lnTo>
                  <a:lnTo>
                    <a:pt x="2369" y="1453"/>
                  </a:lnTo>
                  <a:lnTo>
                    <a:pt x="2389" y="1341"/>
                  </a:lnTo>
                  <a:lnTo>
                    <a:pt x="2397" y="1225"/>
                  </a:lnTo>
                  <a:lnTo>
                    <a:pt x="2394" y="1109"/>
                  </a:lnTo>
                  <a:lnTo>
                    <a:pt x="2380" y="993"/>
                  </a:lnTo>
                  <a:lnTo>
                    <a:pt x="2354" y="878"/>
                  </a:lnTo>
                  <a:lnTo>
                    <a:pt x="2316" y="765"/>
                  </a:lnTo>
                  <a:lnTo>
                    <a:pt x="2266" y="655"/>
                  </a:lnTo>
                  <a:lnTo>
                    <a:pt x="2236" y="601"/>
                  </a:lnTo>
                  <a:lnTo>
                    <a:pt x="2205" y="547"/>
                  </a:lnTo>
                  <a:lnTo>
                    <a:pt x="2134" y="449"/>
                  </a:lnTo>
                  <a:lnTo>
                    <a:pt x="2054" y="359"/>
                  </a:lnTo>
                  <a:lnTo>
                    <a:pt x="1968" y="279"/>
                  </a:lnTo>
                  <a:lnTo>
                    <a:pt x="1874" y="209"/>
                  </a:lnTo>
                  <a:lnTo>
                    <a:pt x="1776" y="148"/>
                  </a:lnTo>
                  <a:lnTo>
                    <a:pt x="1672" y="98"/>
                  </a:lnTo>
                  <a:lnTo>
                    <a:pt x="1565" y="57"/>
                  </a:lnTo>
                  <a:lnTo>
                    <a:pt x="1453" y="28"/>
                  </a:lnTo>
                  <a:lnTo>
                    <a:pt x="1339" y="9"/>
                  </a:lnTo>
                  <a:lnTo>
                    <a:pt x="1225" y="0"/>
                  </a:lnTo>
                  <a:lnTo>
                    <a:pt x="1108" y="4"/>
                  </a:lnTo>
                  <a:lnTo>
                    <a:pt x="993" y="19"/>
                  </a:lnTo>
                  <a:lnTo>
                    <a:pt x="878" y="44"/>
                  </a:lnTo>
                  <a:lnTo>
                    <a:pt x="765" y="82"/>
                  </a:lnTo>
                  <a:lnTo>
                    <a:pt x="653" y="131"/>
                  </a:lnTo>
                  <a:lnTo>
                    <a:pt x="600" y="162"/>
                  </a:lnTo>
                  <a:close/>
                </a:path>
              </a:pathLst>
            </a:custGeom>
            <a:solidFill>
              <a:srgbClr val="FFC000"/>
            </a:solidFill>
            <a:ln>
              <a:noFill/>
            </a:ln>
            <a:effectLst>
              <a:glow rad="228600">
                <a:srgbClr val="FFC000">
                  <a:alpha val="40000"/>
                </a:srgbClr>
              </a:glow>
            </a:effectLst>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vert="horz" wrap="square" lIns="91440" tIns="45720" rIns="91440" bIns="45720" numCol="1" anchor="t" anchorCtr="0" compatLnSpc="1">
              <a:prstTxWarp prst="textNoShape">
                <a:avLst/>
              </a:prstTxWarp>
            </a:bodyPr>
            <a:lstStyle/>
            <a:p>
              <a:endParaRPr lang="en-US" dirty="0">
                <a:solidFill>
                  <a:schemeClr val="tx1"/>
                </a:solidFill>
                <a:latin typeface="+mj-lt"/>
              </a:endParaRPr>
            </a:p>
          </p:txBody>
        </p:sp>
        <p:sp>
          <p:nvSpPr>
            <p:cNvPr id="17" name="Freeform: Shape 16">
              <a:extLst>
                <a:ext uri="{FF2B5EF4-FFF2-40B4-BE49-F238E27FC236}">
                  <a16:creationId xmlns:a16="http://schemas.microsoft.com/office/drawing/2014/main" id="{4C14C2C9-B922-414E-8027-8A4BE91F562F}"/>
                </a:ext>
              </a:extLst>
            </p:cNvPr>
            <p:cNvSpPr>
              <a:spLocks/>
            </p:cNvSpPr>
            <p:nvPr/>
          </p:nvSpPr>
          <p:spPr bwMode="auto">
            <a:xfrm>
              <a:off x="3306168" y="710296"/>
              <a:ext cx="1364969" cy="2589076"/>
            </a:xfrm>
            <a:custGeom>
              <a:avLst/>
              <a:gdLst>
                <a:gd name="connsiteX0" fmla="*/ 1091813 w 1364969"/>
                <a:gd name="connsiteY0" fmla="*/ 0 h 2589076"/>
                <a:gd name="connsiteX1" fmla="*/ 1251937 w 1364969"/>
                <a:gd name="connsiteY1" fmla="*/ 0 h 2589076"/>
                <a:gd name="connsiteX2" fmla="*/ 1238657 w 1364969"/>
                <a:gd name="connsiteY2" fmla="*/ 30830 h 2589076"/>
                <a:gd name="connsiteX3" fmla="*/ 1204929 w 1364969"/>
                <a:gd name="connsiteY3" fmla="*/ 122734 h 2589076"/>
                <a:gd name="connsiteX4" fmla="*/ 1174508 w 1364969"/>
                <a:gd name="connsiteY4" fmla="*/ 215960 h 2589076"/>
                <a:gd name="connsiteX5" fmla="*/ 1148717 w 1364969"/>
                <a:gd name="connsiteY5" fmla="*/ 311169 h 2589076"/>
                <a:gd name="connsiteX6" fmla="*/ 1128216 w 1364969"/>
                <a:gd name="connsiteY6" fmla="*/ 407040 h 2589076"/>
                <a:gd name="connsiteX7" fmla="*/ 1112344 w 1364969"/>
                <a:gd name="connsiteY7" fmla="*/ 504233 h 2589076"/>
                <a:gd name="connsiteX8" fmla="*/ 1099779 w 1364969"/>
                <a:gd name="connsiteY8" fmla="*/ 601425 h 2589076"/>
                <a:gd name="connsiteX9" fmla="*/ 1093166 w 1364969"/>
                <a:gd name="connsiteY9" fmla="*/ 699941 h 2589076"/>
                <a:gd name="connsiteX10" fmla="*/ 1090520 w 1364969"/>
                <a:gd name="connsiteY10" fmla="*/ 798456 h 2589076"/>
                <a:gd name="connsiteX11" fmla="*/ 1093166 w 1364969"/>
                <a:gd name="connsiteY11" fmla="*/ 896971 h 2589076"/>
                <a:gd name="connsiteX12" fmla="*/ 1101101 w 1364969"/>
                <a:gd name="connsiteY12" fmla="*/ 996809 h 2589076"/>
                <a:gd name="connsiteX13" fmla="*/ 1113005 w 1364969"/>
                <a:gd name="connsiteY13" fmla="*/ 1095324 h 2589076"/>
                <a:gd name="connsiteX14" fmla="*/ 1130200 w 1364969"/>
                <a:gd name="connsiteY14" fmla="*/ 1193839 h 2589076"/>
                <a:gd name="connsiteX15" fmla="*/ 1152685 w 1364969"/>
                <a:gd name="connsiteY15" fmla="*/ 1292355 h 2589076"/>
                <a:gd name="connsiteX16" fmla="*/ 1179137 w 1364969"/>
                <a:gd name="connsiteY16" fmla="*/ 1390209 h 2589076"/>
                <a:gd name="connsiteX17" fmla="*/ 1211542 w 1364969"/>
                <a:gd name="connsiteY17" fmla="*/ 1486079 h 2589076"/>
                <a:gd name="connsiteX18" fmla="*/ 1248576 w 1364969"/>
                <a:gd name="connsiteY18" fmla="*/ 1581950 h 2589076"/>
                <a:gd name="connsiteX19" fmla="*/ 1290901 w 1364969"/>
                <a:gd name="connsiteY19" fmla="*/ 1676498 h 2589076"/>
                <a:gd name="connsiteX20" fmla="*/ 1338516 w 1364969"/>
                <a:gd name="connsiteY20" fmla="*/ 1769724 h 2589076"/>
                <a:gd name="connsiteX21" fmla="*/ 1364969 w 1364969"/>
                <a:gd name="connsiteY21" fmla="*/ 1815345 h 2589076"/>
                <a:gd name="connsiteX22" fmla="*/ 1364969 w 1364969"/>
                <a:gd name="connsiteY22" fmla="*/ 1816006 h 2589076"/>
                <a:gd name="connsiteX23" fmla="*/ 1364718 w 1364969"/>
                <a:gd name="connsiteY23" fmla="*/ 1816152 h 2589076"/>
                <a:gd name="connsiteX24" fmla="*/ 1364969 w 1364969"/>
                <a:gd name="connsiteY24" fmla="*/ 1816581 h 2589076"/>
                <a:gd name="connsiteX25" fmla="*/ 1270200 w 1364969"/>
                <a:gd name="connsiteY25" fmla="*/ 1871195 h 2589076"/>
                <a:gd name="connsiteX26" fmla="*/ 1236673 w 1364969"/>
                <a:gd name="connsiteY26" fmla="*/ 1890719 h 2589076"/>
                <a:gd name="connsiteX27" fmla="*/ 1236673 w 1364969"/>
                <a:gd name="connsiteY27" fmla="*/ 1890516 h 2589076"/>
                <a:gd name="connsiteX28" fmla="*/ 24481 w 1364969"/>
                <a:gd name="connsiteY28" fmla="*/ 2589076 h 2589076"/>
                <a:gd name="connsiteX29" fmla="*/ 0 w 1364969"/>
                <a:gd name="connsiteY29" fmla="*/ 2546160 h 2589076"/>
                <a:gd name="connsiteX30" fmla="*/ 1212183 w 1364969"/>
                <a:gd name="connsiteY30" fmla="*/ 1847260 h 2589076"/>
                <a:gd name="connsiteX31" fmla="*/ 1208236 w 1364969"/>
                <a:gd name="connsiteY31" fmla="*/ 1840470 h 2589076"/>
                <a:gd name="connsiteX32" fmla="*/ 1156652 w 1364969"/>
                <a:gd name="connsiteY32" fmla="*/ 1740632 h 2589076"/>
                <a:gd name="connsiteX33" fmla="*/ 1111021 w 1364969"/>
                <a:gd name="connsiteY33" fmla="*/ 1639472 h 2589076"/>
                <a:gd name="connsiteX34" fmla="*/ 1072003 w 1364969"/>
                <a:gd name="connsiteY34" fmla="*/ 1536329 h 2589076"/>
                <a:gd name="connsiteX35" fmla="*/ 1036953 w 1364969"/>
                <a:gd name="connsiteY35" fmla="*/ 1433185 h 2589076"/>
                <a:gd name="connsiteX36" fmla="*/ 1008516 w 1364969"/>
                <a:gd name="connsiteY36" fmla="*/ 1328058 h 2589076"/>
                <a:gd name="connsiteX37" fmla="*/ 984047 w 1364969"/>
                <a:gd name="connsiteY37" fmla="*/ 1222931 h 2589076"/>
                <a:gd name="connsiteX38" fmla="*/ 965530 w 1364969"/>
                <a:gd name="connsiteY38" fmla="*/ 1117804 h 2589076"/>
                <a:gd name="connsiteX39" fmla="*/ 952965 w 1364969"/>
                <a:gd name="connsiteY39" fmla="*/ 1011355 h 2589076"/>
                <a:gd name="connsiteX40" fmla="*/ 945029 w 1364969"/>
                <a:gd name="connsiteY40" fmla="*/ 904905 h 2589076"/>
                <a:gd name="connsiteX41" fmla="*/ 942384 w 1364969"/>
                <a:gd name="connsiteY41" fmla="*/ 798456 h 2589076"/>
                <a:gd name="connsiteX42" fmla="*/ 945029 w 1364969"/>
                <a:gd name="connsiteY42" fmla="*/ 693329 h 2589076"/>
                <a:gd name="connsiteX43" fmla="*/ 951643 w 1364969"/>
                <a:gd name="connsiteY43" fmla="*/ 588202 h 2589076"/>
                <a:gd name="connsiteX44" fmla="*/ 964869 w 1364969"/>
                <a:gd name="connsiteY44" fmla="*/ 483075 h 2589076"/>
                <a:gd name="connsiteX45" fmla="*/ 982063 w 1364969"/>
                <a:gd name="connsiteY45" fmla="*/ 378609 h 2589076"/>
                <a:gd name="connsiteX46" fmla="*/ 1005210 w 1364969"/>
                <a:gd name="connsiteY46" fmla="*/ 276127 h 2589076"/>
                <a:gd name="connsiteX47" fmla="*/ 1031663 w 1364969"/>
                <a:gd name="connsiteY47" fmla="*/ 174306 h 2589076"/>
                <a:gd name="connsiteX48" fmla="*/ 1064067 w 1364969"/>
                <a:gd name="connsiteY48" fmla="*/ 73807 h 258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64969" h="2589076">
                  <a:moveTo>
                    <a:pt x="1091813" y="0"/>
                  </a:moveTo>
                  <a:lnTo>
                    <a:pt x="1251937" y="0"/>
                  </a:lnTo>
                  <a:lnTo>
                    <a:pt x="1238657" y="30830"/>
                  </a:lnTo>
                  <a:lnTo>
                    <a:pt x="1204929" y="122734"/>
                  </a:lnTo>
                  <a:lnTo>
                    <a:pt x="1174508" y="215960"/>
                  </a:lnTo>
                  <a:lnTo>
                    <a:pt x="1148717" y="311169"/>
                  </a:lnTo>
                  <a:lnTo>
                    <a:pt x="1128216" y="407040"/>
                  </a:lnTo>
                  <a:lnTo>
                    <a:pt x="1112344" y="504233"/>
                  </a:lnTo>
                  <a:lnTo>
                    <a:pt x="1099779" y="601425"/>
                  </a:lnTo>
                  <a:lnTo>
                    <a:pt x="1093166" y="699941"/>
                  </a:lnTo>
                  <a:lnTo>
                    <a:pt x="1090520" y="798456"/>
                  </a:lnTo>
                  <a:lnTo>
                    <a:pt x="1093166" y="896971"/>
                  </a:lnTo>
                  <a:lnTo>
                    <a:pt x="1101101" y="996809"/>
                  </a:lnTo>
                  <a:lnTo>
                    <a:pt x="1113005" y="1095324"/>
                  </a:lnTo>
                  <a:lnTo>
                    <a:pt x="1130200" y="1193839"/>
                  </a:lnTo>
                  <a:lnTo>
                    <a:pt x="1152685" y="1292355"/>
                  </a:lnTo>
                  <a:lnTo>
                    <a:pt x="1179137" y="1390209"/>
                  </a:lnTo>
                  <a:lnTo>
                    <a:pt x="1211542" y="1486079"/>
                  </a:lnTo>
                  <a:lnTo>
                    <a:pt x="1248576" y="1581950"/>
                  </a:lnTo>
                  <a:lnTo>
                    <a:pt x="1290901" y="1676498"/>
                  </a:lnTo>
                  <a:lnTo>
                    <a:pt x="1338516" y="1769724"/>
                  </a:lnTo>
                  <a:lnTo>
                    <a:pt x="1364969" y="1815345"/>
                  </a:lnTo>
                  <a:lnTo>
                    <a:pt x="1364969" y="1816006"/>
                  </a:lnTo>
                  <a:lnTo>
                    <a:pt x="1364718" y="1816152"/>
                  </a:lnTo>
                  <a:lnTo>
                    <a:pt x="1364969" y="1816581"/>
                  </a:lnTo>
                  <a:lnTo>
                    <a:pt x="1270200" y="1871195"/>
                  </a:lnTo>
                  <a:lnTo>
                    <a:pt x="1236673" y="1890719"/>
                  </a:lnTo>
                  <a:lnTo>
                    <a:pt x="1236673" y="1890516"/>
                  </a:lnTo>
                  <a:lnTo>
                    <a:pt x="24481" y="2589076"/>
                  </a:lnTo>
                  <a:lnTo>
                    <a:pt x="0" y="2546160"/>
                  </a:lnTo>
                  <a:lnTo>
                    <a:pt x="1212183" y="1847260"/>
                  </a:lnTo>
                  <a:lnTo>
                    <a:pt x="1208236" y="1840470"/>
                  </a:lnTo>
                  <a:lnTo>
                    <a:pt x="1156652" y="1740632"/>
                  </a:lnTo>
                  <a:lnTo>
                    <a:pt x="1111021" y="1639472"/>
                  </a:lnTo>
                  <a:lnTo>
                    <a:pt x="1072003" y="1536329"/>
                  </a:lnTo>
                  <a:lnTo>
                    <a:pt x="1036953" y="1433185"/>
                  </a:lnTo>
                  <a:lnTo>
                    <a:pt x="1008516" y="1328058"/>
                  </a:lnTo>
                  <a:lnTo>
                    <a:pt x="984047" y="1222931"/>
                  </a:lnTo>
                  <a:lnTo>
                    <a:pt x="965530" y="1117804"/>
                  </a:lnTo>
                  <a:lnTo>
                    <a:pt x="952965" y="1011355"/>
                  </a:lnTo>
                  <a:lnTo>
                    <a:pt x="945029" y="904905"/>
                  </a:lnTo>
                  <a:lnTo>
                    <a:pt x="942384" y="798456"/>
                  </a:lnTo>
                  <a:lnTo>
                    <a:pt x="945029" y="693329"/>
                  </a:lnTo>
                  <a:lnTo>
                    <a:pt x="951643" y="588202"/>
                  </a:lnTo>
                  <a:lnTo>
                    <a:pt x="964869" y="483075"/>
                  </a:lnTo>
                  <a:lnTo>
                    <a:pt x="982063" y="378609"/>
                  </a:lnTo>
                  <a:lnTo>
                    <a:pt x="1005210" y="276127"/>
                  </a:lnTo>
                  <a:lnTo>
                    <a:pt x="1031663" y="174306"/>
                  </a:lnTo>
                  <a:lnTo>
                    <a:pt x="1064067" y="73807"/>
                  </a:ln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endParaRPr lang="en-US">
                <a:latin typeface="+mj-lt"/>
              </a:endParaRPr>
            </a:p>
          </p:txBody>
        </p:sp>
        <p:sp>
          <p:nvSpPr>
            <p:cNvPr id="18" name="Freeform: Shape 17">
              <a:extLst>
                <a:ext uri="{FF2B5EF4-FFF2-40B4-BE49-F238E27FC236}">
                  <a16:creationId xmlns:a16="http://schemas.microsoft.com/office/drawing/2014/main" id="{9C095D97-75A6-4E95-997A-0FA8EED81257}"/>
                </a:ext>
              </a:extLst>
            </p:cNvPr>
            <p:cNvSpPr>
              <a:spLocks/>
            </p:cNvSpPr>
            <p:nvPr/>
          </p:nvSpPr>
          <p:spPr bwMode="auto">
            <a:xfrm>
              <a:off x="4376057" y="710296"/>
              <a:ext cx="1097134" cy="3775488"/>
            </a:xfrm>
            <a:custGeom>
              <a:avLst/>
              <a:gdLst>
                <a:gd name="connsiteX0" fmla="*/ 161034 w 1097134"/>
                <a:gd name="connsiteY0" fmla="*/ 0 h 3775488"/>
                <a:gd name="connsiteX1" fmla="*/ 322580 w 1097134"/>
                <a:gd name="connsiteY1" fmla="*/ 0 h 3775488"/>
                <a:gd name="connsiteX2" fmla="*/ 319612 w 1097134"/>
                <a:gd name="connsiteY2" fmla="*/ 5896 h 3775488"/>
                <a:gd name="connsiteX3" fmla="*/ 271968 w 1097134"/>
                <a:gd name="connsiteY3" fmla="*/ 119616 h 3775488"/>
                <a:gd name="connsiteX4" fmla="*/ 232926 w 1097134"/>
                <a:gd name="connsiteY4" fmla="*/ 235320 h 3775488"/>
                <a:gd name="connsiteX5" fmla="*/ 201164 w 1097134"/>
                <a:gd name="connsiteY5" fmla="*/ 352347 h 3775488"/>
                <a:gd name="connsiteX6" fmla="*/ 176018 w 1097134"/>
                <a:gd name="connsiteY6" fmla="*/ 472679 h 3775488"/>
                <a:gd name="connsiteX7" fmla="*/ 158813 w 1097134"/>
                <a:gd name="connsiteY7" fmla="*/ 593011 h 3775488"/>
                <a:gd name="connsiteX8" fmla="*/ 150211 w 1097134"/>
                <a:gd name="connsiteY8" fmla="*/ 715988 h 3775488"/>
                <a:gd name="connsiteX9" fmla="*/ 148888 w 1097134"/>
                <a:gd name="connsiteY9" fmla="*/ 838304 h 3775488"/>
                <a:gd name="connsiteX10" fmla="*/ 155505 w 1097134"/>
                <a:gd name="connsiteY10" fmla="*/ 961942 h 3775488"/>
                <a:gd name="connsiteX11" fmla="*/ 170063 w 1097134"/>
                <a:gd name="connsiteY11" fmla="*/ 1084918 h 3775488"/>
                <a:gd name="connsiteX12" fmla="*/ 193223 w 1097134"/>
                <a:gd name="connsiteY12" fmla="*/ 1206573 h 3775488"/>
                <a:gd name="connsiteX13" fmla="*/ 224986 w 1097134"/>
                <a:gd name="connsiteY13" fmla="*/ 1328227 h 3775488"/>
                <a:gd name="connsiteX14" fmla="*/ 264689 w 1097134"/>
                <a:gd name="connsiteY14" fmla="*/ 1449221 h 3775488"/>
                <a:gd name="connsiteX15" fmla="*/ 313656 w 1097134"/>
                <a:gd name="connsiteY15" fmla="*/ 1567569 h 3775488"/>
                <a:gd name="connsiteX16" fmla="*/ 369902 w 1097134"/>
                <a:gd name="connsiteY16" fmla="*/ 1683935 h 3775488"/>
                <a:gd name="connsiteX17" fmla="*/ 402327 w 1097134"/>
                <a:gd name="connsiteY17" fmla="*/ 1741456 h 3775488"/>
                <a:gd name="connsiteX18" fmla="*/ 435413 w 1097134"/>
                <a:gd name="connsiteY18" fmla="*/ 1796333 h 3775488"/>
                <a:gd name="connsiteX19" fmla="*/ 506217 w 1097134"/>
                <a:gd name="connsiteY19" fmla="*/ 1902780 h 3775488"/>
                <a:gd name="connsiteX20" fmla="*/ 583638 w 1097134"/>
                <a:gd name="connsiteY20" fmla="*/ 2001955 h 3775488"/>
                <a:gd name="connsiteX21" fmla="*/ 665692 w 1097134"/>
                <a:gd name="connsiteY21" fmla="*/ 2095180 h 3775488"/>
                <a:gd name="connsiteX22" fmla="*/ 754363 w 1097134"/>
                <a:gd name="connsiteY22" fmla="*/ 2183115 h 3775488"/>
                <a:gd name="connsiteX23" fmla="*/ 847004 w 1097134"/>
                <a:gd name="connsiteY23" fmla="*/ 2263116 h 3775488"/>
                <a:gd name="connsiteX24" fmla="*/ 943615 w 1097134"/>
                <a:gd name="connsiteY24" fmla="*/ 2337166 h 3775488"/>
                <a:gd name="connsiteX25" fmla="*/ 1044858 w 1097134"/>
                <a:gd name="connsiteY25" fmla="*/ 2403944 h 3775488"/>
                <a:gd name="connsiteX26" fmla="*/ 1097134 w 1097134"/>
                <a:gd name="connsiteY26" fmla="*/ 2435019 h 3775488"/>
                <a:gd name="connsiteX27" fmla="*/ 1022360 w 1097134"/>
                <a:gd name="connsiteY27" fmla="*/ 2563285 h 3775488"/>
                <a:gd name="connsiteX28" fmla="*/ 1021767 w 1097134"/>
                <a:gd name="connsiteY28" fmla="*/ 2562933 h 3775488"/>
                <a:gd name="connsiteX29" fmla="*/ 322690 w 1097134"/>
                <a:gd name="connsiteY29" fmla="*/ 3775488 h 3775488"/>
                <a:gd name="connsiteX30" fmla="*/ 279739 w 1097134"/>
                <a:gd name="connsiteY30" fmla="*/ 3751681 h 3775488"/>
                <a:gd name="connsiteX31" fmla="*/ 979048 w 1097134"/>
                <a:gd name="connsiteY31" fmla="*/ 2537526 h 3775488"/>
                <a:gd name="connsiteX32" fmla="*/ 966775 w 1097134"/>
                <a:gd name="connsiteY32" fmla="*/ 2530227 h 3775488"/>
                <a:gd name="connsiteX33" fmla="*/ 856929 w 1097134"/>
                <a:gd name="connsiteY33" fmla="*/ 2458160 h 3775488"/>
                <a:gd name="connsiteX34" fmla="*/ 752377 w 1097134"/>
                <a:gd name="connsiteY34" fmla="*/ 2378159 h 3775488"/>
                <a:gd name="connsiteX35" fmla="*/ 653119 w 1097134"/>
                <a:gd name="connsiteY35" fmla="*/ 2291546 h 3775488"/>
                <a:gd name="connsiteX36" fmla="*/ 557831 w 1097134"/>
                <a:gd name="connsiteY36" fmla="*/ 2197660 h 3775488"/>
                <a:gd name="connsiteX37" fmla="*/ 468499 w 1097134"/>
                <a:gd name="connsiteY37" fmla="*/ 2097163 h 3775488"/>
                <a:gd name="connsiteX38" fmla="*/ 386446 w 1097134"/>
                <a:gd name="connsiteY38" fmla="*/ 1989393 h 3775488"/>
                <a:gd name="connsiteX39" fmla="*/ 309024 w 1097134"/>
                <a:gd name="connsiteY39" fmla="*/ 1875012 h 3775488"/>
                <a:gd name="connsiteX40" fmla="*/ 273953 w 1097134"/>
                <a:gd name="connsiteY40" fmla="*/ 1815507 h 3775488"/>
                <a:gd name="connsiteX41" fmla="*/ 238882 w 1097134"/>
                <a:gd name="connsiteY41" fmla="*/ 1753357 h 3775488"/>
                <a:gd name="connsiteX42" fmla="*/ 178003 w 1097134"/>
                <a:gd name="connsiteY42" fmla="*/ 1628397 h 3775488"/>
                <a:gd name="connsiteX43" fmla="*/ 125727 w 1097134"/>
                <a:gd name="connsiteY43" fmla="*/ 1500792 h 3775488"/>
                <a:gd name="connsiteX44" fmla="*/ 82715 w 1097134"/>
                <a:gd name="connsiteY44" fmla="*/ 1370542 h 3775488"/>
                <a:gd name="connsiteX45" fmla="*/ 48306 w 1097134"/>
                <a:gd name="connsiteY45" fmla="*/ 1239631 h 3775488"/>
                <a:gd name="connsiteX46" fmla="*/ 23160 w 1097134"/>
                <a:gd name="connsiteY46" fmla="*/ 1107398 h 3775488"/>
                <a:gd name="connsiteX47" fmla="*/ 7279 w 1097134"/>
                <a:gd name="connsiteY47" fmla="*/ 974504 h 3775488"/>
                <a:gd name="connsiteX48" fmla="*/ 0 w 1097134"/>
                <a:gd name="connsiteY48" fmla="*/ 842271 h 3775488"/>
                <a:gd name="connsiteX49" fmla="*/ 1324 w 1097134"/>
                <a:gd name="connsiteY49" fmla="*/ 710037 h 3775488"/>
                <a:gd name="connsiteX50" fmla="*/ 11249 w 1097134"/>
                <a:gd name="connsiteY50" fmla="*/ 577804 h 3775488"/>
                <a:gd name="connsiteX51" fmla="*/ 29778 w 1097134"/>
                <a:gd name="connsiteY51" fmla="*/ 447555 h 3775488"/>
                <a:gd name="connsiteX52" fmla="*/ 56246 w 1097134"/>
                <a:gd name="connsiteY52" fmla="*/ 317966 h 3775488"/>
                <a:gd name="connsiteX53" fmla="*/ 90656 w 1097134"/>
                <a:gd name="connsiteY53" fmla="*/ 191022 h 3775488"/>
                <a:gd name="connsiteX54" fmla="*/ 133006 w 1097134"/>
                <a:gd name="connsiteY54" fmla="*/ 66062 h 3775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097134" h="3775488">
                  <a:moveTo>
                    <a:pt x="161034" y="0"/>
                  </a:moveTo>
                  <a:lnTo>
                    <a:pt x="322580" y="0"/>
                  </a:lnTo>
                  <a:lnTo>
                    <a:pt x="319612" y="5896"/>
                  </a:lnTo>
                  <a:lnTo>
                    <a:pt x="271968" y="119616"/>
                  </a:lnTo>
                  <a:lnTo>
                    <a:pt x="232926" y="235320"/>
                  </a:lnTo>
                  <a:lnTo>
                    <a:pt x="201164" y="352347"/>
                  </a:lnTo>
                  <a:lnTo>
                    <a:pt x="176018" y="472679"/>
                  </a:lnTo>
                  <a:lnTo>
                    <a:pt x="158813" y="593011"/>
                  </a:lnTo>
                  <a:lnTo>
                    <a:pt x="150211" y="715988"/>
                  </a:lnTo>
                  <a:lnTo>
                    <a:pt x="148888" y="838304"/>
                  </a:lnTo>
                  <a:lnTo>
                    <a:pt x="155505" y="961942"/>
                  </a:lnTo>
                  <a:lnTo>
                    <a:pt x="170063" y="1084918"/>
                  </a:lnTo>
                  <a:lnTo>
                    <a:pt x="193223" y="1206573"/>
                  </a:lnTo>
                  <a:lnTo>
                    <a:pt x="224986" y="1328227"/>
                  </a:lnTo>
                  <a:lnTo>
                    <a:pt x="264689" y="1449221"/>
                  </a:lnTo>
                  <a:lnTo>
                    <a:pt x="313656" y="1567569"/>
                  </a:lnTo>
                  <a:lnTo>
                    <a:pt x="369902" y="1683935"/>
                  </a:lnTo>
                  <a:lnTo>
                    <a:pt x="402327" y="1741456"/>
                  </a:lnTo>
                  <a:lnTo>
                    <a:pt x="435413" y="1796333"/>
                  </a:lnTo>
                  <a:lnTo>
                    <a:pt x="506217" y="1902780"/>
                  </a:lnTo>
                  <a:lnTo>
                    <a:pt x="583638" y="2001955"/>
                  </a:lnTo>
                  <a:lnTo>
                    <a:pt x="665692" y="2095180"/>
                  </a:lnTo>
                  <a:lnTo>
                    <a:pt x="754363" y="2183115"/>
                  </a:lnTo>
                  <a:lnTo>
                    <a:pt x="847004" y="2263116"/>
                  </a:lnTo>
                  <a:lnTo>
                    <a:pt x="943615" y="2337166"/>
                  </a:lnTo>
                  <a:lnTo>
                    <a:pt x="1044858" y="2403944"/>
                  </a:lnTo>
                  <a:lnTo>
                    <a:pt x="1097134" y="2435019"/>
                  </a:lnTo>
                  <a:lnTo>
                    <a:pt x="1022360" y="2563285"/>
                  </a:lnTo>
                  <a:lnTo>
                    <a:pt x="1021767" y="2562933"/>
                  </a:lnTo>
                  <a:lnTo>
                    <a:pt x="322690" y="3775488"/>
                  </a:lnTo>
                  <a:lnTo>
                    <a:pt x="279739" y="3751681"/>
                  </a:lnTo>
                  <a:lnTo>
                    <a:pt x="979048" y="2537526"/>
                  </a:lnTo>
                  <a:lnTo>
                    <a:pt x="966775" y="2530227"/>
                  </a:lnTo>
                  <a:lnTo>
                    <a:pt x="856929" y="2458160"/>
                  </a:lnTo>
                  <a:lnTo>
                    <a:pt x="752377" y="2378159"/>
                  </a:lnTo>
                  <a:lnTo>
                    <a:pt x="653119" y="2291546"/>
                  </a:lnTo>
                  <a:lnTo>
                    <a:pt x="557831" y="2197660"/>
                  </a:lnTo>
                  <a:lnTo>
                    <a:pt x="468499" y="2097163"/>
                  </a:lnTo>
                  <a:lnTo>
                    <a:pt x="386446" y="1989393"/>
                  </a:lnTo>
                  <a:lnTo>
                    <a:pt x="309024" y="1875012"/>
                  </a:lnTo>
                  <a:lnTo>
                    <a:pt x="273953" y="1815507"/>
                  </a:lnTo>
                  <a:lnTo>
                    <a:pt x="238882" y="1753357"/>
                  </a:lnTo>
                  <a:lnTo>
                    <a:pt x="178003" y="1628397"/>
                  </a:lnTo>
                  <a:lnTo>
                    <a:pt x="125727" y="1500792"/>
                  </a:lnTo>
                  <a:lnTo>
                    <a:pt x="82715" y="1370542"/>
                  </a:lnTo>
                  <a:lnTo>
                    <a:pt x="48306" y="1239631"/>
                  </a:lnTo>
                  <a:lnTo>
                    <a:pt x="23160" y="1107398"/>
                  </a:lnTo>
                  <a:lnTo>
                    <a:pt x="7279" y="974504"/>
                  </a:lnTo>
                  <a:lnTo>
                    <a:pt x="0" y="842271"/>
                  </a:lnTo>
                  <a:lnTo>
                    <a:pt x="1324" y="710037"/>
                  </a:lnTo>
                  <a:lnTo>
                    <a:pt x="11249" y="577804"/>
                  </a:lnTo>
                  <a:lnTo>
                    <a:pt x="29778" y="447555"/>
                  </a:lnTo>
                  <a:lnTo>
                    <a:pt x="56246" y="317966"/>
                  </a:lnTo>
                  <a:lnTo>
                    <a:pt x="90656" y="191022"/>
                  </a:lnTo>
                  <a:lnTo>
                    <a:pt x="133006" y="66062"/>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latin typeface="+mj-lt"/>
              </a:endParaRPr>
            </a:p>
          </p:txBody>
        </p:sp>
        <p:sp>
          <p:nvSpPr>
            <p:cNvPr id="20" name="Freeform: Shape 19">
              <a:extLst>
                <a:ext uri="{FF2B5EF4-FFF2-40B4-BE49-F238E27FC236}">
                  <a16:creationId xmlns:a16="http://schemas.microsoft.com/office/drawing/2014/main" id="{A2B08776-A269-47D6-A7C1-4071034FE7F1}"/>
                </a:ext>
              </a:extLst>
            </p:cNvPr>
            <p:cNvSpPr>
              <a:spLocks/>
            </p:cNvSpPr>
            <p:nvPr/>
          </p:nvSpPr>
          <p:spPr bwMode="auto">
            <a:xfrm>
              <a:off x="4795984" y="2413636"/>
              <a:ext cx="3227913" cy="2192282"/>
            </a:xfrm>
            <a:custGeom>
              <a:avLst/>
              <a:gdLst>
                <a:gd name="connsiteX0" fmla="*/ 128296 w 3227913"/>
                <a:gd name="connsiteY0" fmla="*/ 0 h 2192282"/>
                <a:gd name="connsiteX1" fmla="*/ 171282 w 3227913"/>
                <a:gd name="connsiteY1" fmla="*/ 70761 h 2192282"/>
                <a:gd name="connsiteX2" fmla="*/ 265851 w 3227913"/>
                <a:gd name="connsiteY2" fmla="*/ 201703 h 2192282"/>
                <a:gd name="connsiteX3" fmla="*/ 371663 w 3227913"/>
                <a:gd name="connsiteY3" fmla="*/ 321402 h 2192282"/>
                <a:gd name="connsiteX4" fmla="*/ 487394 w 3227913"/>
                <a:gd name="connsiteY4" fmla="*/ 427214 h 2192282"/>
                <a:gd name="connsiteX5" fmla="*/ 611723 w 3227913"/>
                <a:gd name="connsiteY5" fmla="*/ 521783 h 2192282"/>
                <a:gd name="connsiteX6" fmla="*/ 743987 w 3227913"/>
                <a:gd name="connsiteY6" fmla="*/ 602465 h 2192282"/>
                <a:gd name="connsiteX7" fmla="*/ 882865 w 3227913"/>
                <a:gd name="connsiteY7" fmla="*/ 669920 h 2192282"/>
                <a:gd name="connsiteX8" fmla="*/ 1027033 w 3227913"/>
                <a:gd name="connsiteY8" fmla="*/ 723487 h 2192282"/>
                <a:gd name="connsiteX9" fmla="*/ 1175169 w 3227913"/>
                <a:gd name="connsiteY9" fmla="*/ 763166 h 2192282"/>
                <a:gd name="connsiteX10" fmla="*/ 1326612 w 3227913"/>
                <a:gd name="connsiteY10" fmla="*/ 788958 h 2192282"/>
                <a:gd name="connsiteX11" fmla="*/ 1480038 w 3227913"/>
                <a:gd name="connsiteY11" fmla="*/ 799539 h 2192282"/>
                <a:gd name="connsiteX12" fmla="*/ 1635449 w 3227913"/>
                <a:gd name="connsiteY12" fmla="*/ 796232 h 2192282"/>
                <a:gd name="connsiteX13" fmla="*/ 1789537 w 3227913"/>
                <a:gd name="connsiteY13" fmla="*/ 776392 h 2192282"/>
                <a:gd name="connsiteX14" fmla="*/ 1942964 w 3227913"/>
                <a:gd name="connsiteY14" fmla="*/ 742004 h 2192282"/>
                <a:gd name="connsiteX15" fmla="*/ 2093745 w 3227913"/>
                <a:gd name="connsiteY15" fmla="*/ 691743 h 2192282"/>
                <a:gd name="connsiteX16" fmla="*/ 2241881 w 3227913"/>
                <a:gd name="connsiteY16" fmla="*/ 625611 h 2192282"/>
                <a:gd name="connsiteX17" fmla="*/ 2313911 w 3227913"/>
                <a:gd name="connsiteY17" fmla="*/ 585301 h 2192282"/>
                <a:gd name="connsiteX18" fmla="*/ 2313966 w 3227913"/>
                <a:gd name="connsiteY18" fmla="*/ 585269 h 2192282"/>
                <a:gd name="connsiteX19" fmla="*/ 2314034 w 3227913"/>
                <a:gd name="connsiteY19" fmla="*/ 585388 h 2192282"/>
                <a:gd name="connsiteX20" fmla="*/ 2388695 w 3227913"/>
                <a:gd name="connsiteY20" fmla="*/ 713567 h 2192282"/>
                <a:gd name="connsiteX21" fmla="*/ 2388695 w 3227913"/>
                <a:gd name="connsiteY21" fmla="*/ 714667 h 2192282"/>
                <a:gd name="connsiteX22" fmla="*/ 3227913 w 3227913"/>
                <a:gd name="connsiteY22" fmla="*/ 2167813 h 2192282"/>
                <a:gd name="connsiteX23" fmla="*/ 3184927 w 3227913"/>
                <a:gd name="connsiteY23" fmla="*/ 2192282 h 2192282"/>
                <a:gd name="connsiteX24" fmla="*/ 2345566 w 3227913"/>
                <a:gd name="connsiteY24" fmla="*/ 737834 h 2192282"/>
                <a:gd name="connsiteX25" fmla="*/ 2269657 w 3227913"/>
                <a:gd name="connsiteY25" fmla="*/ 777054 h 2192282"/>
                <a:gd name="connsiteX26" fmla="*/ 2188976 w 3227913"/>
                <a:gd name="connsiteY26" fmla="*/ 813426 h 2192282"/>
                <a:gd name="connsiteX27" fmla="*/ 2106972 w 3227913"/>
                <a:gd name="connsiteY27" fmla="*/ 845170 h 2192282"/>
                <a:gd name="connsiteX28" fmla="*/ 2024306 w 3227913"/>
                <a:gd name="connsiteY28" fmla="*/ 872284 h 2192282"/>
                <a:gd name="connsiteX29" fmla="*/ 1941641 w 3227913"/>
                <a:gd name="connsiteY29" fmla="*/ 896092 h 2192282"/>
                <a:gd name="connsiteX30" fmla="*/ 1815329 w 3227913"/>
                <a:gd name="connsiteY30" fmla="*/ 923206 h 2192282"/>
                <a:gd name="connsiteX31" fmla="*/ 1646692 w 3227913"/>
                <a:gd name="connsiteY31" fmla="*/ 944368 h 2192282"/>
                <a:gd name="connsiteX32" fmla="*/ 1476732 w 3227913"/>
                <a:gd name="connsiteY32" fmla="*/ 948336 h 2192282"/>
                <a:gd name="connsiteX33" fmla="*/ 1308756 w 3227913"/>
                <a:gd name="connsiteY33" fmla="*/ 936432 h 2192282"/>
                <a:gd name="connsiteX34" fmla="*/ 1143426 w 3227913"/>
                <a:gd name="connsiteY34" fmla="*/ 908657 h 2192282"/>
                <a:gd name="connsiteX35" fmla="*/ 981402 w 3227913"/>
                <a:gd name="connsiteY35" fmla="*/ 865671 h 2192282"/>
                <a:gd name="connsiteX36" fmla="*/ 823346 w 3227913"/>
                <a:gd name="connsiteY36" fmla="*/ 806152 h 2192282"/>
                <a:gd name="connsiteX37" fmla="*/ 671903 w 3227913"/>
                <a:gd name="connsiteY37" fmla="*/ 732745 h 2192282"/>
                <a:gd name="connsiteX38" fmla="*/ 527735 w 3227913"/>
                <a:gd name="connsiteY38" fmla="*/ 644128 h 2192282"/>
                <a:gd name="connsiteX39" fmla="*/ 391502 w 3227913"/>
                <a:gd name="connsiteY39" fmla="*/ 541623 h 2192282"/>
                <a:gd name="connsiteX40" fmla="*/ 296272 w 3227913"/>
                <a:gd name="connsiteY40" fmla="*/ 454990 h 2192282"/>
                <a:gd name="connsiteX41" fmla="*/ 235430 w 3227913"/>
                <a:gd name="connsiteY41" fmla="*/ 393487 h 2192282"/>
                <a:gd name="connsiteX42" fmla="*/ 177895 w 3227913"/>
                <a:gd name="connsiteY42" fmla="*/ 328016 h 2192282"/>
                <a:gd name="connsiteX43" fmla="*/ 123006 w 3227913"/>
                <a:gd name="connsiteY43" fmla="*/ 260561 h 2192282"/>
                <a:gd name="connsiteX44" fmla="*/ 72084 w 3227913"/>
                <a:gd name="connsiteY44" fmla="*/ 188477 h 2192282"/>
                <a:gd name="connsiteX45" fmla="*/ 23146 w 3227913"/>
                <a:gd name="connsiteY45" fmla="*/ 113086 h 2192282"/>
                <a:gd name="connsiteX46" fmla="*/ 0 w 3227913"/>
                <a:gd name="connsiteY46" fmla="*/ 74068 h 219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227913" h="2192282">
                  <a:moveTo>
                    <a:pt x="128296" y="0"/>
                  </a:moveTo>
                  <a:lnTo>
                    <a:pt x="171282" y="70761"/>
                  </a:lnTo>
                  <a:lnTo>
                    <a:pt x="265851" y="201703"/>
                  </a:lnTo>
                  <a:lnTo>
                    <a:pt x="371663" y="321402"/>
                  </a:lnTo>
                  <a:lnTo>
                    <a:pt x="487394" y="427214"/>
                  </a:lnTo>
                  <a:lnTo>
                    <a:pt x="611723" y="521783"/>
                  </a:lnTo>
                  <a:lnTo>
                    <a:pt x="743987" y="602465"/>
                  </a:lnTo>
                  <a:lnTo>
                    <a:pt x="882865" y="669920"/>
                  </a:lnTo>
                  <a:lnTo>
                    <a:pt x="1027033" y="723487"/>
                  </a:lnTo>
                  <a:lnTo>
                    <a:pt x="1175169" y="763166"/>
                  </a:lnTo>
                  <a:lnTo>
                    <a:pt x="1326612" y="788958"/>
                  </a:lnTo>
                  <a:lnTo>
                    <a:pt x="1480038" y="799539"/>
                  </a:lnTo>
                  <a:lnTo>
                    <a:pt x="1635449" y="796232"/>
                  </a:lnTo>
                  <a:lnTo>
                    <a:pt x="1789537" y="776392"/>
                  </a:lnTo>
                  <a:lnTo>
                    <a:pt x="1942964" y="742004"/>
                  </a:lnTo>
                  <a:lnTo>
                    <a:pt x="2093745" y="691743"/>
                  </a:lnTo>
                  <a:lnTo>
                    <a:pt x="2241881" y="625611"/>
                  </a:lnTo>
                  <a:lnTo>
                    <a:pt x="2313911" y="585301"/>
                  </a:lnTo>
                  <a:lnTo>
                    <a:pt x="2313966" y="585269"/>
                  </a:lnTo>
                  <a:lnTo>
                    <a:pt x="2314034" y="585388"/>
                  </a:lnTo>
                  <a:lnTo>
                    <a:pt x="2388695" y="713567"/>
                  </a:lnTo>
                  <a:lnTo>
                    <a:pt x="2388695" y="714667"/>
                  </a:lnTo>
                  <a:lnTo>
                    <a:pt x="3227913" y="2167813"/>
                  </a:lnTo>
                  <a:lnTo>
                    <a:pt x="3184927" y="2192282"/>
                  </a:lnTo>
                  <a:lnTo>
                    <a:pt x="2345566" y="737834"/>
                  </a:lnTo>
                  <a:lnTo>
                    <a:pt x="2269657" y="777054"/>
                  </a:lnTo>
                  <a:lnTo>
                    <a:pt x="2188976" y="813426"/>
                  </a:lnTo>
                  <a:lnTo>
                    <a:pt x="2106972" y="845170"/>
                  </a:lnTo>
                  <a:lnTo>
                    <a:pt x="2024306" y="872284"/>
                  </a:lnTo>
                  <a:lnTo>
                    <a:pt x="1941641" y="896092"/>
                  </a:lnTo>
                  <a:lnTo>
                    <a:pt x="1815329" y="923206"/>
                  </a:lnTo>
                  <a:lnTo>
                    <a:pt x="1646692" y="944368"/>
                  </a:lnTo>
                  <a:lnTo>
                    <a:pt x="1476732" y="948336"/>
                  </a:lnTo>
                  <a:lnTo>
                    <a:pt x="1308756" y="936432"/>
                  </a:lnTo>
                  <a:lnTo>
                    <a:pt x="1143426" y="908657"/>
                  </a:lnTo>
                  <a:lnTo>
                    <a:pt x="981402" y="865671"/>
                  </a:lnTo>
                  <a:lnTo>
                    <a:pt x="823346" y="806152"/>
                  </a:lnTo>
                  <a:lnTo>
                    <a:pt x="671903" y="732745"/>
                  </a:lnTo>
                  <a:lnTo>
                    <a:pt x="527735" y="644128"/>
                  </a:lnTo>
                  <a:lnTo>
                    <a:pt x="391502" y="541623"/>
                  </a:lnTo>
                  <a:lnTo>
                    <a:pt x="296272" y="454990"/>
                  </a:lnTo>
                  <a:lnTo>
                    <a:pt x="235430" y="393487"/>
                  </a:lnTo>
                  <a:lnTo>
                    <a:pt x="177895" y="328016"/>
                  </a:lnTo>
                  <a:lnTo>
                    <a:pt x="123006" y="260561"/>
                  </a:lnTo>
                  <a:lnTo>
                    <a:pt x="72084" y="188477"/>
                  </a:lnTo>
                  <a:lnTo>
                    <a:pt x="23146" y="113086"/>
                  </a:lnTo>
                  <a:lnTo>
                    <a:pt x="0" y="74068"/>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latin typeface="+mj-lt"/>
              </a:endParaRPr>
            </a:p>
          </p:txBody>
        </p:sp>
        <p:sp>
          <p:nvSpPr>
            <p:cNvPr id="21" name="Freeform: Shape 20">
              <a:extLst>
                <a:ext uri="{FF2B5EF4-FFF2-40B4-BE49-F238E27FC236}">
                  <a16:creationId xmlns:a16="http://schemas.microsoft.com/office/drawing/2014/main" id="{3C5CCD25-3A2A-4873-87C0-43966CCDB931}"/>
                </a:ext>
              </a:extLst>
            </p:cNvPr>
            <p:cNvSpPr>
              <a:spLocks/>
            </p:cNvSpPr>
            <p:nvPr/>
          </p:nvSpPr>
          <p:spPr bwMode="auto">
            <a:xfrm>
              <a:off x="5553859" y="2338246"/>
              <a:ext cx="3831039" cy="1093166"/>
            </a:xfrm>
            <a:custGeom>
              <a:avLst/>
              <a:gdLst>
                <a:gd name="connsiteX0" fmla="*/ 2011759 w 3831039"/>
                <a:gd name="connsiteY0" fmla="*/ 0 h 1093166"/>
                <a:gd name="connsiteX1" fmla="*/ 2011806 w 3831039"/>
                <a:gd name="connsiteY1" fmla="*/ 28 h 1093166"/>
                <a:gd name="connsiteX2" fmla="*/ 2011822 w 3831039"/>
                <a:gd name="connsiteY2" fmla="*/ 0 h 1093166"/>
                <a:gd name="connsiteX3" fmla="*/ 2025402 w 3831039"/>
                <a:gd name="connsiteY3" fmla="*/ 7881 h 1093166"/>
                <a:gd name="connsiteX4" fmla="*/ 3831039 w 3831039"/>
                <a:gd name="connsiteY4" fmla="*/ 1050790 h 1093166"/>
                <a:gd name="connsiteX5" fmla="*/ 3806552 w 3831039"/>
                <a:gd name="connsiteY5" fmla="*/ 1093166 h 1093166"/>
                <a:gd name="connsiteX6" fmla="*/ 2115849 w 3831039"/>
                <a:gd name="connsiteY6" fmla="*/ 116900 h 1093166"/>
                <a:gd name="connsiteX7" fmla="*/ 2114924 w 3831039"/>
                <a:gd name="connsiteY7" fmla="*/ 118466 h 1093166"/>
                <a:gd name="connsiteX8" fmla="*/ 2058086 w 3831039"/>
                <a:gd name="connsiteY8" fmla="*/ 203842 h 1093166"/>
                <a:gd name="connsiteX9" fmla="*/ 1995960 w 3831039"/>
                <a:gd name="connsiteY9" fmla="*/ 285246 h 1093166"/>
                <a:gd name="connsiteX10" fmla="*/ 1927886 w 3831039"/>
                <a:gd name="connsiteY10" fmla="*/ 363341 h 1093166"/>
                <a:gd name="connsiteX11" fmla="*/ 1854524 w 3831039"/>
                <a:gd name="connsiteY11" fmla="*/ 438127 h 1093166"/>
                <a:gd name="connsiteX12" fmla="*/ 1775214 w 3831039"/>
                <a:gd name="connsiteY12" fmla="*/ 507618 h 1093166"/>
                <a:gd name="connsiteX13" fmla="*/ 1691278 w 3831039"/>
                <a:gd name="connsiteY13" fmla="*/ 573139 h 1093166"/>
                <a:gd name="connsiteX14" fmla="*/ 1602716 w 3831039"/>
                <a:gd name="connsiteY14" fmla="*/ 632703 h 1093166"/>
                <a:gd name="connsiteX15" fmla="*/ 1555130 w 3831039"/>
                <a:gd name="connsiteY15" fmla="*/ 660500 h 1093166"/>
                <a:gd name="connsiteX16" fmla="*/ 1508205 w 3831039"/>
                <a:gd name="connsiteY16" fmla="*/ 686972 h 1093166"/>
                <a:gd name="connsiteX17" fmla="*/ 1413034 w 3831039"/>
                <a:gd name="connsiteY17" fmla="*/ 733962 h 1093166"/>
                <a:gd name="connsiteX18" fmla="*/ 1317201 w 3831039"/>
                <a:gd name="connsiteY18" fmla="*/ 773671 h 1093166"/>
                <a:gd name="connsiteX19" fmla="*/ 1218725 w 3831039"/>
                <a:gd name="connsiteY19" fmla="*/ 807424 h 1093166"/>
                <a:gd name="connsiteX20" fmla="*/ 1119588 w 3831039"/>
                <a:gd name="connsiteY20" fmla="*/ 833897 h 1093166"/>
                <a:gd name="connsiteX21" fmla="*/ 1019790 w 3831039"/>
                <a:gd name="connsiteY21" fmla="*/ 853090 h 1093166"/>
                <a:gd name="connsiteX22" fmla="*/ 918670 w 3831039"/>
                <a:gd name="connsiteY22" fmla="*/ 866988 h 1093166"/>
                <a:gd name="connsiteX23" fmla="*/ 818872 w 3831039"/>
                <a:gd name="connsiteY23" fmla="*/ 874268 h 1093166"/>
                <a:gd name="connsiteX24" fmla="*/ 718413 w 3831039"/>
                <a:gd name="connsiteY24" fmla="*/ 874930 h 1093166"/>
                <a:gd name="connsiteX25" fmla="*/ 617954 w 3831039"/>
                <a:gd name="connsiteY25" fmla="*/ 868974 h 1093166"/>
                <a:gd name="connsiteX26" fmla="*/ 518817 w 3831039"/>
                <a:gd name="connsiteY26" fmla="*/ 857061 h 1093166"/>
                <a:gd name="connsiteX27" fmla="*/ 421002 w 3831039"/>
                <a:gd name="connsiteY27" fmla="*/ 838530 h 1093166"/>
                <a:gd name="connsiteX28" fmla="*/ 323848 w 3831039"/>
                <a:gd name="connsiteY28" fmla="*/ 814704 h 1093166"/>
                <a:gd name="connsiteX29" fmla="*/ 228676 w 3831039"/>
                <a:gd name="connsiteY29" fmla="*/ 784922 h 1093166"/>
                <a:gd name="connsiteX30" fmla="*/ 134826 w 3831039"/>
                <a:gd name="connsiteY30" fmla="*/ 749846 h 1093166"/>
                <a:gd name="connsiteX31" fmla="*/ 44281 w 3831039"/>
                <a:gd name="connsiteY31" fmla="*/ 707489 h 1093166"/>
                <a:gd name="connsiteX32" fmla="*/ 0 w 3831039"/>
                <a:gd name="connsiteY32" fmla="*/ 684325 h 1093166"/>
                <a:gd name="connsiteX33" fmla="*/ 74022 w 3831039"/>
                <a:gd name="connsiteY33" fmla="*/ 555931 h 1093166"/>
                <a:gd name="connsiteX34" fmla="*/ 114338 w 3831039"/>
                <a:gd name="connsiteY34" fmla="*/ 577110 h 1093166"/>
                <a:gd name="connsiteX35" fmla="*/ 196952 w 3831039"/>
                <a:gd name="connsiteY35" fmla="*/ 614172 h 1093166"/>
                <a:gd name="connsiteX36" fmla="*/ 280888 w 3831039"/>
                <a:gd name="connsiteY36" fmla="*/ 646601 h 1093166"/>
                <a:gd name="connsiteX37" fmla="*/ 367468 w 3831039"/>
                <a:gd name="connsiteY37" fmla="*/ 673074 h 1093166"/>
                <a:gd name="connsiteX38" fmla="*/ 454709 w 3831039"/>
                <a:gd name="connsiteY38" fmla="*/ 694914 h 1093166"/>
                <a:gd name="connsiteX39" fmla="*/ 543932 w 3831039"/>
                <a:gd name="connsiteY39" fmla="*/ 710798 h 1093166"/>
                <a:gd name="connsiteX40" fmla="*/ 633816 w 3831039"/>
                <a:gd name="connsiteY40" fmla="*/ 721387 h 1093166"/>
                <a:gd name="connsiteX41" fmla="*/ 723700 w 3831039"/>
                <a:gd name="connsiteY41" fmla="*/ 726682 h 1093166"/>
                <a:gd name="connsiteX42" fmla="*/ 814246 w 3831039"/>
                <a:gd name="connsiteY42" fmla="*/ 725358 h 1093166"/>
                <a:gd name="connsiteX43" fmla="*/ 905452 w 3831039"/>
                <a:gd name="connsiteY43" fmla="*/ 719402 h 1093166"/>
                <a:gd name="connsiteX44" fmla="*/ 995997 w 3831039"/>
                <a:gd name="connsiteY44" fmla="*/ 706827 h 1093166"/>
                <a:gd name="connsiteX45" fmla="*/ 1086542 w 3831039"/>
                <a:gd name="connsiteY45" fmla="*/ 688958 h 1093166"/>
                <a:gd name="connsiteX46" fmla="*/ 1176426 w 3831039"/>
                <a:gd name="connsiteY46" fmla="*/ 664470 h 1093166"/>
                <a:gd name="connsiteX47" fmla="*/ 1264989 w 3831039"/>
                <a:gd name="connsiteY47" fmla="*/ 634688 h 1093166"/>
                <a:gd name="connsiteX48" fmla="*/ 1352230 w 3831039"/>
                <a:gd name="connsiteY48" fmla="*/ 597626 h 1093166"/>
                <a:gd name="connsiteX49" fmla="*/ 1438809 w 3831039"/>
                <a:gd name="connsiteY49" fmla="*/ 555931 h 1093166"/>
                <a:gd name="connsiteX50" fmla="*/ 1481108 w 3831039"/>
                <a:gd name="connsiteY50" fmla="*/ 531444 h 1093166"/>
                <a:gd name="connsiteX51" fmla="*/ 1523406 w 3831039"/>
                <a:gd name="connsiteY51" fmla="*/ 506957 h 1093166"/>
                <a:gd name="connsiteX52" fmla="*/ 1605360 w 3831039"/>
                <a:gd name="connsiteY52" fmla="*/ 452025 h 1093166"/>
                <a:gd name="connsiteX53" fmla="*/ 1681365 w 3831039"/>
                <a:gd name="connsiteY53" fmla="*/ 392461 h 1093166"/>
                <a:gd name="connsiteX54" fmla="*/ 1752082 w 3831039"/>
                <a:gd name="connsiteY54" fmla="*/ 330250 h 1093166"/>
                <a:gd name="connsiteX55" fmla="*/ 1819496 w 3831039"/>
                <a:gd name="connsiteY55" fmla="*/ 262082 h 1093166"/>
                <a:gd name="connsiteX56" fmla="*/ 1880961 w 3831039"/>
                <a:gd name="connsiteY56" fmla="*/ 191929 h 1093166"/>
                <a:gd name="connsiteX57" fmla="*/ 1937138 w 3831039"/>
                <a:gd name="connsiteY57" fmla="*/ 117143 h 1093166"/>
                <a:gd name="connsiteX58" fmla="*/ 1988690 w 3831039"/>
                <a:gd name="connsiteY58" fmla="*/ 40371 h 1093166"/>
                <a:gd name="connsiteX59" fmla="*/ 2009949 w 3831039"/>
                <a:gd name="connsiteY59" fmla="*/ 3270 h 109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831039" h="1093166">
                  <a:moveTo>
                    <a:pt x="2011759" y="0"/>
                  </a:moveTo>
                  <a:lnTo>
                    <a:pt x="2011806" y="28"/>
                  </a:lnTo>
                  <a:lnTo>
                    <a:pt x="2011822" y="0"/>
                  </a:lnTo>
                  <a:lnTo>
                    <a:pt x="2025402" y="7881"/>
                  </a:lnTo>
                  <a:lnTo>
                    <a:pt x="3831039" y="1050790"/>
                  </a:lnTo>
                  <a:lnTo>
                    <a:pt x="3806552" y="1093166"/>
                  </a:lnTo>
                  <a:lnTo>
                    <a:pt x="2115849" y="116900"/>
                  </a:lnTo>
                  <a:lnTo>
                    <a:pt x="2114924" y="118466"/>
                  </a:lnTo>
                  <a:lnTo>
                    <a:pt x="2058086" y="203842"/>
                  </a:lnTo>
                  <a:lnTo>
                    <a:pt x="1995960" y="285246"/>
                  </a:lnTo>
                  <a:lnTo>
                    <a:pt x="1927886" y="363341"/>
                  </a:lnTo>
                  <a:lnTo>
                    <a:pt x="1854524" y="438127"/>
                  </a:lnTo>
                  <a:lnTo>
                    <a:pt x="1775214" y="507618"/>
                  </a:lnTo>
                  <a:lnTo>
                    <a:pt x="1691278" y="573139"/>
                  </a:lnTo>
                  <a:lnTo>
                    <a:pt x="1602716" y="632703"/>
                  </a:lnTo>
                  <a:lnTo>
                    <a:pt x="1555130" y="660500"/>
                  </a:lnTo>
                  <a:lnTo>
                    <a:pt x="1508205" y="686972"/>
                  </a:lnTo>
                  <a:lnTo>
                    <a:pt x="1413034" y="733962"/>
                  </a:lnTo>
                  <a:lnTo>
                    <a:pt x="1317201" y="773671"/>
                  </a:lnTo>
                  <a:lnTo>
                    <a:pt x="1218725" y="807424"/>
                  </a:lnTo>
                  <a:lnTo>
                    <a:pt x="1119588" y="833897"/>
                  </a:lnTo>
                  <a:lnTo>
                    <a:pt x="1019790" y="853090"/>
                  </a:lnTo>
                  <a:lnTo>
                    <a:pt x="918670" y="866988"/>
                  </a:lnTo>
                  <a:lnTo>
                    <a:pt x="818872" y="874268"/>
                  </a:lnTo>
                  <a:lnTo>
                    <a:pt x="718413" y="874930"/>
                  </a:lnTo>
                  <a:lnTo>
                    <a:pt x="617954" y="868974"/>
                  </a:lnTo>
                  <a:lnTo>
                    <a:pt x="518817" y="857061"/>
                  </a:lnTo>
                  <a:lnTo>
                    <a:pt x="421002" y="838530"/>
                  </a:lnTo>
                  <a:lnTo>
                    <a:pt x="323848" y="814704"/>
                  </a:lnTo>
                  <a:lnTo>
                    <a:pt x="228676" y="784922"/>
                  </a:lnTo>
                  <a:lnTo>
                    <a:pt x="134826" y="749846"/>
                  </a:lnTo>
                  <a:lnTo>
                    <a:pt x="44281" y="707489"/>
                  </a:lnTo>
                  <a:lnTo>
                    <a:pt x="0" y="684325"/>
                  </a:lnTo>
                  <a:lnTo>
                    <a:pt x="74022" y="555931"/>
                  </a:lnTo>
                  <a:lnTo>
                    <a:pt x="114338" y="577110"/>
                  </a:lnTo>
                  <a:lnTo>
                    <a:pt x="196952" y="614172"/>
                  </a:lnTo>
                  <a:lnTo>
                    <a:pt x="280888" y="646601"/>
                  </a:lnTo>
                  <a:lnTo>
                    <a:pt x="367468" y="673074"/>
                  </a:lnTo>
                  <a:lnTo>
                    <a:pt x="454709" y="694914"/>
                  </a:lnTo>
                  <a:lnTo>
                    <a:pt x="543932" y="710798"/>
                  </a:lnTo>
                  <a:lnTo>
                    <a:pt x="633816" y="721387"/>
                  </a:lnTo>
                  <a:lnTo>
                    <a:pt x="723700" y="726682"/>
                  </a:lnTo>
                  <a:lnTo>
                    <a:pt x="814246" y="725358"/>
                  </a:lnTo>
                  <a:lnTo>
                    <a:pt x="905452" y="719402"/>
                  </a:lnTo>
                  <a:lnTo>
                    <a:pt x="995997" y="706827"/>
                  </a:lnTo>
                  <a:lnTo>
                    <a:pt x="1086542" y="688958"/>
                  </a:lnTo>
                  <a:lnTo>
                    <a:pt x="1176426" y="664470"/>
                  </a:lnTo>
                  <a:lnTo>
                    <a:pt x="1264989" y="634688"/>
                  </a:lnTo>
                  <a:lnTo>
                    <a:pt x="1352230" y="597626"/>
                  </a:lnTo>
                  <a:lnTo>
                    <a:pt x="1438809" y="555931"/>
                  </a:lnTo>
                  <a:lnTo>
                    <a:pt x="1481108" y="531444"/>
                  </a:lnTo>
                  <a:lnTo>
                    <a:pt x="1523406" y="506957"/>
                  </a:lnTo>
                  <a:lnTo>
                    <a:pt x="1605360" y="452025"/>
                  </a:lnTo>
                  <a:lnTo>
                    <a:pt x="1681365" y="392461"/>
                  </a:lnTo>
                  <a:lnTo>
                    <a:pt x="1752082" y="330250"/>
                  </a:lnTo>
                  <a:lnTo>
                    <a:pt x="1819496" y="262082"/>
                  </a:lnTo>
                  <a:lnTo>
                    <a:pt x="1880961" y="191929"/>
                  </a:lnTo>
                  <a:lnTo>
                    <a:pt x="1937138" y="117143"/>
                  </a:lnTo>
                  <a:lnTo>
                    <a:pt x="1988690" y="40371"/>
                  </a:lnTo>
                  <a:lnTo>
                    <a:pt x="2009949" y="3270"/>
                  </a:ln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endParaRPr lang="en-US">
                <a:latin typeface="+mj-lt"/>
              </a:endParaRPr>
            </a:p>
          </p:txBody>
        </p:sp>
        <p:sp>
          <p:nvSpPr>
            <p:cNvPr id="22" name="Freeform 71">
              <a:extLst>
                <a:ext uri="{FF2B5EF4-FFF2-40B4-BE49-F238E27FC236}">
                  <a16:creationId xmlns:a16="http://schemas.microsoft.com/office/drawing/2014/main" id="{2F873A44-675A-44C3-9CFF-533BA7DF5AD6}"/>
                </a:ext>
              </a:extLst>
            </p:cNvPr>
            <p:cNvSpPr>
              <a:spLocks/>
            </p:cNvSpPr>
            <p:nvPr/>
          </p:nvSpPr>
          <p:spPr bwMode="auto">
            <a:xfrm>
              <a:off x="7410852" y="4000809"/>
              <a:ext cx="1178476" cy="1178476"/>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3">
              <a:extLst>
                <a:ext uri="{FF2B5EF4-FFF2-40B4-BE49-F238E27FC236}">
                  <a16:creationId xmlns:a16="http://schemas.microsoft.com/office/drawing/2014/main" id="{95854B68-B253-4687-A9A5-1B71880D13FE}"/>
                </a:ext>
              </a:extLst>
            </p:cNvPr>
            <p:cNvSpPr>
              <a:spLocks/>
            </p:cNvSpPr>
            <p:nvPr/>
          </p:nvSpPr>
          <p:spPr bwMode="auto">
            <a:xfrm>
              <a:off x="4088382" y="3884642"/>
              <a:ext cx="1178476" cy="1178476"/>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74">
              <a:extLst>
                <a:ext uri="{FF2B5EF4-FFF2-40B4-BE49-F238E27FC236}">
                  <a16:creationId xmlns:a16="http://schemas.microsoft.com/office/drawing/2014/main" id="{1675DBCD-5D91-46F9-AF8C-2989E046ECF5}"/>
                </a:ext>
              </a:extLst>
            </p:cNvPr>
            <p:cNvSpPr>
              <a:spLocks/>
            </p:cNvSpPr>
            <p:nvPr/>
          </p:nvSpPr>
          <p:spPr bwMode="auto">
            <a:xfrm>
              <a:off x="2728833" y="2688311"/>
              <a:ext cx="1178476" cy="1180460"/>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Freeform 75">
              <a:extLst>
                <a:ext uri="{FF2B5EF4-FFF2-40B4-BE49-F238E27FC236}">
                  <a16:creationId xmlns:a16="http://schemas.microsoft.com/office/drawing/2014/main" id="{B78153BE-283E-4F8E-82D1-15C13CAA6D67}"/>
                </a:ext>
              </a:extLst>
            </p:cNvPr>
            <p:cNvSpPr>
              <a:spLocks/>
            </p:cNvSpPr>
            <p:nvPr/>
          </p:nvSpPr>
          <p:spPr bwMode="auto">
            <a:xfrm>
              <a:off x="8781772" y="2820349"/>
              <a:ext cx="1180460" cy="1180460"/>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Title 1">
              <a:extLst>
                <a:ext uri="{FF2B5EF4-FFF2-40B4-BE49-F238E27FC236}">
                  <a16:creationId xmlns:a16="http://schemas.microsoft.com/office/drawing/2014/main" id="{52B814F5-B7E7-407E-82BE-8931F6B960F6}"/>
                </a:ext>
              </a:extLst>
            </p:cNvPr>
            <p:cNvSpPr txBox="1">
              <a:spLocks/>
            </p:cNvSpPr>
            <p:nvPr/>
          </p:nvSpPr>
          <p:spPr>
            <a:xfrm>
              <a:off x="838200" y="163481"/>
              <a:ext cx="10515600" cy="739056"/>
            </a:xfrm>
            <a:prstGeom prst="rect">
              <a:avLst/>
            </a:prstGeom>
          </p:spPr>
          <p:txBody>
            <a:bodyPr vert="horz"/>
            <a:lstStyle>
              <a:lvl1pPr algn="r" defTabSz="457200" rtl="0" eaLnBrk="1" latinLnBrk="0" hangingPunct="1">
                <a:spcBef>
                  <a:spcPct val="0"/>
                </a:spcBef>
                <a:buNone/>
                <a:defRPr sz="4000" b="1" i="0" kern="1200">
                  <a:solidFill>
                    <a:schemeClr val="tx1"/>
                  </a:solidFill>
                  <a:latin typeface="Corbel"/>
                  <a:ea typeface="+mj-ea"/>
                  <a:cs typeface="Corbel"/>
                </a:defRPr>
              </a:lvl1pPr>
            </a:lstStyle>
            <a:p>
              <a:endParaRPr lang="en-US" dirty="0">
                <a:latin typeface="+mj-lt"/>
              </a:endParaRPr>
            </a:p>
          </p:txBody>
        </p:sp>
        <p:grpSp>
          <p:nvGrpSpPr>
            <p:cNvPr id="34" name="Group 33">
              <a:extLst>
                <a:ext uri="{FF2B5EF4-FFF2-40B4-BE49-F238E27FC236}">
                  <a16:creationId xmlns:a16="http://schemas.microsoft.com/office/drawing/2014/main" id="{54367767-B81F-4804-9060-A022A05D4279}"/>
                </a:ext>
              </a:extLst>
            </p:cNvPr>
            <p:cNvGrpSpPr/>
            <p:nvPr/>
          </p:nvGrpSpPr>
          <p:grpSpPr>
            <a:xfrm>
              <a:off x="8950600" y="1416310"/>
              <a:ext cx="3100242" cy="1407659"/>
              <a:chOff x="8950600" y="1416310"/>
              <a:chExt cx="3100242" cy="1407659"/>
            </a:xfrm>
          </p:grpSpPr>
          <p:sp>
            <p:nvSpPr>
              <p:cNvPr id="35" name="TextBox 34">
                <a:extLst>
                  <a:ext uri="{FF2B5EF4-FFF2-40B4-BE49-F238E27FC236}">
                    <a16:creationId xmlns:a16="http://schemas.microsoft.com/office/drawing/2014/main" id="{7B36E2C2-FA5F-4BDF-BE3C-C1D5FFBBB798}"/>
                  </a:ext>
                </a:extLst>
              </p:cNvPr>
              <p:cNvSpPr txBox="1"/>
              <p:nvPr/>
            </p:nvSpPr>
            <p:spPr>
              <a:xfrm>
                <a:off x="8950600" y="1416310"/>
                <a:ext cx="2937088" cy="461665"/>
              </a:xfrm>
              <a:prstGeom prst="rect">
                <a:avLst/>
              </a:prstGeom>
              <a:noFill/>
            </p:spPr>
            <p:txBody>
              <a:bodyPr wrap="square" lIns="0" rIns="0" rtlCol="0" anchor="b">
                <a:spAutoFit/>
              </a:bodyPr>
              <a:lstStyle/>
              <a:p>
                <a:r>
                  <a:rPr lang="en-US" sz="2400" b="1" dirty="0">
                    <a:latin typeface="+mj-lt"/>
                  </a:rPr>
                  <a:t>CONOCIMIENTO</a:t>
                </a:r>
              </a:p>
            </p:txBody>
          </p:sp>
          <p:sp>
            <p:nvSpPr>
              <p:cNvPr id="36" name="TextBox 35">
                <a:extLst>
                  <a:ext uri="{FF2B5EF4-FFF2-40B4-BE49-F238E27FC236}">
                    <a16:creationId xmlns:a16="http://schemas.microsoft.com/office/drawing/2014/main" id="{219EFB24-A553-42FD-ABF0-564AF0606853}"/>
                  </a:ext>
                </a:extLst>
              </p:cNvPr>
              <p:cNvSpPr txBox="1"/>
              <p:nvPr/>
            </p:nvSpPr>
            <p:spPr>
              <a:xfrm>
                <a:off x="8990410" y="1869862"/>
                <a:ext cx="3060432" cy="954107"/>
              </a:xfrm>
              <a:prstGeom prst="rect">
                <a:avLst/>
              </a:prstGeom>
              <a:noFill/>
            </p:spPr>
            <p:txBody>
              <a:bodyPr wrap="square" lIns="0" rIns="0" rtlCol="0" anchor="t">
                <a:spAutoFit/>
              </a:bodyPr>
              <a:lstStyle/>
              <a:p>
                <a:pPr marL="171450" indent="-171450">
                  <a:buFont typeface="Wingdings" panose="05000000000000000000" pitchFamily="2" charset="2"/>
                  <a:buChar char="à"/>
                </a:pPr>
                <a:r>
                  <a:rPr lang="en-US" sz="1400" dirty="0">
                    <a:latin typeface="+mj-lt"/>
                    <a:sym typeface="Wingdings" panose="05000000000000000000" pitchFamily="2" charset="2"/>
                  </a:rPr>
                  <a:t>Post knowledge and best practices</a:t>
                </a:r>
              </a:p>
              <a:p>
                <a:pPr marL="171450" indent="-171450">
                  <a:buFont typeface="Wingdings" panose="05000000000000000000" pitchFamily="2" charset="2"/>
                  <a:buChar char="à"/>
                </a:pPr>
                <a:r>
                  <a:rPr lang="en-US" sz="1400" dirty="0">
                    <a:latin typeface="+mj-lt"/>
                    <a:sym typeface="Wingdings" panose="05000000000000000000" pitchFamily="2" charset="2"/>
                  </a:rPr>
                  <a:t>Free access to publications, documents, reports, videos on climate related topics</a:t>
                </a:r>
                <a:endParaRPr lang="en-US" sz="1400" dirty="0">
                  <a:latin typeface="+mj-lt"/>
                </a:endParaRPr>
              </a:p>
            </p:txBody>
          </p:sp>
        </p:grpSp>
        <p:grpSp>
          <p:nvGrpSpPr>
            <p:cNvPr id="37" name="Group 36">
              <a:extLst>
                <a:ext uri="{FF2B5EF4-FFF2-40B4-BE49-F238E27FC236}">
                  <a16:creationId xmlns:a16="http://schemas.microsoft.com/office/drawing/2014/main" id="{A978350C-8DE8-4426-B7FC-403DB155675A}"/>
                </a:ext>
              </a:extLst>
            </p:cNvPr>
            <p:cNvGrpSpPr/>
            <p:nvPr/>
          </p:nvGrpSpPr>
          <p:grpSpPr>
            <a:xfrm>
              <a:off x="-289900" y="1665603"/>
              <a:ext cx="3525016" cy="1608002"/>
              <a:chOff x="-289900" y="1665603"/>
              <a:chExt cx="3525016" cy="1608002"/>
            </a:xfrm>
          </p:grpSpPr>
          <p:sp>
            <p:nvSpPr>
              <p:cNvPr id="38" name="TextBox 37">
                <a:extLst>
                  <a:ext uri="{FF2B5EF4-FFF2-40B4-BE49-F238E27FC236}">
                    <a16:creationId xmlns:a16="http://schemas.microsoft.com/office/drawing/2014/main" id="{19D874BC-9D6A-4E99-B9E5-112146295C87}"/>
                  </a:ext>
                </a:extLst>
              </p:cNvPr>
              <p:cNvSpPr txBox="1"/>
              <p:nvPr/>
            </p:nvSpPr>
            <p:spPr>
              <a:xfrm>
                <a:off x="-289900" y="1665603"/>
                <a:ext cx="2937088" cy="461665"/>
              </a:xfrm>
              <a:prstGeom prst="rect">
                <a:avLst/>
              </a:prstGeom>
              <a:noFill/>
            </p:spPr>
            <p:txBody>
              <a:bodyPr wrap="square" lIns="0" rIns="0" rtlCol="0" anchor="b">
                <a:spAutoFit/>
              </a:bodyPr>
              <a:lstStyle/>
              <a:p>
                <a:pPr algn="r"/>
                <a:r>
                  <a:rPr lang="en-US" sz="2400" b="1" dirty="0">
                    <a:latin typeface="+mj-lt"/>
                  </a:rPr>
                  <a:t>OPORTUNIDADES</a:t>
                </a:r>
              </a:p>
            </p:txBody>
          </p:sp>
          <p:sp>
            <p:nvSpPr>
              <p:cNvPr id="39" name="TextBox 38">
                <a:extLst>
                  <a:ext uri="{FF2B5EF4-FFF2-40B4-BE49-F238E27FC236}">
                    <a16:creationId xmlns:a16="http://schemas.microsoft.com/office/drawing/2014/main" id="{ADECEF33-8282-44ED-B925-D32A30B33739}"/>
                  </a:ext>
                </a:extLst>
              </p:cNvPr>
              <p:cNvSpPr txBox="1"/>
              <p:nvPr/>
            </p:nvSpPr>
            <p:spPr>
              <a:xfrm>
                <a:off x="305823" y="2104054"/>
                <a:ext cx="2929293" cy="1169551"/>
              </a:xfrm>
              <a:prstGeom prst="rect">
                <a:avLst/>
              </a:prstGeom>
              <a:noFill/>
            </p:spPr>
            <p:txBody>
              <a:bodyPr wrap="square" lIns="0" rIns="0" rtlCol="0" anchor="t">
                <a:spAutoFit/>
              </a:bodyPr>
              <a:lstStyle/>
              <a:p>
                <a:pPr marL="171450" indent="-171450">
                  <a:buFont typeface="Wingdings" panose="05000000000000000000" pitchFamily="2" charset="2"/>
                  <a:buChar char="à"/>
                </a:pPr>
                <a:r>
                  <a:rPr lang="en-US" sz="1400" dirty="0">
                    <a:latin typeface="+mj-lt"/>
                    <a:sym typeface="Wingdings" panose="05000000000000000000" pitchFamily="2" charset="2"/>
                  </a:rPr>
                  <a:t>To Post Opportunities</a:t>
                </a:r>
              </a:p>
              <a:p>
                <a:pPr marL="171450" indent="-171450">
                  <a:buFont typeface="Wingdings" panose="05000000000000000000" pitchFamily="2" charset="2"/>
                  <a:buChar char="à"/>
                </a:pPr>
                <a:r>
                  <a:rPr lang="en-US" sz="1400" dirty="0">
                    <a:latin typeface="+mj-lt"/>
                    <a:sym typeface="Wingdings" panose="05000000000000000000" pitchFamily="2" charset="2"/>
                  </a:rPr>
                  <a:t>To search for Volunteers and Consultants</a:t>
                </a:r>
              </a:p>
              <a:p>
                <a:pPr marL="171450" indent="-171450">
                  <a:buFont typeface="Wingdings" panose="05000000000000000000" pitchFamily="2" charset="2"/>
                  <a:buChar char="à"/>
                </a:pPr>
                <a:r>
                  <a:rPr lang="en-US" sz="1400" dirty="0">
                    <a:latin typeface="+mj-lt"/>
                    <a:sym typeface="Wingdings" panose="05000000000000000000" pitchFamily="2" charset="2"/>
                  </a:rPr>
                  <a:t>To search for volunteering and consultancy</a:t>
                </a:r>
              </a:p>
            </p:txBody>
          </p:sp>
        </p:grpSp>
        <p:grpSp>
          <p:nvGrpSpPr>
            <p:cNvPr id="40" name="Group 39">
              <a:extLst>
                <a:ext uri="{FF2B5EF4-FFF2-40B4-BE49-F238E27FC236}">
                  <a16:creationId xmlns:a16="http://schemas.microsoft.com/office/drawing/2014/main" id="{6992F673-A438-40B0-BCD6-F021614B72BF}"/>
                </a:ext>
              </a:extLst>
            </p:cNvPr>
            <p:cNvGrpSpPr/>
            <p:nvPr/>
          </p:nvGrpSpPr>
          <p:grpSpPr>
            <a:xfrm>
              <a:off x="8859273" y="4146404"/>
              <a:ext cx="3191569" cy="1731267"/>
              <a:chOff x="8859273" y="4146404"/>
              <a:chExt cx="3191569" cy="1731267"/>
            </a:xfrm>
          </p:grpSpPr>
          <p:sp>
            <p:nvSpPr>
              <p:cNvPr id="41" name="TextBox 40">
                <a:extLst>
                  <a:ext uri="{FF2B5EF4-FFF2-40B4-BE49-F238E27FC236}">
                    <a16:creationId xmlns:a16="http://schemas.microsoft.com/office/drawing/2014/main" id="{45F48156-2FA9-4010-918E-B4C2E87E1CEC}"/>
                  </a:ext>
                </a:extLst>
              </p:cNvPr>
              <p:cNvSpPr txBox="1"/>
              <p:nvPr/>
            </p:nvSpPr>
            <p:spPr>
              <a:xfrm>
                <a:off x="8859273" y="4146404"/>
                <a:ext cx="3191569" cy="830997"/>
              </a:xfrm>
              <a:prstGeom prst="rect">
                <a:avLst/>
              </a:prstGeom>
              <a:noFill/>
            </p:spPr>
            <p:txBody>
              <a:bodyPr wrap="square" lIns="0" rIns="0" rtlCol="0" anchor="b">
                <a:spAutoFit/>
              </a:bodyPr>
              <a:lstStyle/>
              <a:p>
                <a:r>
                  <a:rPr lang="en-US" sz="2400" b="1" dirty="0">
                    <a:latin typeface="+mj-lt"/>
                  </a:rPr>
                  <a:t>COMUNIDAD &amp; HOBNOB</a:t>
                </a:r>
              </a:p>
            </p:txBody>
          </p:sp>
          <p:sp>
            <p:nvSpPr>
              <p:cNvPr id="42" name="TextBox 41">
                <a:extLst>
                  <a:ext uri="{FF2B5EF4-FFF2-40B4-BE49-F238E27FC236}">
                    <a16:creationId xmlns:a16="http://schemas.microsoft.com/office/drawing/2014/main" id="{6FC4B9CF-1A59-42FB-A76C-3FC579D86399}"/>
                  </a:ext>
                </a:extLst>
              </p:cNvPr>
              <p:cNvSpPr txBox="1"/>
              <p:nvPr/>
            </p:nvSpPr>
            <p:spPr>
              <a:xfrm>
                <a:off x="8950600" y="4923564"/>
                <a:ext cx="2403200" cy="954107"/>
              </a:xfrm>
              <a:prstGeom prst="rect">
                <a:avLst/>
              </a:prstGeom>
              <a:noFill/>
            </p:spPr>
            <p:txBody>
              <a:bodyPr wrap="square" lIns="0" rIns="0" rtlCol="0" anchor="t">
                <a:spAutoFit/>
              </a:bodyPr>
              <a:lstStyle/>
              <a:p>
                <a:pPr marL="171450" indent="-171450">
                  <a:buFont typeface="Wingdings" panose="05000000000000000000" pitchFamily="2" charset="2"/>
                  <a:buChar char="à"/>
                </a:pPr>
                <a:r>
                  <a:rPr lang="en-US" sz="1400" dirty="0">
                    <a:latin typeface="+mj-lt"/>
                    <a:sym typeface="Wingdings" panose="05000000000000000000" pitchFamily="2" charset="2"/>
                  </a:rPr>
                  <a:t>Engage with DCAP community</a:t>
                </a:r>
              </a:p>
              <a:p>
                <a:pPr marL="171450" indent="-171450">
                  <a:buFont typeface="Wingdings" panose="05000000000000000000" pitchFamily="2" charset="2"/>
                  <a:buChar char="à"/>
                </a:pPr>
                <a:r>
                  <a:rPr lang="en-US" sz="1400" dirty="0">
                    <a:latin typeface="+mj-lt"/>
                    <a:sym typeface="Wingdings" panose="05000000000000000000" pitchFamily="2" charset="2"/>
                  </a:rPr>
                  <a:t>Socialize and expand networking opportunities</a:t>
                </a:r>
                <a:endParaRPr lang="en-US" sz="1400" dirty="0">
                  <a:latin typeface="+mj-lt"/>
                </a:endParaRPr>
              </a:p>
            </p:txBody>
          </p:sp>
        </p:grpSp>
        <p:grpSp>
          <p:nvGrpSpPr>
            <p:cNvPr id="43" name="Group 42">
              <a:extLst>
                <a:ext uri="{FF2B5EF4-FFF2-40B4-BE49-F238E27FC236}">
                  <a16:creationId xmlns:a16="http://schemas.microsoft.com/office/drawing/2014/main" id="{399DA168-86CB-4F36-AE34-5F28987B54F6}"/>
                </a:ext>
              </a:extLst>
            </p:cNvPr>
            <p:cNvGrpSpPr/>
            <p:nvPr/>
          </p:nvGrpSpPr>
          <p:grpSpPr>
            <a:xfrm>
              <a:off x="1325072" y="4224174"/>
              <a:ext cx="2681334" cy="1617478"/>
              <a:chOff x="1325072" y="4224174"/>
              <a:chExt cx="2681334" cy="1617478"/>
            </a:xfrm>
          </p:grpSpPr>
          <p:sp>
            <p:nvSpPr>
              <p:cNvPr id="44" name="TextBox 43">
                <a:extLst>
                  <a:ext uri="{FF2B5EF4-FFF2-40B4-BE49-F238E27FC236}">
                    <a16:creationId xmlns:a16="http://schemas.microsoft.com/office/drawing/2014/main" id="{74B3945F-0ABD-4F40-B346-942F5B172C42}"/>
                  </a:ext>
                </a:extLst>
              </p:cNvPr>
              <p:cNvSpPr txBox="1"/>
              <p:nvPr/>
            </p:nvSpPr>
            <p:spPr>
              <a:xfrm>
                <a:off x="1325072" y="4224174"/>
                <a:ext cx="2510199" cy="461665"/>
              </a:xfrm>
              <a:prstGeom prst="rect">
                <a:avLst/>
              </a:prstGeom>
              <a:noFill/>
            </p:spPr>
            <p:txBody>
              <a:bodyPr wrap="square" lIns="0" rIns="0" rtlCol="0" anchor="b">
                <a:spAutoFit/>
              </a:bodyPr>
              <a:lstStyle/>
              <a:p>
                <a:pPr algn="r"/>
                <a:r>
                  <a:rPr lang="en-US" sz="2400" b="1" dirty="0">
                    <a:latin typeface="+mj-lt"/>
                  </a:rPr>
                  <a:t>LA SALA DE CHAT</a:t>
                </a:r>
              </a:p>
            </p:txBody>
          </p:sp>
          <p:sp>
            <p:nvSpPr>
              <p:cNvPr id="45" name="TextBox 44">
                <a:extLst>
                  <a:ext uri="{FF2B5EF4-FFF2-40B4-BE49-F238E27FC236}">
                    <a16:creationId xmlns:a16="http://schemas.microsoft.com/office/drawing/2014/main" id="{B151931E-4A79-40FF-BBFA-9CCE9E76F808}"/>
                  </a:ext>
                </a:extLst>
              </p:cNvPr>
              <p:cNvSpPr txBox="1"/>
              <p:nvPr/>
            </p:nvSpPr>
            <p:spPr>
              <a:xfrm>
                <a:off x="1325072" y="4672101"/>
                <a:ext cx="2681334" cy="1169551"/>
              </a:xfrm>
              <a:prstGeom prst="rect">
                <a:avLst/>
              </a:prstGeom>
              <a:noFill/>
            </p:spPr>
            <p:txBody>
              <a:bodyPr wrap="square" lIns="0" rIns="0" rtlCol="0" anchor="t">
                <a:spAutoFit/>
              </a:bodyPr>
              <a:lstStyle/>
              <a:p>
                <a:pPr marL="171450" indent="-171450">
                  <a:buFont typeface="Wingdings" panose="05000000000000000000" pitchFamily="2" charset="2"/>
                  <a:buChar char="à"/>
                </a:pPr>
                <a:r>
                  <a:rPr lang="en-US" sz="1400" dirty="0">
                    <a:latin typeface="+mj-lt"/>
                  </a:rPr>
                  <a:t>To facilitate communication between users</a:t>
                </a:r>
              </a:p>
              <a:p>
                <a:pPr marL="171450" indent="-171450">
                  <a:buFont typeface="Wingdings" panose="05000000000000000000" pitchFamily="2" charset="2"/>
                  <a:buChar char="à"/>
                </a:pPr>
                <a:r>
                  <a:rPr lang="en-US" sz="1400" dirty="0">
                    <a:latin typeface="+mj-lt"/>
                  </a:rPr>
                  <a:t>To improve coordination efficiency between volunteers and NDAs or AEs</a:t>
                </a:r>
              </a:p>
            </p:txBody>
          </p:sp>
        </p:grpSp>
      </p:grpSp>
      <p:sp>
        <p:nvSpPr>
          <p:cNvPr id="47" name="TextBox 46">
            <a:extLst>
              <a:ext uri="{FF2B5EF4-FFF2-40B4-BE49-F238E27FC236}">
                <a16:creationId xmlns:a16="http://schemas.microsoft.com/office/drawing/2014/main" id="{24B3330E-9ADF-4DAD-9292-A1E5334D12CD}"/>
              </a:ext>
            </a:extLst>
          </p:cNvPr>
          <p:cNvSpPr txBox="1"/>
          <p:nvPr/>
        </p:nvSpPr>
        <p:spPr>
          <a:xfrm>
            <a:off x="5415641" y="2608918"/>
            <a:ext cx="1547494" cy="468384"/>
          </a:xfrm>
          <a:prstGeom prst="rect">
            <a:avLst/>
          </a:prstGeom>
        </p:spPr>
        <p:txBody>
          <a:bodyPr vert="horz" wrap="square" lIns="91440" tIns="45720" rIns="91440" bIns="45720" rtlCol="0">
            <a:noAutofit/>
          </a:bodyPr>
          <a:lstStyle/>
          <a:p>
            <a:pPr algn="ctr">
              <a:lnSpc>
                <a:spcPct val="90000"/>
              </a:lnSpc>
            </a:pPr>
            <a:r>
              <a:rPr lang="en-US" sz="3600" b="1" dirty="0">
                <a:effectLst>
                  <a:outerShdw blurRad="38100" dist="38100" dir="2700000" algn="tl">
                    <a:srgbClr val="000000">
                      <a:alpha val="43137"/>
                    </a:srgbClr>
                  </a:outerShdw>
                </a:effectLst>
                <a:latin typeface="Corbel"/>
                <a:cs typeface="Corbel"/>
              </a:rPr>
              <a:t>DCAP</a:t>
            </a:r>
          </a:p>
        </p:txBody>
      </p:sp>
      <p:pic>
        <p:nvPicPr>
          <p:cNvPr id="76" name="Graphic 75" descr="Handshake">
            <a:extLst>
              <a:ext uri="{FF2B5EF4-FFF2-40B4-BE49-F238E27FC236}">
                <a16:creationId xmlns:a16="http://schemas.microsoft.com/office/drawing/2014/main" id="{24A36B49-196D-4EE8-8E14-32581E35B8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52096" y="3585570"/>
            <a:ext cx="914400" cy="914400"/>
          </a:xfrm>
          <a:prstGeom prst="rect">
            <a:avLst/>
          </a:prstGeom>
        </p:spPr>
      </p:pic>
      <p:pic>
        <p:nvPicPr>
          <p:cNvPr id="78" name="Graphic 77" descr="Chat">
            <a:extLst>
              <a:ext uri="{FF2B5EF4-FFF2-40B4-BE49-F238E27FC236}">
                <a16:creationId xmlns:a16="http://schemas.microsoft.com/office/drawing/2014/main" id="{F7ABB8F1-0241-418B-A0F7-CCC2492B00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225387" y="4808743"/>
            <a:ext cx="914400" cy="914400"/>
          </a:xfrm>
          <a:prstGeom prst="rect">
            <a:avLst/>
          </a:prstGeom>
        </p:spPr>
      </p:pic>
      <p:pic>
        <p:nvPicPr>
          <p:cNvPr id="80" name="Graphic 79" descr="Users">
            <a:extLst>
              <a:ext uri="{FF2B5EF4-FFF2-40B4-BE49-F238E27FC236}">
                <a16:creationId xmlns:a16="http://schemas.microsoft.com/office/drawing/2014/main" id="{927A79B9-C871-4D8C-BE46-D0A561C7350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54725" y="4895666"/>
            <a:ext cx="914400" cy="914400"/>
          </a:xfrm>
          <a:prstGeom prst="rect">
            <a:avLst/>
          </a:prstGeom>
        </p:spPr>
      </p:pic>
      <p:pic>
        <p:nvPicPr>
          <p:cNvPr id="82" name="Graphic 81" descr="Head with Gears">
            <a:extLst>
              <a:ext uri="{FF2B5EF4-FFF2-40B4-BE49-F238E27FC236}">
                <a16:creationId xmlns:a16="http://schemas.microsoft.com/office/drawing/2014/main" id="{8ADB907B-9DCD-4ACA-A956-547260DE54B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957422" y="3733296"/>
            <a:ext cx="914400" cy="914400"/>
          </a:xfrm>
          <a:prstGeom prst="rect">
            <a:avLst/>
          </a:prstGeom>
        </p:spPr>
      </p:pic>
    </p:spTree>
    <p:extLst>
      <p:ext uri="{BB962C8B-B14F-4D97-AF65-F5344CB8AC3E}">
        <p14:creationId xmlns:p14="http://schemas.microsoft.com/office/powerpoint/2010/main" val="687543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E797F-51B8-43CD-BE30-DEC99A674995}"/>
              </a:ext>
            </a:extLst>
          </p:cNvPr>
          <p:cNvSpPr>
            <a:spLocks noGrp="1"/>
          </p:cNvSpPr>
          <p:nvPr>
            <p:ph type="title"/>
          </p:nvPr>
        </p:nvSpPr>
        <p:spPr>
          <a:xfrm>
            <a:off x="2923216" y="805326"/>
            <a:ext cx="8751993" cy="566632"/>
          </a:xfrm>
        </p:spPr>
        <p:txBody>
          <a:bodyPr/>
          <a:lstStyle/>
          <a:p>
            <a:r>
              <a:rPr lang="es-ES" sz="3200" dirty="0"/>
              <a:t>Oportunidades de voluntariado y consultoría</a:t>
            </a:r>
            <a:endParaRPr lang="en-US" sz="3200" dirty="0"/>
          </a:p>
        </p:txBody>
      </p:sp>
      <p:grpSp>
        <p:nvGrpSpPr>
          <p:cNvPr id="38" name="Group 37">
            <a:extLst>
              <a:ext uri="{FF2B5EF4-FFF2-40B4-BE49-F238E27FC236}">
                <a16:creationId xmlns:a16="http://schemas.microsoft.com/office/drawing/2014/main" id="{1E148A6D-3233-4500-812E-A7B0218408EA}"/>
              </a:ext>
            </a:extLst>
          </p:cNvPr>
          <p:cNvGrpSpPr/>
          <p:nvPr/>
        </p:nvGrpSpPr>
        <p:grpSpPr>
          <a:xfrm>
            <a:off x="146266" y="2003980"/>
            <a:ext cx="2776950" cy="1241170"/>
            <a:chOff x="0" y="2043824"/>
            <a:chExt cx="2776950" cy="1241170"/>
          </a:xfrm>
        </p:grpSpPr>
        <p:pic>
          <p:nvPicPr>
            <p:cNvPr id="33" name="Graphic 32" descr="User">
              <a:extLst>
                <a:ext uri="{FF2B5EF4-FFF2-40B4-BE49-F238E27FC236}">
                  <a16:creationId xmlns:a16="http://schemas.microsoft.com/office/drawing/2014/main" id="{892F7C20-7DF8-4BB7-84F6-9BF06B1997D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2427" y="2057400"/>
              <a:ext cx="914400" cy="914400"/>
            </a:xfrm>
            <a:prstGeom prst="rect">
              <a:avLst/>
            </a:prstGeom>
          </p:spPr>
        </p:pic>
        <p:pic>
          <p:nvPicPr>
            <p:cNvPr id="35" name="Graphic 34" descr="Network">
              <a:extLst>
                <a:ext uri="{FF2B5EF4-FFF2-40B4-BE49-F238E27FC236}">
                  <a16:creationId xmlns:a16="http://schemas.microsoft.com/office/drawing/2014/main" id="{6D398154-F44C-4B94-8630-3194C59A4B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31194" y="2043824"/>
              <a:ext cx="914400" cy="914400"/>
            </a:xfrm>
            <a:prstGeom prst="rect">
              <a:avLst/>
            </a:prstGeom>
          </p:spPr>
        </p:pic>
        <p:sp>
          <p:nvSpPr>
            <p:cNvPr id="36" name="TextBox 35">
              <a:extLst>
                <a:ext uri="{FF2B5EF4-FFF2-40B4-BE49-F238E27FC236}">
                  <a16:creationId xmlns:a16="http://schemas.microsoft.com/office/drawing/2014/main" id="{EB258E62-3CAF-494B-94D0-9F9221D9C221}"/>
                </a:ext>
              </a:extLst>
            </p:cNvPr>
            <p:cNvSpPr txBox="1"/>
            <p:nvPr/>
          </p:nvSpPr>
          <p:spPr>
            <a:xfrm>
              <a:off x="0" y="2875769"/>
              <a:ext cx="1318764" cy="393935"/>
            </a:xfrm>
            <a:prstGeom prst="rect">
              <a:avLst/>
            </a:prstGeom>
          </p:spPr>
          <p:txBody>
            <a:bodyPr vert="horz" wrap="square" lIns="91440" tIns="45720" rIns="91440" bIns="45720" rtlCol="0">
              <a:noAutofit/>
            </a:bodyPr>
            <a:lstStyle/>
            <a:p>
              <a:pPr algn="l">
                <a:lnSpc>
                  <a:spcPct val="90000"/>
                </a:lnSpc>
              </a:pPr>
              <a:r>
                <a:rPr lang="en-US" dirty="0">
                  <a:latin typeface="Corbel"/>
                  <a:cs typeface="Corbel"/>
                </a:rPr>
                <a:t>Individual</a:t>
              </a:r>
            </a:p>
          </p:txBody>
        </p:sp>
        <p:sp>
          <p:nvSpPr>
            <p:cNvPr id="37" name="TextBox 36">
              <a:extLst>
                <a:ext uri="{FF2B5EF4-FFF2-40B4-BE49-F238E27FC236}">
                  <a16:creationId xmlns:a16="http://schemas.microsoft.com/office/drawing/2014/main" id="{BA504185-64D2-461C-BB1E-3500208A1B94}"/>
                </a:ext>
              </a:extLst>
            </p:cNvPr>
            <p:cNvSpPr txBox="1"/>
            <p:nvPr/>
          </p:nvSpPr>
          <p:spPr>
            <a:xfrm>
              <a:off x="1239254" y="2891059"/>
              <a:ext cx="1537696" cy="393935"/>
            </a:xfrm>
            <a:prstGeom prst="rect">
              <a:avLst/>
            </a:prstGeom>
          </p:spPr>
          <p:txBody>
            <a:bodyPr vert="horz" wrap="square" lIns="91440" tIns="45720" rIns="91440" bIns="45720" rtlCol="0">
              <a:noAutofit/>
            </a:bodyPr>
            <a:lstStyle/>
            <a:p>
              <a:pPr algn="l">
                <a:lnSpc>
                  <a:spcPct val="90000"/>
                </a:lnSpc>
              </a:pPr>
              <a:r>
                <a:rPr lang="en-US" dirty="0" err="1">
                  <a:latin typeface="Corbel"/>
                  <a:cs typeface="Corbel"/>
                </a:rPr>
                <a:t>Organizacion</a:t>
              </a:r>
              <a:endParaRPr lang="en-US" dirty="0">
                <a:latin typeface="Corbel"/>
                <a:cs typeface="Corbel"/>
              </a:endParaRPr>
            </a:p>
          </p:txBody>
        </p:sp>
      </p:grpSp>
      <p:sp>
        <p:nvSpPr>
          <p:cNvPr id="39" name="Text Placeholder 2">
            <a:extLst>
              <a:ext uri="{FF2B5EF4-FFF2-40B4-BE49-F238E27FC236}">
                <a16:creationId xmlns:a16="http://schemas.microsoft.com/office/drawing/2014/main" id="{94AF3EBA-47EE-40FD-A0DF-A84A929EF014}"/>
              </a:ext>
            </a:extLst>
          </p:cNvPr>
          <p:cNvSpPr>
            <a:spLocks noGrp="1"/>
          </p:cNvSpPr>
          <p:nvPr>
            <p:ph type="body" sz="quarter" idx="10"/>
          </p:nvPr>
        </p:nvSpPr>
        <p:spPr>
          <a:xfrm>
            <a:off x="8652893" y="2275609"/>
            <a:ext cx="3488220" cy="3671141"/>
          </a:xfrm>
        </p:spPr>
        <p:txBody>
          <a:bodyPr/>
          <a:lstStyle/>
          <a:p>
            <a:pPr marL="342900" indent="-342900">
              <a:buFontTx/>
              <a:buChar char="-"/>
            </a:pPr>
            <a:r>
              <a:rPr lang="en-US" sz="1600" dirty="0"/>
              <a:t>Review &amp; develop readiness proposals</a:t>
            </a:r>
          </a:p>
          <a:p>
            <a:pPr marL="342900" indent="-342900">
              <a:buFontTx/>
              <a:buChar char="-"/>
            </a:pPr>
            <a:r>
              <a:rPr lang="en-US" sz="1600" dirty="0"/>
              <a:t>Review &amp; develop concept notes </a:t>
            </a:r>
          </a:p>
          <a:p>
            <a:r>
              <a:rPr lang="en-US" sz="1600" dirty="0"/>
              <a:t>         or funding proposal</a:t>
            </a:r>
          </a:p>
          <a:p>
            <a:pPr marL="342900" indent="-342900">
              <a:buFontTx/>
              <a:buChar char="-"/>
            </a:pPr>
            <a:r>
              <a:rPr lang="en-US" sz="1600" dirty="0"/>
              <a:t>Consultancy and advisory</a:t>
            </a:r>
          </a:p>
          <a:p>
            <a:pPr marL="342900" indent="-342900">
              <a:buFontTx/>
              <a:buChar char="-"/>
            </a:pPr>
            <a:r>
              <a:rPr lang="en-US" sz="1600" dirty="0"/>
              <a:t>Translation</a:t>
            </a:r>
          </a:p>
          <a:p>
            <a:pPr marL="342900" indent="-342900">
              <a:buFontTx/>
              <a:buChar char="-"/>
            </a:pPr>
            <a:r>
              <a:rPr lang="en-US" sz="1600" dirty="0"/>
              <a:t>Communication strategy</a:t>
            </a:r>
          </a:p>
          <a:p>
            <a:pPr marL="342900" indent="-342900">
              <a:buFontTx/>
              <a:buChar char="-"/>
            </a:pPr>
            <a:r>
              <a:rPr lang="en-US" sz="1600" dirty="0"/>
              <a:t>On-line materials</a:t>
            </a:r>
          </a:p>
          <a:p>
            <a:pPr marL="342900" indent="-342900">
              <a:buFontTx/>
              <a:buChar char="-"/>
            </a:pPr>
            <a:r>
              <a:rPr lang="en-US" sz="1600" dirty="0"/>
              <a:t>Workshops &amp; trainings</a:t>
            </a:r>
          </a:p>
          <a:p>
            <a:pPr marL="342900" indent="-342900">
              <a:buFontTx/>
              <a:buChar char="-"/>
            </a:pPr>
            <a:r>
              <a:rPr lang="en-US" sz="1600" dirty="0"/>
              <a:t>Stakeholder engagement tools</a:t>
            </a:r>
          </a:p>
          <a:p>
            <a:pPr marL="342900" indent="-342900">
              <a:buFontTx/>
              <a:buChar char="-"/>
            </a:pPr>
            <a:r>
              <a:rPr lang="en-US" sz="1600" dirty="0"/>
              <a:t>M&amp;E tools</a:t>
            </a:r>
          </a:p>
          <a:p>
            <a:pPr marL="342900" indent="-342900">
              <a:buFontTx/>
              <a:buChar char="-"/>
            </a:pPr>
            <a:r>
              <a:rPr lang="en-US" sz="1600" dirty="0"/>
              <a:t>Global knowledge management</a:t>
            </a:r>
          </a:p>
          <a:p>
            <a:pPr marL="342900" indent="-342900">
              <a:buFontTx/>
              <a:buChar char="-"/>
            </a:pPr>
            <a:r>
              <a:rPr lang="en-US" sz="1600" dirty="0"/>
              <a:t>Research on climate information</a:t>
            </a:r>
          </a:p>
          <a:p>
            <a:pPr marL="342900" indent="-342900">
              <a:buFontTx/>
              <a:buChar char="-"/>
            </a:pPr>
            <a:r>
              <a:rPr lang="en-US" sz="1600" dirty="0"/>
              <a:t>Other;</a:t>
            </a:r>
          </a:p>
        </p:txBody>
      </p:sp>
      <p:grpSp>
        <p:nvGrpSpPr>
          <p:cNvPr id="48" name="Group 47">
            <a:extLst>
              <a:ext uri="{FF2B5EF4-FFF2-40B4-BE49-F238E27FC236}">
                <a16:creationId xmlns:a16="http://schemas.microsoft.com/office/drawing/2014/main" id="{E543C463-26E3-4E6F-A5FA-008152C68E59}"/>
              </a:ext>
            </a:extLst>
          </p:cNvPr>
          <p:cNvGrpSpPr/>
          <p:nvPr/>
        </p:nvGrpSpPr>
        <p:grpSpPr>
          <a:xfrm>
            <a:off x="50887" y="2571829"/>
            <a:ext cx="10525125" cy="3820717"/>
            <a:chOff x="0" y="2948488"/>
            <a:chExt cx="10525125" cy="3820717"/>
          </a:xfrm>
        </p:grpSpPr>
        <p:grpSp>
          <p:nvGrpSpPr>
            <p:cNvPr id="31" name="Group 30">
              <a:extLst>
                <a:ext uri="{FF2B5EF4-FFF2-40B4-BE49-F238E27FC236}">
                  <a16:creationId xmlns:a16="http://schemas.microsoft.com/office/drawing/2014/main" id="{1D06B1A3-EFF5-414B-BA30-E73C708476BD}"/>
                </a:ext>
              </a:extLst>
            </p:cNvPr>
            <p:cNvGrpSpPr/>
            <p:nvPr/>
          </p:nvGrpSpPr>
          <p:grpSpPr>
            <a:xfrm>
              <a:off x="0" y="2948488"/>
              <a:ext cx="10525125" cy="3820717"/>
              <a:chOff x="1131029" y="1522776"/>
              <a:chExt cx="7189519" cy="5504530"/>
            </a:xfrm>
          </p:grpSpPr>
          <p:sp>
            <p:nvSpPr>
              <p:cNvPr id="18" name="ZoneTexte 41">
                <a:extLst>
                  <a:ext uri="{FF2B5EF4-FFF2-40B4-BE49-F238E27FC236}">
                    <a16:creationId xmlns:a16="http://schemas.microsoft.com/office/drawing/2014/main" id="{DADDEF69-49CD-467F-9E89-F905E15DE104}"/>
                  </a:ext>
                </a:extLst>
              </p:cNvPr>
              <p:cNvSpPr txBox="1">
                <a:spLocks noChangeArrowheads="1"/>
              </p:cNvSpPr>
              <p:nvPr/>
            </p:nvSpPr>
            <p:spPr bwMode="auto">
              <a:xfrm>
                <a:off x="1896401" y="4417545"/>
                <a:ext cx="494905" cy="8443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fr-FR" altLang="en-US" sz="4400" b="1" dirty="0">
                    <a:solidFill>
                      <a:srgbClr val="246B52"/>
                    </a:solidFill>
                  </a:rPr>
                  <a:t>01</a:t>
                </a:r>
              </a:p>
            </p:txBody>
          </p:sp>
          <p:sp>
            <p:nvSpPr>
              <p:cNvPr id="5" name="Parallélogramme 29">
                <a:extLst>
                  <a:ext uri="{FF2B5EF4-FFF2-40B4-BE49-F238E27FC236}">
                    <a16:creationId xmlns:a16="http://schemas.microsoft.com/office/drawing/2014/main" id="{F813B1DD-534D-4D97-AB84-0BCAE9A4A6E8}"/>
                  </a:ext>
                </a:extLst>
              </p:cNvPr>
              <p:cNvSpPr/>
              <p:nvPr/>
            </p:nvSpPr>
            <p:spPr>
              <a:xfrm flipH="1">
                <a:off x="4562942" y="4136424"/>
                <a:ext cx="1170029" cy="1248578"/>
              </a:xfrm>
              <a:prstGeom prst="parallelogram">
                <a:avLst>
                  <a:gd name="adj" fmla="val 54567"/>
                </a:avLst>
              </a:prstGeom>
              <a:gradFill flip="none" rotWithShape="1">
                <a:gsLst>
                  <a:gs pos="78000">
                    <a:srgbClr val="7B0051"/>
                  </a:gs>
                  <a:gs pos="34000">
                    <a:srgbClr val="320020"/>
                  </a:gs>
                  <a:gs pos="54000">
                    <a:srgbClr val="5F003E"/>
                  </a:gs>
                  <a:gs pos="100000">
                    <a:srgbClr val="7B0051"/>
                  </a:gs>
                </a:gsLst>
                <a:lin ang="9600000" scaled="0"/>
                <a:tileRect/>
              </a:gradFill>
              <a:ln w="9525">
                <a:noFill/>
                <a:round/>
                <a:headEnd/>
                <a:tailEnd/>
              </a:ln>
            </p:spPr>
            <p:txBody>
              <a:bodyPr/>
              <a:lstStyle/>
              <a:p>
                <a:endParaRPr lang="fr-FR"/>
              </a:p>
            </p:txBody>
          </p:sp>
          <p:sp>
            <p:nvSpPr>
              <p:cNvPr id="6" name="Parallélogramme 26">
                <a:extLst>
                  <a:ext uri="{FF2B5EF4-FFF2-40B4-BE49-F238E27FC236}">
                    <a16:creationId xmlns:a16="http://schemas.microsoft.com/office/drawing/2014/main" id="{15585B78-5A43-4443-99E8-07A12ACAB731}"/>
                  </a:ext>
                </a:extLst>
              </p:cNvPr>
              <p:cNvSpPr/>
              <p:nvPr/>
            </p:nvSpPr>
            <p:spPr>
              <a:xfrm flipH="1">
                <a:off x="3191087" y="4681755"/>
                <a:ext cx="1349831" cy="1258384"/>
              </a:xfrm>
              <a:prstGeom prst="parallelogram">
                <a:avLst>
                  <a:gd name="adj" fmla="val 54567"/>
                </a:avLst>
              </a:prstGeom>
              <a:gradFill flip="none" rotWithShape="1">
                <a:gsLst>
                  <a:gs pos="78000">
                    <a:srgbClr val="FFB400"/>
                  </a:gs>
                  <a:gs pos="34000">
                    <a:srgbClr val="7E5A00"/>
                  </a:gs>
                  <a:gs pos="54000">
                    <a:srgbClr val="C48A00"/>
                  </a:gs>
                  <a:gs pos="100000">
                    <a:srgbClr val="FFB400"/>
                  </a:gs>
                </a:gsLst>
                <a:lin ang="9600000" scaled="0"/>
                <a:tileRect/>
              </a:gradFill>
              <a:ln w="9525">
                <a:noFill/>
                <a:round/>
                <a:headEnd/>
                <a:tailEnd/>
              </a:ln>
            </p:spPr>
            <p:txBody>
              <a:bodyPr/>
              <a:lstStyle/>
              <a:p>
                <a:endParaRPr lang="fr-FR"/>
              </a:p>
            </p:txBody>
          </p:sp>
          <p:sp>
            <p:nvSpPr>
              <p:cNvPr id="7" name="Parallélogramme 28">
                <a:extLst>
                  <a:ext uri="{FF2B5EF4-FFF2-40B4-BE49-F238E27FC236}">
                    <a16:creationId xmlns:a16="http://schemas.microsoft.com/office/drawing/2014/main" id="{A49447AB-1F43-46BD-9474-124C5BABFD79}"/>
                  </a:ext>
                </a:extLst>
              </p:cNvPr>
              <p:cNvSpPr/>
              <p:nvPr/>
            </p:nvSpPr>
            <p:spPr>
              <a:xfrm>
                <a:off x="3875816" y="4136468"/>
                <a:ext cx="1350963" cy="1803400"/>
              </a:xfrm>
              <a:prstGeom prst="parallelogram">
                <a:avLst>
                  <a:gd name="adj" fmla="val 50862"/>
                </a:avLst>
              </a:prstGeom>
              <a:solidFill>
                <a:srgbClr val="7B0051"/>
              </a:solidFill>
              <a:ln w="9525">
                <a:noFill/>
                <a:round/>
                <a:headEnd/>
                <a:tailEnd/>
              </a:ln>
            </p:spPr>
            <p:txBody>
              <a:bodyPr/>
              <a:lstStyle/>
              <a:p>
                <a:pPr fontAlgn="auto">
                  <a:spcBef>
                    <a:spcPts val="0"/>
                  </a:spcBef>
                  <a:spcAft>
                    <a:spcPts val="0"/>
                  </a:spcAft>
                  <a:defRPr/>
                </a:pPr>
                <a:endParaRPr lang="fr-FR">
                  <a:latin typeface="+mn-lt"/>
                  <a:cs typeface="+mn-cs"/>
                </a:endParaRPr>
              </a:p>
            </p:txBody>
          </p:sp>
          <p:sp>
            <p:nvSpPr>
              <p:cNvPr id="8" name="Parallélogramme 13">
                <a:extLst>
                  <a:ext uri="{FF2B5EF4-FFF2-40B4-BE49-F238E27FC236}">
                    <a16:creationId xmlns:a16="http://schemas.microsoft.com/office/drawing/2014/main" id="{4A4147C2-C1DA-4553-9122-AE92BE248285}"/>
                  </a:ext>
                </a:extLst>
              </p:cNvPr>
              <p:cNvSpPr/>
              <p:nvPr/>
            </p:nvSpPr>
            <p:spPr>
              <a:xfrm flipH="1">
                <a:off x="1818153" y="5224309"/>
                <a:ext cx="1349831" cy="1258384"/>
              </a:xfrm>
              <a:prstGeom prst="parallelogram">
                <a:avLst>
                  <a:gd name="adj" fmla="val 54756"/>
                </a:avLst>
              </a:prstGeom>
              <a:gradFill flip="none" rotWithShape="1">
                <a:gsLst>
                  <a:gs pos="0">
                    <a:srgbClr val="246B52">
                      <a:shade val="30000"/>
                      <a:satMod val="115000"/>
                    </a:srgbClr>
                  </a:gs>
                  <a:gs pos="50000">
                    <a:srgbClr val="246B52">
                      <a:shade val="67500"/>
                      <a:satMod val="115000"/>
                    </a:srgbClr>
                  </a:gs>
                  <a:gs pos="100000">
                    <a:srgbClr val="246B52">
                      <a:shade val="100000"/>
                      <a:satMod val="115000"/>
                    </a:srgbClr>
                  </a:gs>
                </a:gsLst>
                <a:lin ang="8100000" scaled="1"/>
                <a:tileRect/>
              </a:gradFill>
              <a:ln w="9525">
                <a:noFill/>
                <a:round/>
                <a:headEnd/>
                <a:tailEnd/>
              </a:ln>
            </p:spPr>
            <p:txBody>
              <a:bodyPr/>
              <a:lstStyle/>
              <a:p>
                <a:endParaRPr lang="fr-FR" dirty="0"/>
              </a:p>
            </p:txBody>
          </p:sp>
          <p:sp>
            <p:nvSpPr>
              <p:cNvPr id="9" name="Parallélogramme 14">
                <a:extLst>
                  <a:ext uri="{FF2B5EF4-FFF2-40B4-BE49-F238E27FC236}">
                    <a16:creationId xmlns:a16="http://schemas.microsoft.com/office/drawing/2014/main" id="{2E6CFC32-C1F8-4980-8DD2-307D43669035}"/>
                  </a:ext>
                </a:extLst>
              </p:cNvPr>
              <p:cNvSpPr/>
              <p:nvPr/>
            </p:nvSpPr>
            <p:spPr>
              <a:xfrm>
                <a:off x="2502629" y="4679393"/>
                <a:ext cx="1350962" cy="1803400"/>
              </a:xfrm>
              <a:prstGeom prst="parallelogram">
                <a:avLst>
                  <a:gd name="adj" fmla="val 50862"/>
                </a:avLst>
              </a:prstGeom>
              <a:solidFill>
                <a:srgbClr val="FFB400"/>
              </a:solidFill>
              <a:ln w="9525">
                <a:noFill/>
                <a:round/>
                <a:headEnd/>
                <a:tailEnd/>
              </a:ln>
            </p:spPr>
            <p:txBody>
              <a:bodyPr/>
              <a:lstStyle/>
              <a:p>
                <a:pPr fontAlgn="auto">
                  <a:spcBef>
                    <a:spcPts val="0"/>
                  </a:spcBef>
                  <a:spcAft>
                    <a:spcPts val="0"/>
                  </a:spcAft>
                  <a:defRPr/>
                </a:pPr>
                <a:endParaRPr lang="fr-FR">
                  <a:latin typeface="+mn-lt"/>
                  <a:cs typeface="+mn-cs"/>
                </a:endParaRPr>
              </a:p>
            </p:txBody>
          </p:sp>
          <p:sp>
            <p:nvSpPr>
              <p:cNvPr id="10" name="Parallélogramme 20">
                <a:extLst>
                  <a:ext uri="{FF2B5EF4-FFF2-40B4-BE49-F238E27FC236}">
                    <a16:creationId xmlns:a16="http://schemas.microsoft.com/office/drawing/2014/main" id="{F0572FFC-479D-4AF5-8446-A00A9DE034D1}"/>
                  </a:ext>
                </a:extLst>
              </p:cNvPr>
              <p:cNvSpPr/>
              <p:nvPr/>
            </p:nvSpPr>
            <p:spPr>
              <a:xfrm>
                <a:off x="1131029" y="5223906"/>
                <a:ext cx="1350962" cy="1803400"/>
              </a:xfrm>
              <a:prstGeom prst="parallelogram">
                <a:avLst>
                  <a:gd name="adj" fmla="val 50862"/>
                </a:avLst>
              </a:prstGeom>
              <a:solidFill>
                <a:srgbClr val="246B52"/>
              </a:solidFill>
              <a:ln w="9525">
                <a:noFill/>
                <a:round/>
                <a:headEnd/>
                <a:tailEnd/>
              </a:ln>
            </p:spPr>
            <p:txBody>
              <a:bodyPr/>
              <a:lstStyle/>
              <a:p>
                <a:pPr fontAlgn="auto">
                  <a:spcBef>
                    <a:spcPts val="0"/>
                  </a:spcBef>
                  <a:spcAft>
                    <a:spcPts val="0"/>
                  </a:spcAft>
                  <a:defRPr/>
                </a:pPr>
                <a:endParaRPr lang="fr-FR">
                  <a:latin typeface="+mn-lt"/>
                  <a:cs typeface="+mn-cs"/>
                </a:endParaRPr>
              </a:p>
            </p:txBody>
          </p:sp>
          <p:sp>
            <p:nvSpPr>
              <p:cNvPr id="11" name="Freeform 42">
                <a:extLst>
                  <a:ext uri="{FF2B5EF4-FFF2-40B4-BE49-F238E27FC236}">
                    <a16:creationId xmlns:a16="http://schemas.microsoft.com/office/drawing/2014/main" id="{3DF01A23-C95B-40E6-89E0-2439060BB652}"/>
                  </a:ext>
                </a:extLst>
              </p:cNvPr>
              <p:cNvSpPr/>
              <p:nvPr/>
            </p:nvSpPr>
            <p:spPr>
              <a:xfrm>
                <a:off x="5067870" y="3074731"/>
                <a:ext cx="1873879" cy="2310271"/>
              </a:xfrm>
              <a:custGeom>
                <a:avLst/>
                <a:gdLst>
                  <a:gd name="connsiteX0" fmla="*/ 1230752 w 1604007"/>
                  <a:gd name="connsiteY0" fmla="*/ 0 h 2307655"/>
                  <a:gd name="connsiteX1" fmla="*/ 1604007 w 1604007"/>
                  <a:gd name="connsiteY1" fmla="*/ 879335 h 2307655"/>
                  <a:gd name="connsiteX2" fmla="*/ 1260418 w 1604007"/>
                  <a:gd name="connsiteY2" fmla="*/ 740516 h 2307655"/>
                  <a:gd name="connsiteX3" fmla="*/ 663836 w 1604007"/>
                  <a:gd name="connsiteY3" fmla="*/ 2307655 h 2307655"/>
                  <a:gd name="connsiteX4" fmla="*/ 0 w 1604007"/>
                  <a:gd name="connsiteY4" fmla="*/ 2307655 h 2307655"/>
                  <a:gd name="connsiteX5" fmla="*/ 283706 w 1604007"/>
                  <a:gd name="connsiteY5" fmla="*/ 1562399 h 2307655"/>
                  <a:gd name="connsiteX6" fmla="*/ 283399 w 1604007"/>
                  <a:gd name="connsiteY6" fmla="*/ 1562275 h 2307655"/>
                  <a:gd name="connsiteX7" fmla="*/ 289529 w 1604007"/>
                  <a:gd name="connsiteY7" fmla="*/ 1547102 h 2307655"/>
                  <a:gd name="connsiteX8" fmla="*/ 685074 w 1604007"/>
                  <a:gd name="connsiteY8" fmla="*/ 508062 h 2307655"/>
                  <a:gd name="connsiteX9" fmla="*/ 351417 w 1604007"/>
                  <a:gd name="connsiteY9" fmla="*/ 373256 h 230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4007" h="2307655">
                    <a:moveTo>
                      <a:pt x="1230752" y="0"/>
                    </a:moveTo>
                    <a:lnTo>
                      <a:pt x="1604007" y="879335"/>
                    </a:lnTo>
                    <a:lnTo>
                      <a:pt x="1260418" y="740516"/>
                    </a:lnTo>
                    <a:lnTo>
                      <a:pt x="663836" y="2307655"/>
                    </a:lnTo>
                    <a:lnTo>
                      <a:pt x="0" y="2307655"/>
                    </a:lnTo>
                    <a:lnTo>
                      <a:pt x="283706" y="1562399"/>
                    </a:lnTo>
                    <a:lnTo>
                      <a:pt x="283399" y="1562275"/>
                    </a:lnTo>
                    <a:lnTo>
                      <a:pt x="289529" y="1547102"/>
                    </a:lnTo>
                    <a:lnTo>
                      <a:pt x="685074" y="508062"/>
                    </a:lnTo>
                    <a:lnTo>
                      <a:pt x="351417" y="373256"/>
                    </a:lnTo>
                    <a:close/>
                  </a:path>
                </a:pathLst>
              </a:custGeom>
              <a:solidFill>
                <a:srgbClr val="007A87"/>
              </a:solidFill>
              <a:ln w="9525">
                <a:noFill/>
                <a:round/>
                <a:headEnd/>
                <a:tailEnd/>
              </a:ln>
            </p:spPr>
            <p:txBody>
              <a:bodyPr wrap="square">
                <a:noAutofit/>
              </a:bodyPr>
              <a:lstStyle/>
              <a:p>
                <a:pPr fontAlgn="auto">
                  <a:spcBef>
                    <a:spcPts val="0"/>
                  </a:spcBef>
                  <a:spcAft>
                    <a:spcPts val="0"/>
                  </a:spcAft>
                  <a:defRPr/>
                </a:pPr>
                <a:endParaRPr lang="fr-FR">
                  <a:latin typeface="+mn-lt"/>
                  <a:cs typeface="+mn-cs"/>
                </a:endParaRPr>
              </a:p>
            </p:txBody>
          </p:sp>
          <p:sp>
            <p:nvSpPr>
              <p:cNvPr id="16" name="ZoneTexte 27">
                <a:extLst>
                  <a:ext uri="{FF2B5EF4-FFF2-40B4-BE49-F238E27FC236}">
                    <a16:creationId xmlns:a16="http://schemas.microsoft.com/office/drawing/2014/main" id="{18887E37-6A43-44BA-B400-F568FC5C406B}"/>
                  </a:ext>
                </a:extLst>
              </p:cNvPr>
              <p:cNvSpPr txBox="1">
                <a:spLocks noChangeArrowheads="1"/>
              </p:cNvSpPr>
              <p:nvPr/>
            </p:nvSpPr>
            <p:spPr bwMode="auto">
              <a:xfrm>
                <a:off x="3142391" y="3909456"/>
                <a:ext cx="755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fr-FR" altLang="en-US" sz="4400" b="1" dirty="0">
                    <a:solidFill>
                      <a:srgbClr val="C48A00"/>
                    </a:solidFill>
                  </a:rPr>
                  <a:t>02</a:t>
                </a:r>
              </a:p>
            </p:txBody>
          </p:sp>
          <p:sp>
            <p:nvSpPr>
              <p:cNvPr id="17" name="ZoneTexte 30">
                <a:extLst>
                  <a:ext uri="{FF2B5EF4-FFF2-40B4-BE49-F238E27FC236}">
                    <a16:creationId xmlns:a16="http://schemas.microsoft.com/office/drawing/2014/main" id="{492DAF0A-055B-4C83-B7F8-45DC9F15AF0D}"/>
                  </a:ext>
                </a:extLst>
              </p:cNvPr>
              <p:cNvSpPr txBox="1">
                <a:spLocks noChangeArrowheads="1"/>
              </p:cNvSpPr>
              <p:nvPr/>
            </p:nvSpPr>
            <p:spPr bwMode="auto">
              <a:xfrm>
                <a:off x="4518754" y="3366531"/>
                <a:ext cx="7556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fr-FR" altLang="en-US" sz="4400" b="1" dirty="0">
                    <a:solidFill>
                      <a:srgbClr val="5F003E"/>
                    </a:solidFill>
                  </a:rPr>
                  <a:t>03</a:t>
                </a:r>
              </a:p>
            </p:txBody>
          </p:sp>
          <p:grpSp>
            <p:nvGrpSpPr>
              <p:cNvPr id="19" name="Group 18">
                <a:extLst>
                  <a:ext uri="{FF2B5EF4-FFF2-40B4-BE49-F238E27FC236}">
                    <a16:creationId xmlns:a16="http://schemas.microsoft.com/office/drawing/2014/main" id="{5874310E-27C8-4564-B40B-F88794F6C210}"/>
                  </a:ext>
                </a:extLst>
              </p:cNvPr>
              <p:cNvGrpSpPr/>
              <p:nvPr/>
            </p:nvGrpSpPr>
            <p:grpSpPr>
              <a:xfrm>
                <a:off x="1545050" y="3493195"/>
                <a:ext cx="1216083" cy="1046858"/>
                <a:chOff x="2024317" y="4310380"/>
                <a:chExt cx="1216083" cy="1046858"/>
              </a:xfrm>
            </p:grpSpPr>
            <p:sp>
              <p:nvSpPr>
                <p:cNvPr id="20" name="Rectangle 19">
                  <a:extLst>
                    <a:ext uri="{FF2B5EF4-FFF2-40B4-BE49-F238E27FC236}">
                      <a16:creationId xmlns:a16="http://schemas.microsoft.com/office/drawing/2014/main" id="{607D0477-8A9D-4991-A128-136544C6BA01}"/>
                    </a:ext>
                  </a:extLst>
                </p:cNvPr>
                <p:cNvSpPr/>
                <p:nvPr/>
              </p:nvSpPr>
              <p:spPr>
                <a:xfrm>
                  <a:off x="2024317" y="4825140"/>
                  <a:ext cx="1216083" cy="532098"/>
                </a:xfrm>
                <a:prstGeom prst="rect">
                  <a:avLst/>
                </a:prstGeom>
              </p:spPr>
              <p:txBody>
                <a:bodyPr wrap="square">
                  <a:spAutoFit/>
                </a:bodyPr>
                <a:lstStyle/>
                <a:p>
                  <a:r>
                    <a:rPr lang="en-US" sz="900" dirty="0">
                      <a:solidFill>
                        <a:schemeClr val="tx1">
                          <a:lumMod val="50000"/>
                          <a:lumOff val="50000"/>
                        </a:schemeClr>
                      </a:solidFill>
                      <a:sym typeface="Wingdings" panose="05000000000000000000" pitchFamily="2" charset="2"/>
                    </a:rPr>
                    <a:t> </a:t>
                  </a:r>
                  <a:r>
                    <a:rPr lang="en-US" sz="900" dirty="0">
                      <a:solidFill>
                        <a:schemeClr val="tx1">
                          <a:lumMod val="50000"/>
                          <a:lumOff val="50000"/>
                        </a:schemeClr>
                      </a:solidFill>
                    </a:rPr>
                    <a:t>Easy and simplified registration</a:t>
                  </a:r>
                </a:p>
              </p:txBody>
            </p:sp>
            <p:sp>
              <p:nvSpPr>
                <p:cNvPr id="21" name="Rectangle 20">
                  <a:extLst>
                    <a:ext uri="{FF2B5EF4-FFF2-40B4-BE49-F238E27FC236}">
                      <a16:creationId xmlns:a16="http://schemas.microsoft.com/office/drawing/2014/main" id="{62D117E4-F5B9-482E-9904-9ACDEE254D42}"/>
                    </a:ext>
                  </a:extLst>
                </p:cNvPr>
                <p:cNvSpPr/>
                <p:nvPr/>
              </p:nvSpPr>
              <p:spPr>
                <a:xfrm>
                  <a:off x="2025055" y="4310380"/>
                  <a:ext cx="854305" cy="487757"/>
                </a:xfrm>
                <a:prstGeom prst="rect">
                  <a:avLst/>
                </a:prstGeom>
              </p:spPr>
              <p:txBody>
                <a:bodyPr wrap="none">
                  <a:spAutoFit/>
                </a:bodyPr>
                <a:lstStyle/>
                <a:p>
                  <a:r>
                    <a:rPr lang="en-US" sz="1600" b="1" dirty="0">
                      <a:solidFill>
                        <a:srgbClr val="246B52"/>
                      </a:solidFill>
                    </a:rPr>
                    <a:t>REGISTRAR</a:t>
                  </a:r>
                </a:p>
              </p:txBody>
            </p:sp>
          </p:grpSp>
          <p:sp>
            <p:nvSpPr>
              <p:cNvPr id="24" name="Rectangle 23">
                <a:extLst>
                  <a:ext uri="{FF2B5EF4-FFF2-40B4-BE49-F238E27FC236}">
                    <a16:creationId xmlns:a16="http://schemas.microsoft.com/office/drawing/2014/main" id="{ECE8227F-A1B8-40FE-A944-3E95BF562806}"/>
                  </a:ext>
                </a:extLst>
              </p:cNvPr>
              <p:cNvSpPr/>
              <p:nvPr/>
            </p:nvSpPr>
            <p:spPr>
              <a:xfrm>
                <a:off x="2745110" y="2772273"/>
                <a:ext cx="1692470" cy="1197222"/>
              </a:xfrm>
              <a:prstGeom prst="rect">
                <a:avLst/>
              </a:prstGeom>
            </p:spPr>
            <p:txBody>
              <a:bodyPr wrap="square">
                <a:spAutoFit/>
              </a:bodyPr>
              <a:lstStyle/>
              <a:p>
                <a:r>
                  <a:rPr lang="es-ES" sz="1600" b="1" dirty="0">
                    <a:solidFill>
                      <a:srgbClr val="D07C00"/>
                    </a:solidFill>
                  </a:rPr>
                  <a:t>Búsqueda de oportunidades de voluntariado y consultoría</a:t>
                </a:r>
              </a:p>
            </p:txBody>
          </p:sp>
          <p:grpSp>
            <p:nvGrpSpPr>
              <p:cNvPr id="25" name="Group 24">
                <a:extLst>
                  <a:ext uri="{FF2B5EF4-FFF2-40B4-BE49-F238E27FC236}">
                    <a16:creationId xmlns:a16="http://schemas.microsoft.com/office/drawing/2014/main" id="{9146CF76-2823-443F-B6B8-88D2DC26B000}"/>
                  </a:ext>
                </a:extLst>
              </p:cNvPr>
              <p:cNvGrpSpPr/>
              <p:nvPr/>
            </p:nvGrpSpPr>
            <p:grpSpPr>
              <a:xfrm>
                <a:off x="5912817" y="1522776"/>
                <a:ext cx="2407731" cy="1964860"/>
                <a:chOff x="823432" y="2612318"/>
                <a:chExt cx="2407731" cy="1964860"/>
              </a:xfrm>
            </p:grpSpPr>
            <p:sp>
              <p:nvSpPr>
                <p:cNvPr id="26" name="Rectangle 25">
                  <a:extLst>
                    <a:ext uri="{FF2B5EF4-FFF2-40B4-BE49-F238E27FC236}">
                      <a16:creationId xmlns:a16="http://schemas.microsoft.com/office/drawing/2014/main" id="{26C6C339-1801-4C20-AE8C-64091D9B720A}"/>
                    </a:ext>
                  </a:extLst>
                </p:cNvPr>
                <p:cNvSpPr/>
                <p:nvPr/>
              </p:nvSpPr>
              <p:spPr>
                <a:xfrm>
                  <a:off x="2015080" y="4323866"/>
                  <a:ext cx="1216083" cy="253312"/>
                </a:xfrm>
                <a:prstGeom prst="rect">
                  <a:avLst/>
                </a:prstGeom>
              </p:spPr>
              <p:txBody>
                <a:bodyPr wrap="square">
                  <a:spAutoFit/>
                </a:bodyPr>
                <a:lstStyle/>
                <a:p>
                  <a:pPr algn="just"/>
                  <a:endParaRPr lang="en-US" sz="900" dirty="0">
                    <a:solidFill>
                      <a:schemeClr val="tx1">
                        <a:lumMod val="50000"/>
                        <a:lumOff val="50000"/>
                      </a:schemeClr>
                    </a:solidFill>
                  </a:endParaRPr>
                </a:p>
              </p:txBody>
            </p:sp>
            <p:sp>
              <p:nvSpPr>
                <p:cNvPr id="27" name="Rectangle 26">
                  <a:extLst>
                    <a:ext uri="{FF2B5EF4-FFF2-40B4-BE49-F238E27FC236}">
                      <a16:creationId xmlns:a16="http://schemas.microsoft.com/office/drawing/2014/main" id="{2A6FCA56-1C25-46FC-8916-4EB4E58ECAC5}"/>
                    </a:ext>
                  </a:extLst>
                </p:cNvPr>
                <p:cNvSpPr/>
                <p:nvPr/>
              </p:nvSpPr>
              <p:spPr>
                <a:xfrm>
                  <a:off x="823432" y="2612318"/>
                  <a:ext cx="1091661" cy="1551955"/>
                </a:xfrm>
                <a:prstGeom prst="rect">
                  <a:avLst/>
                </a:prstGeom>
              </p:spPr>
              <p:txBody>
                <a:bodyPr wrap="square">
                  <a:spAutoFit/>
                </a:bodyPr>
                <a:lstStyle/>
                <a:p>
                  <a:r>
                    <a:rPr lang="es-ES" sz="1600" b="1" dirty="0">
                      <a:solidFill>
                        <a:schemeClr val="accent2">
                          <a:lumMod val="75000"/>
                        </a:schemeClr>
                      </a:solidFill>
                    </a:rPr>
                    <a:t>Coordine con NDA/AE y comience el trabajo</a:t>
                  </a:r>
                </a:p>
              </p:txBody>
            </p:sp>
          </p:grpSp>
          <p:sp>
            <p:nvSpPr>
              <p:cNvPr id="30" name="Rectangle 29">
                <a:extLst>
                  <a:ext uri="{FF2B5EF4-FFF2-40B4-BE49-F238E27FC236}">
                    <a16:creationId xmlns:a16="http://schemas.microsoft.com/office/drawing/2014/main" id="{707BADCB-D2B9-41FF-A43A-C72C35D70EE9}"/>
                  </a:ext>
                </a:extLst>
              </p:cNvPr>
              <p:cNvSpPr/>
              <p:nvPr/>
            </p:nvSpPr>
            <p:spPr>
              <a:xfrm>
                <a:off x="4408161" y="2157416"/>
                <a:ext cx="1261052" cy="1197222"/>
              </a:xfrm>
              <a:prstGeom prst="rect">
                <a:avLst/>
              </a:prstGeom>
            </p:spPr>
            <p:txBody>
              <a:bodyPr wrap="square">
                <a:spAutoFit/>
              </a:bodyPr>
              <a:lstStyle/>
              <a:p>
                <a:r>
                  <a:rPr lang="en-US" sz="1600" b="1" dirty="0" err="1">
                    <a:solidFill>
                      <a:srgbClr val="C50372"/>
                    </a:solidFill>
                  </a:rPr>
                  <a:t>Conéctese</a:t>
                </a:r>
                <a:r>
                  <a:rPr lang="en-US" sz="1600" b="1" dirty="0">
                    <a:solidFill>
                      <a:srgbClr val="C50372"/>
                    </a:solidFill>
                  </a:rPr>
                  <a:t> con NDA/AE </a:t>
                </a:r>
                <a:r>
                  <a:rPr lang="en-US" sz="1600" b="1" dirty="0" err="1">
                    <a:solidFill>
                      <a:srgbClr val="C50372"/>
                    </a:solidFill>
                  </a:rPr>
                  <a:t>sobre</a:t>
                </a:r>
                <a:r>
                  <a:rPr lang="en-US" sz="1600" b="1" dirty="0">
                    <a:solidFill>
                      <a:srgbClr val="C50372"/>
                    </a:solidFill>
                  </a:rPr>
                  <a:t> </a:t>
                </a:r>
                <a:r>
                  <a:rPr lang="en-US" sz="1600" b="1" dirty="0" err="1">
                    <a:solidFill>
                      <a:srgbClr val="C50372"/>
                    </a:solidFill>
                  </a:rPr>
                  <a:t>oportunidades</a:t>
                </a:r>
                <a:endParaRPr lang="en-US" sz="1600" b="1" dirty="0">
                  <a:solidFill>
                    <a:srgbClr val="C50372"/>
                  </a:solidFill>
                </a:endParaRPr>
              </a:p>
            </p:txBody>
          </p:sp>
        </p:grpSp>
        <p:sp>
          <p:nvSpPr>
            <p:cNvPr id="43" name="TextBox 42">
              <a:extLst>
                <a:ext uri="{FF2B5EF4-FFF2-40B4-BE49-F238E27FC236}">
                  <a16:creationId xmlns:a16="http://schemas.microsoft.com/office/drawing/2014/main" id="{715FCE99-D035-48FA-BEB7-6AEA5A1B1C84}"/>
                </a:ext>
              </a:extLst>
            </p:cNvPr>
            <p:cNvSpPr txBox="1"/>
            <p:nvPr/>
          </p:nvSpPr>
          <p:spPr>
            <a:xfrm rot="18606291">
              <a:off x="6313262" y="4747089"/>
              <a:ext cx="1252366" cy="421341"/>
            </a:xfrm>
            <a:prstGeom prst="rect">
              <a:avLst/>
            </a:prstGeom>
          </p:spPr>
          <p:txBody>
            <a:bodyPr vert="horz" wrap="square" lIns="91440" tIns="45720" rIns="91440" bIns="45720" rtlCol="0">
              <a:noAutofit/>
            </a:bodyPr>
            <a:lstStyle/>
            <a:p>
              <a:pPr algn="l">
                <a:lnSpc>
                  <a:spcPct val="90000"/>
                </a:lnSpc>
              </a:pPr>
              <a:r>
                <a:rPr lang="en-US" sz="2400" b="1" dirty="0">
                  <a:solidFill>
                    <a:schemeClr val="bg1"/>
                  </a:solidFill>
                  <a:effectLst>
                    <a:outerShdw blurRad="38100" dist="38100" dir="2700000" algn="tl">
                      <a:srgbClr val="000000">
                        <a:alpha val="43137"/>
                      </a:srgbClr>
                    </a:outerShdw>
                  </a:effectLst>
                  <a:latin typeface="Corbel"/>
                  <a:cs typeface="Corbel"/>
                </a:rPr>
                <a:t>STEP 4</a:t>
              </a:r>
            </a:p>
          </p:txBody>
        </p:sp>
        <p:sp>
          <p:nvSpPr>
            <p:cNvPr id="44" name="TextBox 43">
              <a:extLst>
                <a:ext uri="{FF2B5EF4-FFF2-40B4-BE49-F238E27FC236}">
                  <a16:creationId xmlns:a16="http://schemas.microsoft.com/office/drawing/2014/main" id="{A31FFF7B-8156-4638-910F-F75728E360A1}"/>
                </a:ext>
              </a:extLst>
            </p:cNvPr>
            <p:cNvSpPr txBox="1"/>
            <p:nvPr/>
          </p:nvSpPr>
          <p:spPr>
            <a:xfrm rot="18606291">
              <a:off x="4389224" y="5058637"/>
              <a:ext cx="1462442" cy="421341"/>
            </a:xfrm>
            <a:prstGeom prst="rect">
              <a:avLst/>
            </a:prstGeom>
          </p:spPr>
          <p:txBody>
            <a:bodyPr vert="horz" wrap="square" lIns="91440" tIns="45720" rIns="91440" bIns="45720" rtlCol="0">
              <a:noAutofit/>
            </a:bodyPr>
            <a:lstStyle/>
            <a:p>
              <a:pPr algn="l">
                <a:lnSpc>
                  <a:spcPct val="90000"/>
                </a:lnSpc>
              </a:pPr>
              <a:r>
                <a:rPr lang="en-US" sz="2400" b="1" dirty="0">
                  <a:solidFill>
                    <a:schemeClr val="bg1"/>
                  </a:solidFill>
                  <a:effectLst>
                    <a:outerShdw blurRad="38100" dist="38100" dir="2700000" algn="tl">
                      <a:srgbClr val="000000">
                        <a:alpha val="43137"/>
                      </a:srgbClr>
                    </a:outerShdw>
                  </a:effectLst>
                  <a:latin typeface="Corbel"/>
                  <a:cs typeface="Corbel"/>
                </a:rPr>
                <a:t>STEP 3</a:t>
              </a:r>
            </a:p>
          </p:txBody>
        </p:sp>
        <p:sp>
          <p:nvSpPr>
            <p:cNvPr id="45" name="TextBox 44">
              <a:extLst>
                <a:ext uri="{FF2B5EF4-FFF2-40B4-BE49-F238E27FC236}">
                  <a16:creationId xmlns:a16="http://schemas.microsoft.com/office/drawing/2014/main" id="{52B1B485-4D01-405F-BAC4-D6CBF477F1BC}"/>
                </a:ext>
              </a:extLst>
            </p:cNvPr>
            <p:cNvSpPr txBox="1"/>
            <p:nvPr/>
          </p:nvSpPr>
          <p:spPr>
            <a:xfrm rot="18606291">
              <a:off x="2417250" y="5463255"/>
              <a:ext cx="1252366" cy="421341"/>
            </a:xfrm>
            <a:prstGeom prst="rect">
              <a:avLst/>
            </a:prstGeom>
          </p:spPr>
          <p:txBody>
            <a:bodyPr vert="horz" wrap="square" lIns="91440" tIns="45720" rIns="91440" bIns="45720" rtlCol="0">
              <a:noAutofit/>
            </a:bodyPr>
            <a:lstStyle/>
            <a:p>
              <a:pPr algn="l">
                <a:lnSpc>
                  <a:spcPct val="90000"/>
                </a:lnSpc>
              </a:pPr>
              <a:r>
                <a:rPr lang="en-US" sz="2400" b="1" dirty="0">
                  <a:solidFill>
                    <a:schemeClr val="bg1"/>
                  </a:solidFill>
                  <a:effectLst>
                    <a:outerShdw blurRad="38100" dist="38100" dir="2700000" algn="tl">
                      <a:srgbClr val="000000">
                        <a:alpha val="43137"/>
                      </a:srgbClr>
                    </a:outerShdw>
                  </a:effectLst>
                  <a:latin typeface="Corbel"/>
                  <a:cs typeface="Corbel"/>
                </a:rPr>
                <a:t>STEP 2</a:t>
              </a:r>
            </a:p>
          </p:txBody>
        </p:sp>
        <p:sp>
          <p:nvSpPr>
            <p:cNvPr id="46" name="TextBox 45">
              <a:extLst>
                <a:ext uri="{FF2B5EF4-FFF2-40B4-BE49-F238E27FC236}">
                  <a16:creationId xmlns:a16="http://schemas.microsoft.com/office/drawing/2014/main" id="{A15003B7-E598-447B-862E-BF9833527118}"/>
                </a:ext>
              </a:extLst>
            </p:cNvPr>
            <p:cNvSpPr txBox="1"/>
            <p:nvPr/>
          </p:nvSpPr>
          <p:spPr>
            <a:xfrm rot="18606291">
              <a:off x="360480" y="5921445"/>
              <a:ext cx="1252366" cy="421341"/>
            </a:xfrm>
            <a:prstGeom prst="rect">
              <a:avLst/>
            </a:prstGeom>
          </p:spPr>
          <p:txBody>
            <a:bodyPr vert="horz" wrap="square" lIns="91440" tIns="45720" rIns="91440" bIns="45720" rtlCol="0">
              <a:noAutofit/>
            </a:bodyPr>
            <a:lstStyle/>
            <a:p>
              <a:pPr algn="l">
                <a:lnSpc>
                  <a:spcPct val="90000"/>
                </a:lnSpc>
              </a:pPr>
              <a:r>
                <a:rPr lang="en-US" sz="2400" b="1" dirty="0">
                  <a:solidFill>
                    <a:schemeClr val="bg1"/>
                  </a:solidFill>
                  <a:effectLst>
                    <a:outerShdw blurRad="38100" dist="38100" dir="2700000" algn="tl">
                      <a:srgbClr val="000000">
                        <a:alpha val="43137"/>
                      </a:srgbClr>
                    </a:outerShdw>
                  </a:effectLst>
                  <a:latin typeface="Corbel"/>
                  <a:cs typeface="Corbel"/>
                </a:rPr>
                <a:t>STEP 1</a:t>
              </a:r>
            </a:p>
          </p:txBody>
        </p:sp>
      </p:grpSp>
      <p:sp>
        <p:nvSpPr>
          <p:cNvPr id="47" name="Text Placeholder 2">
            <a:extLst>
              <a:ext uri="{FF2B5EF4-FFF2-40B4-BE49-F238E27FC236}">
                <a16:creationId xmlns:a16="http://schemas.microsoft.com/office/drawing/2014/main" id="{415543B3-47CC-47E2-96E3-259673A963BF}"/>
              </a:ext>
            </a:extLst>
          </p:cNvPr>
          <p:cNvSpPr txBox="1">
            <a:spLocks/>
          </p:cNvSpPr>
          <p:nvPr/>
        </p:nvSpPr>
        <p:spPr>
          <a:xfrm>
            <a:off x="8973698" y="1962181"/>
            <a:ext cx="3170962" cy="412877"/>
          </a:xfrm>
          <a:prstGeom prst="rect">
            <a:avLst/>
          </a:prstGeom>
        </p:spPr>
        <p:txBody>
          <a:bodyPr vert="horz"/>
          <a:lstStyle>
            <a:lvl1pPr marL="0" indent="0" algn="l" defTabSz="457200" rtl="0" eaLnBrk="1" latinLnBrk="0" hangingPunct="1">
              <a:spcBef>
                <a:spcPct val="20000"/>
              </a:spcBef>
              <a:buFont typeface="Arial"/>
              <a:buNone/>
              <a:defRPr sz="2800" kern="1200">
                <a:solidFill>
                  <a:schemeClr val="tx1"/>
                </a:solidFill>
                <a:latin typeface="Corbel"/>
                <a:ea typeface="+mn-ea"/>
                <a:cs typeface="Corbe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b="1" dirty="0"/>
              <a:t>Duties include:</a:t>
            </a:r>
          </a:p>
        </p:txBody>
      </p:sp>
    </p:spTree>
    <p:extLst>
      <p:ext uri="{BB962C8B-B14F-4D97-AF65-F5344CB8AC3E}">
        <p14:creationId xmlns:p14="http://schemas.microsoft.com/office/powerpoint/2010/main" val="3655841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9CBA6-13F2-4A6C-87BE-2AD1B00CCA0A}"/>
              </a:ext>
            </a:extLst>
          </p:cNvPr>
          <p:cNvSpPr>
            <a:spLocks noGrp="1"/>
          </p:cNvSpPr>
          <p:nvPr>
            <p:ph type="title"/>
          </p:nvPr>
        </p:nvSpPr>
        <p:spPr>
          <a:xfrm>
            <a:off x="2772121" y="763403"/>
            <a:ext cx="8751993" cy="566632"/>
          </a:xfrm>
        </p:spPr>
        <p:txBody>
          <a:bodyPr/>
          <a:lstStyle/>
          <a:p>
            <a:r>
              <a:rPr lang="en-US" dirty="0"/>
              <a:t>Una </a:t>
            </a:r>
            <a:r>
              <a:rPr lang="en-US" dirty="0" err="1"/>
              <a:t>plataforma</a:t>
            </a:r>
            <a:r>
              <a:rPr lang="en-US" dirty="0"/>
              <a:t> para NDA y AEs</a:t>
            </a:r>
          </a:p>
        </p:txBody>
      </p:sp>
      <p:grpSp>
        <p:nvGrpSpPr>
          <p:cNvPr id="36" name="Group 35">
            <a:extLst>
              <a:ext uri="{FF2B5EF4-FFF2-40B4-BE49-F238E27FC236}">
                <a16:creationId xmlns:a16="http://schemas.microsoft.com/office/drawing/2014/main" id="{5E2F9FA4-CE6D-477D-A864-F527955071FE}"/>
              </a:ext>
            </a:extLst>
          </p:cNvPr>
          <p:cNvGrpSpPr/>
          <p:nvPr/>
        </p:nvGrpSpPr>
        <p:grpSpPr>
          <a:xfrm>
            <a:off x="519232" y="1744015"/>
            <a:ext cx="10964575" cy="4964920"/>
            <a:chOff x="681049" y="828291"/>
            <a:chExt cx="10964575" cy="4950210"/>
          </a:xfrm>
        </p:grpSpPr>
        <p:sp>
          <p:nvSpPr>
            <p:cNvPr id="5" name="Freeform: Shape 4">
              <a:extLst>
                <a:ext uri="{FF2B5EF4-FFF2-40B4-BE49-F238E27FC236}">
                  <a16:creationId xmlns:a16="http://schemas.microsoft.com/office/drawing/2014/main" id="{489B9FC7-F294-42B6-814A-42E7CBFCAE73}"/>
                </a:ext>
              </a:extLst>
            </p:cNvPr>
            <p:cNvSpPr/>
            <p:nvPr/>
          </p:nvSpPr>
          <p:spPr>
            <a:xfrm>
              <a:off x="6079452" y="828291"/>
              <a:ext cx="960902" cy="1039375"/>
            </a:xfrm>
            <a:custGeom>
              <a:avLst/>
              <a:gdLst>
                <a:gd name="connsiteX0" fmla="*/ 914197 w 960902"/>
                <a:gd name="connsiteY0" fmla="*/ 0 h 1039375"/>
                <a:gd name="connsiteX1" fmla="*/ 960902 w 960902"/>
                <a:gd name="connsiteY1" fmla="*/ 0 h 1039375"/>
                <a:gd name="connsiteX2" fmla="*/ 950866 w 960902"/>
                <a:gd name="connsiteY2" fmla="*/ 18473 h 1039375"/>
                <a:gd name="connsiteX3" fmla="*/ 636938 w 960902"/>
                <a:gd name="connsiteY3" fmla="*/ 185553 h 1039375"/>
                <a:gd name="connsiteX4" fmla="*/ 412023 w 960902"/>
                <a:gd name="connsiteY4" fmla="*/ 185553 h 1039375"/>
                <a:gd name="connsiteX5" fmla="*/ 40245 w 960902"/>
                <a:gd name="connsiteY5" fmla="*/ 557292 h 1039375"/>
                <a:gd name="connsiteX6" fmla="*/ 40245 w 960902"/>
                <a:gd name="connsiteY6" fmla="*/ 1019250 h 1039375"/>
                <a:gd name="connsiteX7" fmla="*/ 20081 w 960902"/>
                <a:gd name="connsiteY7" fmla="*/ 1039375 h 1039375"/>
                <a:gd name="connsiteX8" fmla="*/ 0 w 960902"/>
                <a:gd name="connsiteY8" fmla="*/ 1019250 h 1039375"/>
                <a:gd name="connsiteX9" fmla="*/ 0 w 960902"/>
                <a:gd name="connsiteY9" fmla="*/ 557292 h 1039375"/>
                <a:gd name="connsiteX10" fmla="*/ 412023 w 960902"/>
                <a:gd name="connsiteY10" fmla="*/ 145304 h 1039375"/>
                <a:gd name="connsiteX11" fmla="*/ 636938 w 960902"/>
                <a:gd name="connsiteY11" fmla="*/ 145304 h 1039375"/>
                <a:gd name="connsiteX12" fmla="*/ 876158 w 960902"/>
                <a:gd name="connsiteY12" fmla="*/ 46094 h 103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0902" h="1039375">
                  <a:moveTo>
                    <a:pt x="914197" y="0"/>
                  </a:moveTo>
                  <a:lnTo>
                    <a:pt x="960902" y="0"/>
                  </a:lnTo>
                  <a:lnTo>
                    <a:pt x="950866" y="18473"/>
                  </a:lnTo>
                  <a:cubicBezTo>
                    <a:pt x="882762" y="119224"/>
                    <a:pt x="767481" y="185553"/>
                    <a:pt x="636938" y="185553"/>
                  </a:cubicBezTo>
                  <a:lnTo>
                    <a:pt x="412023" y="185553"/>
                  </a:lnTo>
                  <a:cubicBezTo>
                    <a:pt x="206768" y="185553"/>
                    <a:pt x="40245" y="352499"/>
                    <a:pt x="40245" y="557292"/>
                  </a:cubicBezTo>
                  <a:lnTo>
                    <a:pt x="40245" y="1019250"/>
                  </a:lnTo>
                  <a:cubicBezTo>
                    <a:pt x="40245" y="1030570"/>
                    <a:pt x="30919" y="1039375"/>
                    <a:pt x="20081" y="1039375"/>
                  </a:cubicBezTo>
                  <a:cubicBezTo>
                    <a:pt x="8822" y="1039375"/>
                    <a:pt x="0" y="1030570"/>
                    <a:pt x="0" y="1019250"/>
                  </a:cubicBezTo>
                  <a:lnTo>
                    <a:pt x="0" y="557292"/>
                  </a:lnTo>
                  <a:cubicBezTo>
                    <a:pt x="0" y="329972"/>
                    <a:pt x="185091" y="145304"/>
                    <a:pt x="412023" y="145304"/>
                  </a:cubicBezTo>
                  <a:lnTo>
                    <a:pt x="636938" y="145304"/>
                  </a:lnTo>
                  <a:cubicBezTo>
                    <a:pt x="730282" y="145304"/>
                    <a:pt x="814888" y="107369"/>
                    <a:pt x="876158" y="46094"/>
                  </a:cubicBezTo>
                  <a:close/>
                </a:path>
              </a:pathLst>
            </a:custGeom>
            <a:solidFill>
              <a:schemeClr val="tx2"/>
            </a:solidFill>
            <a:ln w="12700">
              <a:miter lim="400000"/>
            </a:ln>
          </p:spPr>
          <p:txBody>
            <a:bodyPr wrap="square" lIns="38100" tIns="38100" rIns="38100" bIns="38100" anchor="ctr">
              <a:noAutofit/>
            </a:bodyPr>
            <a:lstStyle/>
            <a:p>
              <a:pPr>
                <a:defRPr sz="3000">
                  <a:solidFill>
                    <a:srgbClr val="FFFFFF"/>
                  </a:solidFill>
                  <a:effectLst>
                    <a:outerShdw blurRad="38100" dist="12700" dir="5400000" rotWithShape="0">
                      <a:srgbClr val="000000">
                        <a:alpha val="50000"/>
                      </a:srgbClr>
                    </a:outerShdw>
                  </a:effectLst>
                </a:defRPr>
              </a:pPr>
              <a:endParaRPr/>
            </a:p>
          </p:txBody>
        </p:sp>
        <p:sp>
          <p:nvSpPr>
            <p:cNvPr id="6" name="Freeform: Shape 5">
              <a:extLst>
                <a:ext uri="{FF2B5EF4-FFF2-40B4-BE49-F238E27FC236}">
                  <a16:creationId xmlns:a16="http://schemas.microsoft.com/office/drawing/2014/main" id="{B65FFF5F-FCCE-4463-8F35-D2FD6D6EC313}"/>
                </a:ext>
              </a:extLst>
            </p:cNvPr>
            <p:cNvSpPr/>
            <p:nvPr/>
          </p:nvSpPr>
          <p:spPr>
            <a:xfrm>
              <a:off x="6081172" y="1429864"/>
              <a:ext cx="1394000" cy="4348636"/>
            </a:xfrm>
            <a:custGeom>
              <a:avLst/>
              <a:gdLst>
                <a:gd name="connsiteX0" fmla="*/ 14962 w 1394000"/>
                <a:gd name="connsiteY0" fmla="*/ 0 h 4348636"/>
                <a:gd name="connsiteX1" fmla="*/ 1097831 w 1394000"/>
                <a:gd name="connsiteY1" fmla="*/ 939185 h 4348636"/>
                <a:gd name="connsiteX2" fmla="*/ 1218847 w 1394000"/>
                <a:gd name="connsiteY2" fmla="*/ 1785357 h 4348636"/>
                <a:gd name="connsiteX3" fmla="*/ 1223383 w 1394000"/>
                <a:gd name="connsiteY3" fmla="*/ 1816361 h 4348636"/>
                <a:gd name="connsiteX4" fmla="*/ 1227386 w 1394000"/>
                <a:gd name="connsiteY4" fmla="*/ 1845352 h 4348636"/>
                <a:gd name="connsiteX5" fmla="*/ 1381491 w 1394000"/>
                <a:gd name="connsiteY5" fmla="*/ 2924659 h 4348636"/>
                <a:gd name="connsiteX6" fmla="*/ 1094229 w 1394000"/>
                <a:gd name="connsiteY6" fmla="*/ 3907531 h 4348636"/>
                <a:gd name="connsiteX7" fmla="*/ 331577 w 1394000"/>
                <a:gd name="connsiteY7" fmla="*/ 4326088 h 4348636"/>
                <a:gd name="connsiteX8" fmla="*/ 14962 w 1394000"/>
                <a:gd name="connsiteY8" fmla="*/ 4348636 h 4348636"/>
                <a:gd name="connsiteX9" fmla="*/ 0 w 1394000"/>
                <a:gd name="connsiteY9" fmla="*/ 4348100 h 4348636"/>
                <a:gd name="connsiteX10" fmla="*/ 0 w 1394000"/>
                <a:gd name="connsiteY10" fmla="*/ 1370 h 4348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94000" h="4348636">
                  <a:moveTo>
                    <a:pt x="14962" y="0"/>
                  </a:moveTo>
                  <a:cubicBezTo>
                    <a:pt x="559332" y="0"/>
                    <a:pt x="1020579" y="400437"/>
                    <a:pt x="1097831" y="939185"/>
                  </a:cubicBezTo>
                  <a:lnTo>
                    <a:pt x="1218847" y="1785357"/>
                  </a:lnTo>
                  <a:lnTo>
                    <a:pt x="1223383" y="1816361"/>
                  </a:lnTo>
                  <a:lnTo>
                    <a:pt x="1227386" y="1845352"/>
                  </a:lnTo>
                  <a:lnTo>
                    <a:pt x="1381491" y="2924659"/>
                  </a:lnTo>
                  <a:cubicBezTo>
                    <a:pt x="1433793" y="3292683"/>
                    <a:pt x="1319048" y="3646009"/>
                    <a:pt x="1094229" y="3907531"/>
                  </a:cubicBezTo>
                  <a:cubicBezTo>
                    <a:pt x="905834" y="4126976"/>
                    <a:pt x="640320" y="4281796"/>
                    <a:pt x="331577" y="4326088"/>
                  </a:cubicBezTo>
                  <a:cubicBezTo>
                    <a:pt x="226572" y="4341389"/>
                    <a:pt x="120767" y="4348636"/>
                    <a:pt x="14962" y="4348636"/>
                  </a:cubicBezTo>
                  <a:lnTo>
                    <a:pt x="0" y="4348100"/>
                  </a:lnTo>
                  <a:lnTo>
                    <a:pt x="0" y="1370"/>
                  </a:lnTo>
                  <a:close/>
                </a:path>
              </a:pathLst>
            </a:custGeom>
            <a:solidFill>
              <a:schemeClr val="accent5"/>
            </a:solidFill>
            <a:ln w="12700">
              <a:miter lim="400000"/>
            </a:ln>
          </p:spPr>
          <p:txBody>
            <a:bodyPr wrap="square" lIns="38100" tIns="38100" rIns="38100" bIns="38100" anchor="ctr">
              <a:noAutofit/>
            </a:bodyPr>
            <a:lstStyle/>
            <a:p>
              <a:pPr>
                <a:defRPr sz="3000">
                  <a:solidFill>
                    <a:srgbClr val="FFFFFF"/>
                  </a:solidFill>
                  <a:effectLst>
                    <a:outerShdw blurRad="38100" dist="12700" dir="5400000" rotWithShape="0">
                      <a:srgbClr val="000000">
                        <a:alpha val="50000"/>
                      </a:srgbClr>
                    </a:outerShdw>
                  </a:effectLst>
                </a:defRPr>
              </a:pPr>
              <a:endParaRPr/>
            </a:p>
          </p:txBody>
        </p:sp>
        <p:sp>
          <p:nvSpPr>
            <p:cNvPr id="7" name="Freeform: Shape 6">
              <a:extLst>
                <a:ext uri="{FF2B5EF4-FFF2-40B4-BE49-F238E27FC236}">
                  <a16:creationId xmlns:a16="http://schemas.microsoft.com/office/drawing/2014/main" id="{B05A50AF-4342-4B16-9D93-3DAD0B5F92E6}"/>
                </a:ext>
              </a:extLst>
            </p:cNvPr>
            <p:cNvSpPr/>
            <p:nvPr/>
          </p:nvSpPr>
          <p:spPr>
            <a:xfrm>
              <a:off x="4716942" y="3261012"/>
              <a:ext cx="1364230" cy="2517489"/>
            </a:xfrm>
            <a:custGeom>
              <a:avLst/>
              <a:gdLst>
                <a:gd name="connsiteX0" fmla="*/ 168657 w 1364230"/>
                <a:gd name="connsiteY0" fmla="*/ 0 h 2517489"/>
                <a:gd name="connsiteX1" fmla="*/ 180439 w 1364230"/>
                <a:gd name="connsiteY1" fmla="*/ 16876 h 2517489"/>
                <a:gd name="connsiteX2" fmla="*/ 954524 w 1364230"/>
                <a:gd name="connsiteY2" fmla="*/ 554685 h 2517489"/>
                <a:gd name="connsiteX3" fmla="*/ 1331385 w 1364230"/>
                <a:gd name="connsiteY3" fmla="*/ 611853 h 2517489"/>
                <a:gd name="connsiteX4" fmla="*/ 1364230 w 1364230"/>
                <a:gd name="connsiteY4" fmla="*/ 610371 h 2517489"/>
                <a:gd name="connsiteX5" fmla="*/ 1364230 w 1364230"/>
                <a:gd name="connsiteY5" fmla="*/ 2517489 h 2517489"/>
                <a:gd name="connsiteX6" fmla="*/ 1062432 w 1364230"/>
                <a:gd name="connsiteY6" fmla="*/ 2494941 h 2517489"/>
                <a:gd name="connsiteX7" fmla="*/ 228311 w 1364230"/>
                <a:gd name="connsiteY7" fmla="*/ 1984781 h 2517489"/>
                <a:gd name="connsiteX8" fmla="*/ 12611 w 1364230"/>
                <a:gd name="connsiteY8" fmla="*/ 1093110 h 2517489"/>
                <a:gd name="connsiteX9" fmla="*/ 166747 w 1364230"/>
                <a:gd name="connsiteY9" fmla="*/ 13802 h 2517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64230" h="2517489">
                  <a:moveTo>
                    <a:pt x="168657" y="0"/>
                  </a:moveTo>
                  <a:lnTo>
                    <a:pt x="180439" y="16876"/>
                  </a:lnTo>
                  <a:cubicBezTo>
                    <a:pt x="381993" y="274791"/>
                    <a:pt x="643879" y="464219"/>
                    <a:pt x="954524" y="554685"/>
                  </a:cubicBezTo>
                  <a:cubicBezTo>
                    <a:pt x="1078782" y="590872"/>
                    <a:pt x="1204959" y="609512"/>
                    <a:pt x="1331385" y="611853"/>
                  </a:cubicBezTo>
                  <a:lnTo>
                    <a:pt x="1364230" y="610371"/>
                  </a:lnTo>
                  <a:lnTo>
                    <a:pt x="1364230" y="2517489"/>
                  </a:lnTo>
                  <a:cubicBezTo>
                    <a:pt x="1263242" y="2516684"/>
                    <a:pt x="1162643" y="2509436"/>
                    <a:pt x="1062432" y="2494941"/>
                  </a:cubicBezTo>
                  <a:cubicBezTo>
                    <a:pt x="712340" y="2444609"/>
                    <a:pt x="417792" y="2252343"/>
                    <a:pt x="228311" y="1984781"/>
                  </a:cubicBezTo>
                  <a:cubicBezTo>
                    <a:pt x="51258" y="1735339"/>
                    <a:pt x="-34064" y="1419861"/>
                    <a:pt x="12611" y="1093110"/>
                  </a:cubicBezTo>
                  <a:lnTo>
                    <a:pt x="166747" y="13802"/>
                  </a:lnTo>
                  <a:close/>
                </a:path>
              </a:pathLst>
            </a:custGeom>
            <a:solidFill>
              <a:schemeClr val="accent6"/>
            </a:solidFill>
            <a:ln w="12700">
              <a:miter lim="400000"/>
            </a:ln>
          </p:spPr>
          <p:txBody>
            <a:bodyPr wrap="square" lIns="38100" tIns="38100" rIns="38100" bIns="38100" anchor="ctr">
              <a:noAutofit/>
            </a:bodyPr>
            <a:lstStyle/>
            <a:p>
              <a:pPr>
                <a:defRPr sz="3000">
                  <a:solidFill>
                    <a:srgbClr val="FFFFFF"/>
                  </a:solidFill>
                  <a:effectLst>
                    <a:outerShdw blurRad="38100" dist="12700" dir="5400000" rotWithShape="0">
                      <a:srgbClr val="000000">
                        <a:alpha val="50000"/>
                      </a:srgbClr>
                    </a:outerShdw>
                  </a:effectLst>
                </a:defRPr>
              </a:pPr>
              <a:endParaRPr/>
            </a:p>
          </p:txBody>
        </p:sp>
        <p:sp>
          <p:nvSpPr>
            <p:cNvPr id="8" name="Freeform: Shape 7">
              <a:extLst>
                <a:ext uri="{FF2B5EF4-FFF2-40B4-BE49-F238E27FC236}">
                  <a16:creationId xmlns:a16="http://schemas.microsoft.com/office/drawing/2014/main" id="{402ED8CA-7B6A-4B8F-8A58-FD666080DE78}"/>
                </a:ext>
              </a:extLst>
            </p:cNvPr>
            <p:cNvSpPr/>
            <p:nvPr/>
          </p:nvSpPr>
          <p:spPr>
            <a:xfrm>
              <a:off x="4716931" y="1779944"/>
              <a:ext cx="575556" cy="3464986"/>
            </a:xfrm>
            <a:custGeom>
              <a:avLst/>
              <a:gdLst>
                <a:gd name="connsiteX0" fmla="*/ 305428 w 575556"/>
                <a:gd name="connsiteY0" fmla="*/ 546878 h 3464986"/>
                <a:gd name="connsiteX1" fmla="*/ 305019 w 575556"/>
                <a:gd name="connsiteY1" fmla="*/ 549255 h 3464986"/>
                <a:gd name="connsiteX2" fmla="*/ 302604 w 575556"/>
                <a:gd name="connsiteY2" fmla="*/ 562922 h 3464986"/>
                <a:gd name="connsiteX3" fmla="*/ 300582 w 575556"/>
                <a:gd name="connsiteY3" fmla="*/ 575014 h 3464986"/>
                <a:gd name="connsiteX4" fmla="*/ 298579 w 575556"/>
                <a:gd name="connsiteY4" fmla="*/ 587465 h 3464986"/>
                <a:gd name="connsiteX5" fmla="*/ 177445 w 575556"/>
                <a:gd name="connsiteY5" fmla="*/ 1433743 h 3464986"/>
                <a:gd name="connsiteX6" fmla="*/ 173026 w 575556"/>
                <a:gd name="connsiteY6" fmla="*/ 1464726 h 3464986"/>
                <a:gd name="connsiteX7" fmla="*/ 223234 w 575556"/>
                <a:gd name="connsiteY7" fmla="*/ 1542922 h 3464986"/>
                <a:gd name="connsiteX8" fmla="*/ 68948 w 575556"/>
                <a:gd name="connsiteY8" fmla="*/ 2625529 h 3464986"/>
                <a:gd name="connsiteX9" fmla="*/ 228297 w 575556"/>
                <a:gd name="connsiteY9" fmla="*/ 3464986 h 3464986"/>
                <a:gd name="connsiteX10" fmla="*/ 12614 w 575556"/>
                <a:gd name="connsiteY10" fmla="*/ 2573233 h 3464986"/>
                <a:gd name="connsiteX11" fmla="*/ 166713 w 575556"/>
                <a:gd name="connsiteY11" fmla="*/ 1494115 h 3464986"/>
                <a:gd name="connsiteX12" fmla="*/ 170749 w 575556"/>
                <a:gd name="connsiteY12" fmla="*/ 1465080 h 3464986"/>
                <a:gd name="connsiteX13" fmla="*/ 175180 w 575556"/>
                <a:gd name="connsiteY13" fmla="*/ 1434119 h 3464986"/>
                <a:gd name="connsiteX14" fmla="*/ 296287 w 575556"/>
                <a:gd name="connsiteY14" fmla="*/ 587925 h 3464986"/>
                <a:gd name="connsiteX15" fmla="*/ 347743 w 575556"/>
                <a:gd name="connsiteY15" fmla="*/ 385038 h 3464986"/>
                <a:gd name="connsiteX16" fmla="*/ 345254 w 575556"/>
                <a:gd name="connsiteY16" fmla="*/ 392335 h 3464986"/>
                <a:gd name="connsiteX17" fmla="*/ 338813 w 575556"/>
                <a:gd name="connsiteY17" fmla="*/ 412012 h 3464986"/>
                <a:gd name="connsiteX18" fmla="*/ 336398 w 575556"/>
                <a:gd name="connsiteY18" fmla="*/ 419669 h 3464986"/>
                <a:gd name="connsiteX19" fmla="*/ 330369 w 575556"/>
                <a:gd name="connsiteY19" fmla="*/ 439418 h 3464986"/>
                <a:gd name="connsiteX20" fmla="*/ 327149 w 575556"/>
                <a:gd name="connsiteY20" fmla="*/ 451511 h 3464986"/>
                <a:gd name="connsiteX21" fmla="*/ 324120 w 575556"/>
                <a:gd name="connsiteY21" fmla="*/ 462940 h 3464986"/>
                <a:gd name="connsiteX22" fmla="*/ 333136 w 575556"/>
                <a:gd name="connsiteY22" fmla="*/ 422453 h 3464986"/>
                <a:gd name="connsiteX23" fmla="*/ 410960 w 575556"/>
                <a:gd name="connsiteY23" fmla="*/ 237652 h 3464986"/>
                <a:gd name="connsiteX24" fmla="*/ 410445 w 575556"/>
                <a:gd name="connsiteY24" fmla="*/ 238635 h 3464986"/>
                <a:gd name="connsiteX25" fmla="*/ 391124 w 575556"/>
                <a:gd name="connsiteY25" fmla="*/ 278062 h 3464986"/>
                <a:gd name="connsiteX26" fmla="*/ 385900 w 575556"/>
                <a:gd name="connsiteY26" fmla="*/ 289296 h 3464986"/>
                <a:gd name="connsiteX27" fmla="*/ 380024 w 575556"/>
                <a:gd name="connsiteY27" fmla="*/ 302353 h 3464986"/>
                <a:gd name="connsiteX28" fmla="*/ 393375 w 575556"/>
                <a:gd name="connsiteY28" fmla="*/ 268156 h 3464986"/>
                <a:gd name="connsiteX29" fmla="*/ 515781 w 575556"/>
                <a:gd name="connsiteY29" fmla="*/ 75269 h 3464986"/>
                <a:gd name="connsiteX30" fmla="*/ 481253 w 575556"/>
                <a:gd name="connsiteY30" fmla="*/ 122359 h 3464986"/>
                <a:gd name="connsiteX31" fmla="*/ 475225 w 575556"/>
                <a:gd name="connsiteY31" fmla="*/ 130802 h 3464986"/>
                <a:gd name="connsiteX32" fmla="*/ 468784 w 575556"/>
                <a:gd name="connsiteY32" fmla="*/ 140033 h 3464986"/>
                <a:gd name="connsiteX33" fmla="*/ 455510 w 575556"/>
                <a:gd name="connsiteY33" fmla="*/ 160569 h 3464986"/>
                <a:gd name="connsiteX34" fmla="*/ 454563 w 575556"/>
                <a:gd name="connsiteY34" fmla="*/ 162016 h 3464986"/>
                <a:gd name="connsiteX35" fmla="*/ 474887 w 575556"/>
                <a:gd name="connsiteY35" fmla="*/ 126761 h 3464986"/>
                <a:gd name="connsiteX36" fmla="*/ 575556 w 575556"/>
                <a:gd name="connsiteY36" fmla="*/ 0 h 3464986"/>
                <a:gd name="connsiteX37" fmla="*/ 569468 w 575556"/>
                <a:gd name="connsiteY37" fmla="*/ 9684 h 3464986"/>
                <a:gd name="connsiteX38" fmla="*/ 562546 w 575556"/>
                <a:gd name="connsiteY38" fmla="*/ 18104 h 3464986"/>
                <a:gd name="connsiteX39" fmla="*/ 555694 w 575556"/>
                <a:gd name="connsiteY39" fmla="*/ 25760 h 3464986"/>
                <a:gd name="connsiteX40" fmla="*/ 548055 w 575556"/>
                <a:gd name="connsiteY40" fmla="*/ 34990 h 3464986"/>
                <a:gd name="connsiteX41" fmla="*/ 544211 w 575556"/>
                <a:gd name="connsiteY41" fmla="*/ 39470 h 3464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5556" h="3464986">
                  <a:moveTo>
                    <a:pt x="305428" y="546878"/>
                  </a:moveTo>
                  <a:lnTo>
                    <a:pt x="305019" y="549255"/>
                  </a:lnTo>
                  <a:cubicBezTo>
                    <a:pt x="304214" y="553691"/>
                    <a:pt x="303409" y="558485"/>
                    <a:pt x="302604" y="562922"/>
                  </a:cubicBezTo>
                  <a:cubicBezTo>
                    <a:pt x="301799" y="567000"/>
                    <a:pt x="301387" y="571007"/>
                    <a:pt x="300582" y="575014"/>
                  </a:cubicBezTo>
                  <a:cubicBezTo>
                    <a:pt x="299777" y="579021"/>
                    <a:pt x="298972" y="583458"/>
                    <a:pt x="298579" y="587465"/>
                  </a:cubicBezTo>
                  <a:lnTo>
                    <a:pt x="177445" y="1433743"/>
                  </a:lnTo>
                  <a:lnTo>
                    <a:pt x="173026" y="1464726"/>
                  </a:lnTo>
                  <a:lnTo>
                    <a:pt x="223234" y="1542922"/>
                  </a:lnTo>
                  <a:lnTo>
                    <a:pt x="68948" y="2625529"/>
                  </a:lnTo>
                  <a:cubicBezTo>
                    <a:pt x="25879" y="2926951"/>
                    <a:pt x="88253" y="3219068"/>
                    <a:pt x="228297" y="3464986"/>
                  </a:cubicBezTo>
                  <a:cubicBezTo>
                    <a:pt x="51252" y="3215539"/>
                    <a:pt x="-34068" y="2900001"/>
                    <a:pt x="12614" y="2573233"/>
                  </a:cubicBezTo>
                  <a:lnTo>
                    <a:pt x="166713" y="1494115"/>
                  </a:lnTo>
                  <a:lnTo>
                    <a:pt x="170749" y="1465080"/>
                  </a:lnTo>
                  <a:lnTo>
                    <a:pt x="175180" y="1434119"/>
                  </a:lnTo>
                  <a:lnTo>
                    <a:pt x="296287" y="587925"/>
                  </a:lnTo>
                  <a:close/>
                  <a:moveTo>
                    <a:pt x="347743" y="385038"/>
                  </a:moveTo>
                  <a:lnTo>
                    <a:pt x="345254" y="392335"/>
                  </a:lnTo>
                  <a:cubicBezTo>
                    <a:pt x="342838" y="398775"/>
                    <a:pt x="340816" y="405644"/>
                    <a:pt x="338813" y="412012"/>
                  </a:cubicBezTo>
                  <a:cubicBezTo>
                    <a:pt x="338008" y="414445"/>
                    <a:pt x="337203" y="416878"/>
                    <a:pt x="336398" y="419669"/>
                  </a:cubicBezTo>
                  <a:cubicBezTo>
                    <a:pt x="334376" y="426109"/>
                    <a:pt x="332373" y="432978"/>
                    <a:pt x="330369" y="439418"/>
                  </a:cubicBezTo>
                  <a:cubicBezTo>
                    <a:pt x="329564" y="443425"/>
                    <a:pt x="328347" y="447432"/>
                    <a:pt x="327149" y="451511"/>
                  </a:cubicBezTo>
                  <a:lnTo>
                    <a:pt x="324120" y="462940"/>
                  </a:lnTo>
                  <a:lnTo>
                    <a:pt x="333136" y="422453"/>
                  </a:lnTo>
                  <a:close/>
                  <a:moveTo>
                    <a:pt x="410960" y="237652"/>
                  </a:moveTo>
                  <a:lnTo>
                    <a:pt x="410445" y="238635"/>
                  </a:lnTo>
                  <a:cubicBezTo>
                    <a:pt x="404005" y="251515"/>
                    <a:pt x="397152" y="264753"/>
                    <a:pt x="391124" y="278062"/>
                  </a:cubicBezTo>
                  <a:cubicBezTo>
                    <a:pt x="389102" y="282069"/>
                    <a:pt x="387491" y="285718"/>
                    <a:pt x="385900" y="289296"/>
                  </a:cubicBezTo>
                  <a:lnTo>
                    <a:pt x="380024" y="302353"/>
                  </a:lnTo>
                  <a:lnTo>
                    <a:pt x="393375" y="268156"/>
                  </a:lnTo>
                  <a:close/>
                  <a:moveTo>
                    <a:pt x="515781" y="75269"/>
                  </a:moveTo>
                  <a:lnTo>
                    <a:pt x="481253" y="122359"/>
                  </a:lnTo>
                  <a:cubicBezTo>
                    <a:pt x="479250" y="125149"/>
                    <a:pt x="477228" y="127940"/>
                    <a:pt x="475225" y="130802"/>
                  </a:cubicBezTo>
                  <a:cubicBezTo>
                    <a:pt x="472809" y="133593"/>
                    <a:pt x="470787" y="136813"/>
                    <a:pt x="468784" y="140033"/>
                  </a:cubicBezTo>
                  <a:cubicBezTo>
                    <a:pt x="464366" y="146902"/>
                    <a:pt x="459928" y="153700"/>
                    <a:pt x="455510" y="160569"/>
                  </a:cubicBezTo>
                  <a:lnTo>
                    <a:pt x="454563" y="162016"/>
                  </a:lnTo>
                  <a:lnTo>
                    <a:pt x="474887" y="126761"/>
                  </a:lnTo>
                  <a:close/>
                  <a:moveTo>
                    <a:pt x="575556" y="0"/>
                  </a:moveTo>
                  <a:lnTo>
                    <a:pt x="569468" y="9684"/>
                  </a:lnTo>
                  <a:lnTo>
                    <a:pt x="562546" y="18104"/>
                  </a:lnTo>
                  <a:cubicBezTo>
                    <a:pt x="560131" y="20536"/>
                    <a:pt x="558109" y="23327"/>
                    <a:pt x="555694" y="25760"/>
                  </a:cubicBezTo>
                  <a:cubicBezTo>
                    <a:pt x="553278" y="28980"/>
                    <a:pt x="550470" y="31770"/>
                    <a:pt x="548055" y="34990"/>
                  </a:cubicBezTo>
                  <a:lnTo>
                    <a:pt x="544211" y="39470"/>
                  </a:lnTo>
                  <a:close/>
                </a:path>
              </a:pathLst>
            </a:custGeom>
            <a:solidFill>
              <a:schemeClr val="accent6">
                <a:lumMod val="75000"/>
              </a:schemeClr>
            </a:solidFill>
            <a:ln w="12700">
              <a:miter lim="400000"/>
            </a:ln>
          </p:spPr>
          <p:txBody>
            <a:bodyPr wrap="square" lIns="38100" tIns="38100" rIns="38100" bIns="38100" anchor="ctr">
              <a:noAutofit/>
            </a:bodyPr>
            <a:lstStyle/>
            <a:p>
              <a:pPr>
                <a:defRPr sz="3000">
                  <a:solidFill>
                    <a:srgbClr val="FFFFFF"/>
                  </a:solidFill>
                  <a:effectLst>
                    <a:outerShdw blurRad="38100" dist="12700" dir="5400000" rotWithShape="0">
                      <a:srgbClr val="000000">
                        <a:alpha val="50000"/>
                      </a:srgbClr>
                    </a:outerShdw>
                  </a:effectLst>
                </a:defRPr>
              </a:pPr>
              <a:endParaRPr/>
            </a:p>
          </p:txBody>
        </p:sp>
        <p:sp>
          <p:nvSpPr>
            <p:cNvPr id="9" name="Freeform: Shape 8">
              <a:extLst>
                <a:ext uri="{FF2B5EF4-FFF2-40B4-BE49-F238E27FC236}">
                  <a16:creationId xmlns:a16="http://schemas.microsoft.com/office/drawing/2014/main" id="{1EBD67E8-6A32-4C03-853D-82113C2A6B16}"/>
                </a:ext>
              </a:extLst>
            </p:cNvPr>
            <p:cNvSpPr/>
            <p:nvPr/>
          </p:nvSpPr>
          <p:spPr>
            <a:xfrm>
              <a:off x="4889957" y="1429864"/>
              <a:ext cx="1215220" cy="2437281"/>
            </a:xfrm>
            <a:custGeom>
              <a:avLst/>
              <a:gdLst>
                <a:gd name="connsiteX0" fmla="*/ 1209543 w 1215220"/>
                <a:gd name="connsiteY0" fmla="*/ 0 h 2437281"/>
                <a:gd name="connsiteX1" fmla="*/ 1215220 w 1215220"/>
                <a:gd name="connsiteY1" fmla="*/ 260 h 2437281"/>
                <a:gd name="connsiteX2" fmla="*/ 1215220 w 1215220"/>
                <a:gd name="connsiteY2" fmla="*/ 2437029 h 2437281"/>
                <a:gd name="connsiteX3" fmla="*/ 1207977 w 1215220"/>
                <a:gd name="connsiteY3" fmla="*/ 2437281 h 2437281"/>
                <a:gd name="connsiteX4" fmla="*/ 891331 w 1215220"/>
                <a:gd name="connsiteY4" fmla="*/ 2414714 h 2437281"/>
                <a:gd name="connsiteX5" fmla="*/ 51899 w 1215220"/>
                <a:gd name="connsiteY5" fmla="*/ 1897243 h 2437281"/>
                <a:gd name="connsiteX6" fmla="*/ 0 w 1215220"/>
                <a:gd name="connsiteY6" fmla="*/ 1816339 h 2437281"/>
                <a:gd name="connsiteX7" fmla="*/ 4474 w 1215220"/>
                <a:gd name="connsiteY7" fmla="*/ 1785421 h 2437281"/>
                <a:gd name="connsiteX8" fmla="*/ 125496 w 1215220"/>
                <a:gd name="connsiteY8" fmla="*/ 939143 h 2437281"/>
                <a:gd name="connsiteX9" fmla="*/ 127509 w 1215220"/>
                <a:gd name="connsiteY9" fmla="*/ 926731 h 2437281"/>
                <a:gd name="connsiteX10" fmla="*/ 129522 w 1215220"/>
                <a:gd name="connsiteY10" fmla="*/ 914658 h 2437281"/>
                <a:gd name="connsiteX11" fmla="*/ 131983 w 1215220"/>
                <a:gd name="connsiteY11" fmla="*/ 901004 h 2437281"/>
                <a:gd name="connsiteX12" fmla="*/ 133996 w 1215220"/>
                <a:gd name="connsiteY12" fmla="*/ 889269 h 2437281"/>
                <a:gd name="connsiteX13" fmla="*/ 135562 w 1215220"/>
                <a:gd name="connsiteY13" fmla="*/ 880806 h 2437281"/>
                <a:gd name="connsiteX14" fmla="*/ 137240 w 1215220"/>
                <a:gd name="connsiteY14" fmla="*/ 873585 h 2437281"/>
                <a:gd name="connsiteX15" fmla="*/ 139253 w 1215220"/>
                <a:gd name="connsiteY15" fmla="*/ 864332 h 2437281"/>
                <a:gd name="connsiteX16" fmla="*/ 141266 w 1215220"/>
                <a:gd name="connsiteY16" fmla="*/ 854628 h 2437281"/>
                <a:gd name="connsiteX17" fmla="*/ 142832 w 1215220"/>
                <a:gd name="connsiteY17" fmla="*/ 847858 h 2437281"/>
                <a:gd name="connsiteX18" fmla="*/ 144846 w 1215220"/>
                <a:gd name="connsiteY18" fmla="*/ 838944 h 2437281"/>
                <a:gd name="connsiteX19" fmla="*/ 146859 w 1215220"/>
                <a:gd name="connsiteY19" fmla="*/ 830481 h 2437281"/>
                <a:gd name="connsiteX20" fmla="*/ 154129 w 1215220"/>
                <a:gd name="connsiteY20" fmla="*/ 803175 h 2437281"/>
                <a:gd name="connsiteX21" fmla="*/ 157373 w 1215220"/>
                <a:gd name="connsiteY21" fmla="*/ 791101 h 2437281"/>
                <a:gd name="connsiteX22" fmla="*/ 163413 w 1215220"/>
                <a:gd name="connsiteY22" fmla="*/ 771354 h 2437281"/>
                <a:gd name="connsiteX23" fmla="*/ 165762 w 1215220"/>
                <a:gd name="connsiteY23" fmla="*/ 763682 h 2437281"/>
                <a:gd name="connsiteX24" fmla="*/ 172249 w 1215220"/>
                <a:gd name="connsiteY24" fmla="*/ 744048 h 2437281"/>
                <a:gd name="connsiteX25" fmla="*/ 177506 w 1215220"/>
                <a:gd name="connsiteY25" fmla="*/ 728702 h 2437281"/>
                <a:gd name="connsiteX26" fmla="*/ 180302 w 1215220"/>
                <a:gd name="connsiteY26" fmla="*/ 721029 h 2437281"/>
                <a:gd name="connsiteX27" fmla="*/ 201553 w 1215220"/>
                <a:gd name="connsiteY27" fmla="*/ 666303 h 2437281"/>
                <a:gd name="connsiteX28" fmla="*/ 205580 w 1215220"/>
                <a:gd name="connsiteY28" fmla="*/ 657050 h 2437281"/>
                <a:gd name="connsiteX29" fmla="*/ 212850 w 1215220"/>
                <a:gd name="connsiteY29" fmla="*/ 641028 h 2437281"/>
                <a:gd name="connsiteX30" fmla="*/ 218107 w 1215220"/>
                <a:gd name="connsiteY30" fmla="*/ 629744 h 2437281"/>
                <a:gd name="connsiteX31" fmla="*/ 237457 w 1215220"/>
                <a:gd name="connsiteY31" fmla="*/ 590364 h 2437281"/>
                <a:gd name="connsiteX32" fmla="*/ 241484 w 1215220"/>
                <a:gd name="connsiteY32" fmla="*/ 582691 h 2437281"/>
                <a:gd name="connsiteX33" fmla="*/ 277276 w 1215220"/>
                <a:gd name="connsiteY33" fmla="*/ 520292 h 2437281"/>
                <a:gd name="connsiteX34" fmla="*/ 282533 w 1215220"/>
                <a:gd name="connsiteY34" fmla="*/ 512280 h 2437281"/>
                <a:gd name="connsiteX35" fmla="*/ 295731 w 1215220"/>
                <a:gd name="connsiteY35" fmla="*/ 491744 h 2437281"/>
                <a:gd name="connsiteX36" fmla="*/ 302218 w 1215220"/>
                <a:gd name="connsiteY36" fmla="*/ 482491 h 2437281"/>
                <a:gd name="connsiteX37" fmla="*/ 308258 w 1215220"/>
                <a:gd name="connsiteY37" fmla="*/ 474029 h 2437281"/>
                <a:gd name="connsiteX38" fmla="*/ 344833 w 1215220"/>
                <a:gd name="connsiteY38" fmla="*/ 424155 h 2437281"/>
                <a:gd name="connsiteX39" fmla="*/ 352103 w 1215220"/>
                <a:gd name="connsiteY39" fmla="*/ 414451 h 2437281"/>
                <a:gd name="connsiteX40" fmla="*/ 367762 w 1215220"/>
                <a:gd name="connsiteY40" fmla="*/ 395156 h 2437281"/>
                <a:gd name="connsiteX41" fmla="*/ 375032 w 1215220"/>
                <a:gd name="connsiteY41" fmla="*/ 386693 h 2437281"/>
                <a:gd name="connsiteX42" fmla="*/ 382638 w 1215220"/>
                <a:gd name="connsiteY42" fmla="*/ 377440 h 2437281"/>
                <a:gd name="connsiteX43" fmla="*/ 389461 w 1215220"/>
                <a:gd name="connsiteY43" fmla="*/ 369767 h 2437281"/>
                <a:gd name="connsiteX44" fmla="*/ 406015 w 1215220"/>
                <a:gd name="connsiteY44" fmla="*/ 351713 h 2437281"/>
                <a:gd name="connsiteX45" fmla="*/ 492922 w 1215220"/>
                <a:gd name="connsiteY45" fmla="*/ 267537 h 2437281"/>
                <a:gd name="connsiteX46" fmla="*/ 1209543 w 1215220"/>
                <a:gd name="connsiteY46" fmla="*/ 0 h 2437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5220" h="2437281">
                  <a:moveTo>
                    <a:pt x="1209543" y="0"/>
                  </a:moveTo>
                  <a:lnTo>
                    <a:pt x="1215220" y="260"/>
                  </a:lnTo>
                  <a:lnTo>
                    <a:pt x="1215220" y="2437029"/>
                  </a:lnTo>
                  <a:lnTo>
                    <a:pt x="1207977" y="2437281"/>
                  </a:lnTo>
                  <a:cubicBezTo>
                    <a:pt x="1102167" y="2437281"/>
                    <a:pt x="996358" y="2429608"/>
                    <a:pt x="891331" y="2414714"/>
                  </a:cubicBezTo>
                  <a:cubicBezTo>
                    <a:pt x="537997" y="2363599"/>
                    <a:pt x="241036" y="2168503"/>
                    <a:pt x="51899" y="1897243"/>
                  </a:cubicBezTo>
                  <a:cubicBezTo>
                    <a:pt x="33443" y="1871065"/>
                    <a:pt x="16107" y="1843758"/>
                    <a:pt x="0" y="1816339"/>
                  </a:cubicBezTo>
                  <a:lnTo>
                    <a:pt x="4474" y="1785421"/>
                  </a:lnTo>
                  <a:lnTo>
                    <a:pt x="125496" y="939143"/>
                  </a:lnTo>
                  <a:cubicBezTo>
                    <a:pt x="125943" y="935194"/>
                    <a:pt x="126726" y="930680"/>
                    <a:pt x="127509" y="926731"/>
                  </a:cubicBezTo>
                  <a:cubicBezTo>
                    <a:pt x="128404" y="922669"/>
                    <a:pt x="128739" y="918607"/>
                    <a:pt x="129522" y="914658"/>
                  </a:cubicBezTo>
                  <a:cubicBezTo>
                    <a:pt x="130417" y="910257"/>
                    <a:pt x="131200" y="905405"/>
                    <a:pt x="131983" y="901004"/>
                  </a:cubicBezTo>
                  <a:cubicBezTo>
                    <a:pt x="132766" y="896942"/>
                    <a:pt x="133213" y="893331"/>
                    <a:pt x="133996" y="889269"/>
                  </a:cubicBezTo>
                  <a:cubicBezTo>
                    <a:pt x="134444" y="886448"/>
                    <a:pt x="135227" y="883627"/>
                    <a:pt x="135562" y="880806"/>
                  </a:cubicBezTo>
                  <a:cubicBezTo>
                    <a:pt x="136010" y="878437"/>
                    <a:pt x="136457" y="875954"/>
                    <a:pt x="137240" y="873585"/>
                  </a:cubicBezTo>
                  <a:cubicBezTo>
                    <a:pt x="137575" y="870425"/>
                    <a:pt x="138470" y="867604"/>
                    <a:pt x="139253" y="864332"/>
                  </a:cubicBezTo>
                  <a:cubicBezTo>
                    <a:pt x="140036" y="861173"/>
                    <a:pt x="140483" y="857901"/>
                    <a:pt x="141266" y="854628"/>
                  </a:cubicBezTo>
                  <a:cubicBezTo>
                    <a:pt x="141602" y="852259"/>
                    <a:pt x="142049" y="850228"/>
                    <a:pt x="142832" y="847858"/>
                  </a:cubicBezTo>
                  <a:cubicBezTo>
                    <a:pt x="143615" y="845037"/>
                    <a:pt x="144063" y="841765"/>
                    <a:pt x="144846" y="838944"/>
                  </a:cubicBezTo>
                  <a:cubicBezTo>
                    <a:pt x="145629" y="836123"/>
                    <a:pt x="146076" y="833302"/>
                    <a:pt x="146859" y="830481"/>
                  </a:cubicBezTo>
                  <a:cubicBezTo>
                    <a:pt x="149320" y="821228"/>
                    <a:pt x="151333" y="812427"/>
                    <a:pt x="154129" y="803175"/>
                  </a:cubicBezTo>
                  <a:cubicBezTo>
                    <a:pt x="155360" y="799112"/>
                    <a:pt x="156478" y="795163"/>
                    <a:pt x="157373" y="791101"/>
                  </a:cubicBezTo>
                  <a:cubicBezTo>
                    <a:pt x="159386" y="784669"/>
                    <a:pt x="161399" y="777786"/>
                    <a:pt x="163413" y="771354"/>
                  </a:cubicBezTo>
                  <a:cubicBezTo>
                    <a:pt x="164196" y="768534"/>
                    <a:pt x="164979" y="766164"/>
                    <a:pt x="165762" y="763682"/>
                  </a:cubicBezTo>
                  <a:cubicBezTo>
                    <a:pt x="167775" y="757250"/>
                    <a:pt x="169788" y="750480"/>
                    <a:pt x="172249" y="744048"/>
                  </a:cubicBezTo>
                  <a:cubicBezTo>
                    <a:pt x="173815" y="738745"/>
                    <a:pt x="175828" y="734005"/>
                    <a:pt x="177506" y="728702"/>
                  </a:cubicBezTo>
                  <a:cubicBezTo>
                    <a:pt x="178289" y="726332"/>
                    <a:pt x="179072" y="723512"/>
                    <a:pt x="180302" y="721029"/>
                  </a:cubicBezTo>
                  <a:cubicBezTo>
                    <a:pt x="187125" y="702524"/>
                    <a:pt x="193948" y="684470"/>
                    <a:pt x="201553" y="666303"/>
                  </a:cubicBezTo>
                  <a:cubicBezTo>
                    <a:pt x="202784" y="663144"/>
                    <a:pt x="204462" y="659871"/>
                    <a:pt x="205580" y="657050"/>
                  </a:cubicBezTo>
                  <a:cubicBezTo>
                    <a:pt x="208041" y="651860"/>
                    <a:pt x="210501" y="646669"/>
                    <a:pt x="212850" y="641028"/>
                  </a:cubicBezTo>
                  <a:cubicBezTo>
                    <a:pt x="214528" y="637417"/>
                    <a:pt x="216094" y="633806"/>
                    <a:pt x="218107" y="629744"/>
                  </a:cubicBezTo>
                  <a:cubicBezTo>
                    <a:pt x="224147" y="616429"/>
                    <a:pt x="230970" y="603227"/>
                    <a:pt x="237457" y="590364"/>
                  </a:cubicBezTo>
                  <a:cubicBezTo>
                    <a:pt x="238576" y="587881"/>
                    <a:pt x="240253" y="585512"/>
                    <a:pt x="241484" y="582691"/>
                  </a:cubicBezTo>
                  <a:cubicBezTo>
                    <a:pt x="252669" y="561365"/>
                    <a:pt x="264749" y="540377"/>
                    <a:pt x="277276" y="520292"/>
                  </a:cubicBezTo>
                  <a:cubicBezTo>
                    <a:pt x="278842" y="517471"/>
                    <a:pt x="280519" y="514650"/>
                    <a:pt x="282533" y="512280"/>
                  </a:cubicBezTo>
                  <a:cubicBezTo>
                    <a:pt x="286895" y="505397"/>
                    <a:pt x="291369" y="498514"/>
                    <a:pt x="295731" y="491744"/>
                  </a:cubicBezTo>
                  <a:cubicBezTo>
                    <a:pt x="297744" y="488472"/>
                    <a:pt x="299757" y="485312"/>
                    <a:pt x="302218" y="482491"/>
                  </a:cubicBezTo>
                  <a:cubicBezTo>
                    <a:pt x="304231" y="479671"/>
                    <a:pt x="306245" y="476850"/>
                    <a:pt x="308258" y="474029"/>
                  </a:cubicBezTo>
                  <a:cubicBezTo>
                    <a:pt x="319890" y="457103"/>
                    <a:pt x="331970" y="440178"/>
                    <a:pt x="344833" y="424155"/>
                  </a:cubicBezTo>
                  <a:cubicBezTo>
                    <a:pt x="347294" y="420882"/>
                    <a:pt x="349642" y="417723"/>
                    <a:pt x="352103" y="414451"/>
                  </a:cubicBezTo>
                  <a:cubicBezTo>
                    <a:pt x="357360" y="408019"/>
                    <a:pt x="362505" y="401587"/>
                    <a:pt x="367762" y="395156"/>
                  </a:cubicBezTo>
                  <a:cubicBezTo>
                    <a:pt x="370223" y="392335"/>
                    <a:pt x="372572" y="389514"/>
                    <a:pt x="375032" y="386693"/>
                  </a:cubicBezTo>
                  <a:cubicBezTo>
                    <a:pt x="377493" y="383533"/>
                    <a:pt x="380289" y="380712"/>
                    <a:pt x="382638" y="377440"/>
                  </a:cubicBezTo>
                  <a:cubicBezTo>
                    <a:pt x="385099" y="375071"/>
                    <a:pt x="387112" y="372250"/>
                    <a:pt x="389461" y="369767"/>
                  </a:cubicBezTo>
                  <a:cubicBezTo>
                    <a:pt x="394718" y="363787"/>
                    <a:pt x="400422" y="357694"/>
                    <a:pt x="406015" y="351713"/>
                  </a:cubicBezTo>
                  <a:cubicBezTo>
                    <a:pt x="433418" y="321924"/>
                    <a:pt x="462387" y="293715"/>
                    <a:pt x="492922" y="267537"/>
                  </a:cubicBezTo>
                  <a:cubicBezTo>
                    <a:pt x="686086" y="100200"/>
                    <a:pt x="937525" y="0"/>
                    <a:pt x="1209543" y="0"/>
                  </a:cubicBezTo>
                  <a:close/>
                </a:path>
              </a:pathLst>
            </a:custGeom>
            <a:solidFill>
              <a:schemeClr val="accent3"/>
            </a:solidFill>
            <a:ln w="12700">
              <a:miter lim="400000"/>
            </a:ln>
          </p:spPr>
          <p:txBody>
            <a:bodyPr wrap="square" lIns="38100" tIns="38100" rIns="38100" bIns="38100" anchor="ctr">
              <a:noAutofit/>
            </a:bodyPr>
            <a:lstStyle/>
            <a:p>
              <a:pPr>
                <a:defRPr sz="3000">
                  <a:solidFill>
                    <a:srgbClr val="FFFFFF"/>
                  </a:solidFill>
                  <a:effectLst>
                    <a:outerShdw blurRad="38100" dist="12700" dir="5400000" rotWithShape="0">
                      <a:srgbClr val="000000">
                        <a:alpha val="50000"/>
                      </a:srgbClr>
                    </a:outerShdw>
                  </a:effectLst>
                </a:defRPr>
              </a:pPr>
              <a:endParaRPr/>
            </a:p>
          </p:txBody>
        </p:sp>
        <p:sp>
          <p:nvSpPr>
            <p:cNvPr id="10" name="Figure">
              <a:extLst>
                <a:ext uri="{FF2B5EF4-FFF2-40B4-BE49-F238E27FC236}">
                  <a16:creationId xmlns:a16="http://schemas.microsoft.com/office/drawing/2014/main" id="{4C384935-1969-489B-AF86-4AE67830C707}"/>
                </a:ext>
              </a:extLst>
            </p:cNvPr>
            <p:cNvSpPr/>
            <p:nvPr/>
          </p:nvSpPr>
          <p:spPr>
            <a:xfrm>
              <a:off x="6105177" y="1429864"/>
              <a:ext cx="1199125" cy="2437281"/>
            </a:xfrm>
            <a:custGeom>
              <a:avLst/>
              <a:gdLst/>
              <a:ahLst/>
              <a:cxnLst>
                <a:cxn ang="0">
                  <a:pos x="wd2" y="hd2"/>
                </a:cxn>
                <a:cxn ang="5400000">
                  <a:pos x="wd2" y="hd2"/>
                </a:cxn>
                <a:cxn ang="10800000">
                  <a:pos x="wd2" y="hd2"/>
                </a:cxn>
                <a:cxn ang="16200000">
                  <a:pos x="wd2" y="hd2"/>
                </a:cxn>
              </a:cxnLst>
              <a:rect l="0" t="0" r="r" b="b"/>
              <a:pathLst>
                <a:path w="21600" h="21600" extrusionOk="0">
                  <a:moveTo>
                    <a:pt x="19346" y="8320"/>
                  </a:moveTo>
                  <a:cubicBezTo>
                    <a:pt x="17969" y="3570"/>
                    <a:pt x="9735" y="36"/>
                    <a:pt x="0" y="0"/>
                  </a:cubicBezTo>
                  <a:lnTo>
                    <a:pt x="0" y="21600"/>
                  </a:lnTo>
                  <a:cubicBezTo>
                    <a:pt x="1856" y="21596"/>
                    <a:pt x="3704" y="21529"/>
                    <a:pt x="5545" y="21400"/>
                  </a:cubicBezTo>
                  <a:cubicBezTo>
                    <a:pt x="11104" y="21004"/>
                    <a:pt x="15888" y="19635"/>
                    <a:pt x="19281" y="17692"/>
                  </a:cubicBezTo>
                  <a:cubicBezTo>
                    <a:pt x="20150" y="17196"/>
                    <a:pt x="20926" y="16661"/>
                    <a:pt x="21600" y="16097"/>
                  </a:cubicBezTo>
                  <a:lnTo>
                    <a:pt x="19346" y="8320"/>
                  </a:lnTo>
                  <a:close/>
                </a:path>
              </a:pathLst>
            </a:custGeom>
            <a:solidFill>
              <a:schemeClr val="accent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1" name="Figure">
              <a:extLst>
                <a:ext uri="{FF2B5EF4-FFF2-40B4-BE49-F238E27FC236}">
                  <a16:creationId xmlns:a16="http://schemas.microsoft.com/office/drawing/2014/main" id="{E2DE3B5F-1DDF-4C23-9458-D1B14CE30667}"/>
                </a:ext>
              </a:extLst>
            </p:cNvPr>
            <p:cNvSpPr/>
            <p:nvPr/>
          </p:nvSpPr>
          <p:spPr>
            <a:xfrm>
              <a:off x="6072986" y="3578630"/>
              <a:ext cx="37020" cy="30581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930" y="21600"/>
                    <a:pt x="0" y="21003"/>
                    <a:pt x="0" y="20293"/>
                  </a:cubicBezTo>
                  <a:lnTo>
                    <a:pt x="0" y="1307"/>
                  </a:lnTo>
                  <a:cubicBezTo>
                    <a:pt x="0" y="597"/>
                    <a:pt x="4930" y="0"/>
                    <a:pt x="10800" y="0"/>
                  </a:cubicBezTo>
                  <a:cubicBezTo>
                    <a:pt x="16670" y="0"/>
                    <a:pt x="21600" y="597"/>
                    <a:pt x="21600" y="1307"/>
                  </a:cubicBezTo>
                  <a:lnTo>
                    <a:pt x="21600" y="20293"/>
                  </a:lnTo>
                  <a:cubicBezTo>
                    <a:pt x="21600" y="21003"/>
                    <a:pt x="16670" y="21600"/>
                    <a:pt x="10800" y="21600"/>
                  </a:cubicBezTo>
                  <a:close/>
                </a:path>
              </a:pathLst>
            </a:custGeom>
            <a:solidFill>
              <a:schemeClr val="tx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2" name="Figure">
              <a:extLst>
                <a:ext uri="{FF2B5EF4-FFF2-40B4-BE49-F238E27FC236}">
                  <a16:creationId xmlns:a16="http://schemas.microsoft.com/office/drawing/2014/main" id="{210B0DDB-B6B3-4C05-89BE-1E7CE3C9949A}"/>
                </a:ext>
              </a:extLst>
            </p:cNvPr>
            <p:cNvSpPr/>
            <p:nvPr/>
          </p:nvSpPr>
          <p:spPr>
            <a:xfrm>
              <a:off x="5815456" y="1542534"/>
              <a:ext cx="564151" cy="2057461"/>
            </a:xfrm>
            <a:custGeom>
              <a:avLst/>
              <a:gdLst/>
              <a:ahLst/>
              <a:cxnLst>
                <a:cxn ang="0">
                  <a:pos x="wd2" y="hd2"/>
                </a:cxn>
                <a:cxn ang="5400000">
                  <a:pos x="wd2" y="hd2"/>
                </a:cxn>
                <a:cxn ang="10800000">
                  <a:pos x="wd2" y="hd2"/>
                </a:cxn>
                <a:cxn ang="16200000">
                  <a:pos x="wd2" y="hd2"/>
                </a:cxn>
              </a:cxnLst>
              <a:rect l="0" t="0" r="r" b="b"/>
              <a:pathLst>
                <a:path w="21600" h="21575" extrusionOk="0">
                  <a:moveTo>
                    <a:pt x="21600" y="11726"/>
                  </a:moveTo>
                  <a:lnTo>
                    <a:pt x="21600" y="2958"/>
                  </a:lnTo>
                  <a:cubicBezTo>
                    <a:pt x="21600" y="1325"/>
                    <a:pt x="16762" y="0"/>
                    <a:pt x="10800" y="0"/>
                  </a:cubicBezTo>
                  <a:lnTo>
                    <a:pt x="10800" y="0"/>
                  </a:lnTo>
                  <a:cubicBezTo>
                    <a:pt x="4838" y="0"/>
                    <a:pt x="0" y="1325"/>
                    <a:pt x="0" y="2958"/>
                  </a:cubicBezTo>
                  <a:lnTo>
                    <a:pt x="0" y="11726"/>
                  </a:lnTo>
                  <a:cubicBezTo>
                    <a:pt x="0" y="12773"/>
                    <a:pt x="1987" y="13693"/>
                    <a:pt x="4992" y="14220"/>
                  </a:cubicBezTo>
                  <a:cubicBezTo>
                    <a:pt x="6563" y="14494"/>
                    <a:pt x="7488" y="14975"/>
                    <a:pt x="7488" y="15482"/>
                  </a:cubicBezTo>
                  <a:lnTo>
                    <a:pt x="7488" y="15482"/>
                  </a:lnTo>
                  <a:cubicBezTo>
                    <a:pt x="7488" y="15967"/>
                    <a:pt x="6656" y="16427"/>
                    <a:pt x="5207" y="16705"/>
                  </a:cubicBezTo>
                  <a:cubicBezTo>
                    <a:pt x="2573" y="17212"/>
                    <a:pt x="894" y="18064"/>
                    <a:pt x="1048" y="19022"/>
                  </a:cubicBezTo>
                  <a:cubicBezTo>
                    <a:pt x="1279" y="20427"/>
                    <a:pt x="5516" y="21554"/>
                    <a:pt x="10661" y="21575"/>
                  </a:cubicBezTo>
                  <a:cubicBezTo>
                    <a:pt x="16131" y="21600"/>
                    <a:pt x="20599" y="20389"/>
                    <a:pt x="20599" y="18899"/>
                  </a:cubicBezTo>
                  <a:cubicBezTo>
                    <a:pt x="20599" y="18001"/>
                    <a:pt x="18981" y="17207"/>
                    <a:pt x="16500" y="16722"/>
                  </a:cubicBezTo>
                  <a:cubicBezTo>
                    <a:pt x="15037" y="16435"/>
                    <a:pt x="14143" y="15980"/>
                    <a:pt x="14143" y="15490"/>
                  </a:cubicBezTo>
                  <a:lnTo>
                    <a:pt x="14143" y="15490"/>
                  </a:lnTo>
                  <a:cubicBezTo>
                    <a:pt x="14143" y="14979"/>
                    <a:pt x="15083" y="14498"/>
                    <a:pt x="16655" y="14220"/>
                  </a:cubicBezTo>
                  <a:cubicBezTo>
                    <a:pt x="19628" y="13693"/>
                    <a:pt x="21600" y="12773"/>
                    <a:pt x="21600" y="11726"/>
                  </a:cubicBezTo>
                  <a:close/>
                </a:path>
              </a:pathLst>
            </a:custGeom>
            <a:solidFill>
              <a:schemeClr val="accent4"/>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3" name="Figure">
              <a:extLst>
                <a:ext uri="{FF2B5EF4-FFF2-40B4-BE49-F238E27FC236}">
                  <a16:creationId xmlns:a16="http://schemas.microsoft.com/office/drawing/2014/main" id="{175B9C97-1046-415C-89AB-1278C8403852}"/>
                </a:ext>
              </a:extLst>
            </p:cNvPr>
            <p:cNvSpPr/>
            <p:nvPr/>
          </p:nvSpPr>
          <p:spPr>
            <a:xfrm>
              <a:off x="5936173" y="1663250"/>
              <a:ext cx="319499" cy="115606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42" y="21600"/>
                    <a:pt x="0" y="20262"/>
                    <a:pt x="0" y="18615"/>
                  </a:cubicBezTo>
                  <a:lnTo>
                    <a:pt x="0" y="2985"/>
                  </a:lnTo>
                  <a:cubicBezTo>
                    <a:pt x="0" y="1338"/>
                    <a:pt x="4842" y="0"/>
                    <a:pt x="10800" y="0"/>
                  </a:cubicBezTo>
                  <a:cubicBezTo>
                    <a:pt x="16758" y="0"/>
                    <a:pt x="21600" y="1338"/>
                    <a:pt x="21600" y="2985"/>
                  </a:cubicBezTo>
                  <a:lnTo>
                    <a:pt x="21600" y="18608"/>
                  </a:lnTo>
                  <a:cubicBezTo>
                    <a:pt x="21600" y="20254"/>
                    <a:pt x="16758" y="21600"/>
                    <a:pt x="10800" y="21600"/>
                  </a:cubicBezTo>
                  <a:close/>
                </a:path>
              </a:pathLst>
            </a:custGeom>
            <a:solidFill>
              <a:schemeClr val="accent4">
                <a:lumMod val="5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pic>
          <p:nvPicPr>
            <p:cNvPr id="14" name="Graphic 13" descr="Bullseye">
              <a:extLst>
                <a:ext uri="{FF2B5EF4-FFF2-40B4-BE49-F238E27FC236}">
                  <a16:creationId xmlns:a16="http://schemas.microsoft.com/office/drawing/2014/main" id="{8C55CD05-B951-4430-B902-D8CFEAF71D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156009" y="2806693"/>
              <a:ext cx="615028" cy="615028"/>
            </a:xfrm>
            <a:prstGeom prst="rect">
              <a:avLst/>
            </a:prstGeom>
          </p:spPr>
        </p:pic>
        <p:grpSp>
          <p:nvGrpSpPr>
            <p:cNvPr id="18" name="Group 17">
              <a:extLst>
                <a:ext uri="{FF2B5EF4-FFF2-40B4-BE49-F238E27FC236}">
                  <a16:creationId xmlns:a16="http://schemas.microsoft.com/office/drawing/2014/main" id="{6FB174FE-D19E-44C2-9BEC-A281E49E6CA8}"/>
                </a:ext>
              </a:extLst>
            </p:cNvPr>
            <p:cNvGrpSpPr/>
            <p:nvPr/>
          </p:nvGrpSpPr>
          <p:grpSpPr>
            <a:xfrm>
              <a:off x="8074866" y="3550872"/>
              <a:ext cx="3535158" cy="1665547"/>
              <a:chOff x="8074866" y="3651759"/>
              <a:chExt cx="3535158" cy="1665547"/>
            </a:xfrm>
          </p:grpSpPr>
          <p:sp>
            <p:nvSpPr>
              <p:cNvPr id="19" name="TextBox 18">
                <a:extLst>
                  <a:ext uri="{FF2B5EF4-FFF2-40B4-BE49-F238E27FC236}">
                    <a16:creationId xmlns:a16="http://schemas.microsoft.com/office/drawing/2014/main" id="{6CE853BA-144F-49DA-8D74-8CD8D2CB6DB3}"/>
                  </a:ext>
                </a:extLst>
              </p:cNvPr>
              <p:cNvSpPr txBox="1"/>
              <p:nvPr/>
            </p:nvSpPr>
            <p:spPr>
              <a:xfrm>
                <a:off x="8074866" y="3651759"/>
                <a:ext cx="2933702" cy="828535"/>
              </a:xfrm>
              <a:prstGeom prst="rect">
                <a:avLst/>
              </a:prstGeom>
              <a:noFill/>
            </p:spPr>
            <p:txBody>
              <a:bodyPr wrap="square" lIns="0" rIns="0" rtlCol="0" anchor="b">
                <a:spAutoFit/>
              </a:bodyPr>
              <a:lstStyle/>
              <a:p>
                <a:r>
                  <a:rPr lang="es-ES" sz="2400" b="1" dirty="0">
                    <a:solidFill>
                      <a:schemeClr val="accent5">
                        <a:lumMod val="50000"/>
                      </a:schemeClr>
                    </a:solidFill>
                  </a:rPr>
                  <a:t>Aprende y </a:t>
                </a:r>
                <a:r>
                  <a:rPr lang="es-ES" sz="2400" b="1" dirty="0" err="1">
                    <a:solidFill>
                      <a:schemeClr val="accent5">
                        <a:lumMod val="50000"/>
                      </a:schemeClr>
                    </a:solidFill>
                  </a:rPr>
                  <a:t>comparti</a:t>
                </a:r>
                <a:r>
                  <a:rPr lang="es-ES" sz="2400" b="1" dirty="0">
                    <a:solidFill>
                      <a:schemeClr val="accent5">
                        <a:lumMod val="50000"/>
                      </a:schemeClr>
                    </a:solidFill>
                  </a:rPr>
                  <a:t> las mejores prácticas</a:t>
                </a:r>
              </a:p>
            </p:txBody>
          </p:sp>
          <p:sp>
            <p:nvSpPr>
              <p:cNvPr id="20" name="TextBox 19">
                <a:extLst>
                  <a:ext uri="{FF2B5EF4-FFF2-40B4-BE49-F238E27FC236}">
                    <a16:creationId xmlns:a16="http://schemas.microsoft.com/office/drawing/2014/main" id="{1C4AA4CC-0702-4D11-AB0C-BDD87B7E1F05}"/>
                  </a:ext>
                </a:extLst>
              </p:cNvPr>
              <p:cNvSpPr txBox="1"/>
              <p:nvPr/>
            </p:nvSpPr>
            <p:spPr>
              <a:xfrm>
                <a:off x="8089167" y="4580830"/>
                <a:ext cx="3520857" cy="736476"/>
              </a:xfrm>
              <a:prstGeom prst="rect">
                <a:avLst/>
              </a:prstGeom>
              <a:noFill/>
            </p:spPr>
            <p:txBody>
              <a:bodyPr wrap="square" lIns="0" rIns="0" rtlCol="0" anchor="t">
                <a:spAutoFit/>
              </a:bodyPr>
              <a:lstStyle/>
              <a:p>
                <a:pPr algn="just"/>
                <a:r>
                  <a:rPr lang="en-US" sz="1400" dirty="0"/>
                  <a:t>Contributing to global knowledge on climate policies and learning from other countries, organizations and individuals</a:t>
                </a:r>
              </a:p>
            </p:txBody>
          </p:sp>
        </p:grpSp>
        <p:grpSp>
          <p:nvGrpSpPr>
            <p:cNvPr id="21" name="Group 20">
              <a:extLst>
                <a:ext uri="{FF2B5EF4-FFF2-40B4-BE49-F238E27FC236}">
                  <a16:creationId xmlns:a16="http://schemas.microsoft.com/office/drawing/2014/main" id="{029AC21A-5C5B-4E2E-A7F7-8DE0247EC52F}"/>
                </a:ext>
              </a:extLst>
            </p:cNvPr>
            <p:cNvGrpSpPr/>
            <p:nvPr/>
          </p:nvGrpSpPr>
          <p:grpSpPr>
            <a:xfrm>
              <a:off x="741898" y="3625807"/>
              <a:ext cx="3667359" cy="1777306"/>
              <a:chOff x="741898" y="4305646"/>
              <a:chExt cx="3667359" cy="1777306"/>
            </a:xfrm>
          </p:grpSpPr>
          <p:sp>
            <p:nvSpPr>
              <p:cNvPr id="22" name="TextBox 21">
                <a:extLst>
                  <a:ext uri="{FF2B5EF4-FFF2-40B4-BE49-F238E27FC236}">
                    <a16:creationId xmlns:a16="http://schemas.microsoft.com/office/drawing/2014/main" id="{3AF57C84-913C-46BE-B382-E26E6C922157}"/>
                  </a:ext>
                </a:extLst>
              </p:cNvPr>
              <p:cNvSpPr txBox="1"/>
              <p:nvPr/>
            </p:nvSpPr>
            <p:spPr>
              <a:xfrm>
                <a:off x="1262993" y="4305646"/>
                <a:ext cx="3146264" cy="828535"/>
              </a:xfrm>
              <a:prstGeom prst="rect">
                <a:avLst/>
              </a:prstGeom>
              <a:noFill/>
            </p:spPr>
            <p:txBody>
              <a:bodyPr wrap="square" lIns="0" rIns="0" rtlCol="0" anchor="b">
                <a:spAutoFit/>
              </a:bodyPr>
              <a:lstStyle/>
              <a:p>
                <a:pPr algn="ctr"/>
                <a:r>
                  <a:rPr lang="es-ES" sz="2400" b="1" dirty="0">
                    <a:solidFill>
                      <a:schemeClr val="accent6">
                        <a:lumMod val="75000"/>
                      </a:schemeClr>
                    </a:solidFill>
                  </a:rPr>
                  <a:t>Administra un espacio de trabajo personal</a:t>
                </a:r>
              </a:p>
            </p:txBody>
          </p:sp>
          <p:sp>
            <p:nvSpPr>
              <p:cNvPr id="23" name="TextBox 22">
                <a:extLst>
                  <a:ext uri="{FF2B5EF4-FFF2-40B4-BE49-F238E27FC236}">
                    <a16:creationId xmlns:a16="http://schemas.microsoft.com/office/drawing/2014/main" id="{C8B07F8C-0309-45F4-A6D9-0F4C15CA26D8}"/>
                  </a:ext>
                </a:extLst>
              </p:cNvPr>
              <p:cNvSpPr txBox="1"/>
              <p:nvPr/>
            </p:nvSpPr>
            <p:spPr>
              <a:xfrm>
                <a:off x="741898" y="5131672"/>
                <a:ext cx="3586862" cy="951280"/>
              </a:xfrm>
              <a:prstGeom prst="rect">
                <a:avLst/>
              </a:prstGeom>
              <a:noFill/>
            </p:spPr>
            <p:txBody>
              <a:bodyPr wrap="square" lIns="0" rIns="0" rtlCol="0" anchor="t">
                <a:spAutoFit/>
              </a:bodyPr>
              <a:lstStyle/>
              <a:p>
                <a:pPr algn="just"/>
                <a:r>
                  <a:rPr lang="en-US" sz="1400" dirty="0"/>
                  <a:t>A creative tool for managing opportunities and knowledge items, allowing NDA and AEs to manage their workspace and promote their work to the world.</a:t>
                </a:r>
              </a:p>
            </p:txBody>
          </p:sp>
        </p:grpSp>
        <p:grpSp>
          <p:nvGrpSpPr>
            <p:cNvPr id="24" name="Group 23">
              <a:extLst>
                <a:ext uri="{FF2B5EF4-FFF2-40B4-BE49-F238E27FC236}">
                  <a16:creationId xmlns:a16="http://schemas.microsoft.com/office/drawing/2014/main" id="{8C3A4579-15DB-4161-B0A8-ADBDA0275F8D}"/>
                </a:ext>
              </a:extLst>
            </p:cNvPr>
            <p:cNvGrpSpPr/>
            <p:nvPr/>
          </p:nvGrpSpPr>
          <p:grpSpPr>
            <a:xfrm>
              <a:off x="7995406" y="1360612"/>
              <a:ext cx="3650218" cy="1554954"/>
              <a:chOff x="7987611" y="1087304"/>
              <a:chExt cx="3650218" cy="1554954"/>
            </a:xfrm>
          </p:grpSpPr>
          <p:sp>
            <p:nvSpPr>
              <p:cNvPr id="25" name="TextBox 24">
                <a:extLst>
                  <a:ext uri="{FF2B5EF4-FFF2-40B4-BE49-F238E27FC236}">
                    <a16:creationId xmlns:a16="http://schemas.microsoft.com/office/drawing/2014/main" id="{0CEB1860-98DB-4883-A0DE-F89329604B3A}"/>
                  </a:ext>
                </a:extLst>
              </p:cNvPr>
              <p:cNvSpPr txBox="1"/>
              <p:nvPr/>
            </p:nvSpPr>
            <p:spPr>
              <a:xfrm>
                <a:off x="7987611" y="1087304"/>
                <a:ext cx="3650218" cy="828535"/>
              </a:xfrm>
              <a:prstGeom prst="rect">
                <a:avLst/>
              </a:prstGeom>
              <a:noFill/>
            </p:spPr>
            <p:txBody>
              <a:bodyPr wrap="square" lIns="0" rIns="0" rtlCol="0" anchor="b">
                <a:spAutoFit/>
              </a:bodyPr>
              <a:lstStyle/>
              <a:p>
                <a:r>
                  <a:rPr lang="en-US" sz="2400" b="1" dirty="0" err="1">
                    <a:solidFill>
                      <a:srgbClr val="246B52"/>
                    </a:solidFill>
                  </a:rPr>
                  <a:t>Publica</a:t>
                </a:r>
                <a:r>
                  <a:rPr lang="en-US" sz="2400" b="1" dirty="0">
                    <a:solidFill>
                      <a:srgbClr val="246B52"/>
                    </a:solidFill>
                  </a:rPr>
                  <a:t> y </a:t>
                </a:r>
                <a:r>
                  <a:rPr lang="en-US" sz="2400" b="1" dirty="0" err="1">
                    <a:solidFill>
                      <a:srgbClr val="246B52"/>
                    </a:solidFill>
                  </a:rPr>
                  <a:t>gestiona</a:t>
                </a:r>
                <a:r>
                  <a:rPr lang="en-US" sz="2400" b="1" dirty="0">
                    <a:solidFill>
                      <a:srgbClr val="246B52"/>
                    </a:solidFill>
                  </a:rPr>
                  <a:t> </a:t>
                </a:r>
                <a:r>
                  <a:rPr lang="en-US" sz="2400" b="1" dirty="0" err="1">
                    <a:solidFill>
                      <a:srgbClr val="246B52"/>
                    </a:solidFill>
                  </a:rPr>
                  <a:t>oportunidades</a:t>
                </a:r>
                <a:endParaRPr lang="en-US" sz="2400" b="1" dirty="0">
                  <a:solidFill>
                    <a:srgbClr val="246B52"/>
                  </a:solidFill>
                </a:endParaRPr>
              </a:p>
            </p:txBody>
          </p:sp>
          <p:sp>
            <p:nvSpPr>
              <p:cNvPr id="26" name="TextBox 25">
                <a:extLst>
                  <a:ext uri="{FF2B5EF4-FFF2-40B4-BE49-F238E27FC236}">
                    <a16:creationId xmlns:a16="http://schemas.microsoft.com/office/drawing/2014/main" id="{21E1D7E5-FAE9-4CAB-A754-12FA43800B23}"/>
                  </a:ext>
                </a:extLst>
              </p:cNvPr>
              <p:cNvSpPr txBox="1"/>
              <p:nvPr/>
            </p:nvSpPr>
            <p:spPr>
              <a:xfrm>
                <a:off x="7987611" y="1905782"/>
                <a:ext cx="3614618" cy="736476"/>
              </a:xfrm>
              <a:prstGeom prst="rect">
                <a:avLst/>
              </a:prstGeom>
              <a:noFill/>
            </p:spPr>
            <p:txBody>
              <a:bodyPr wrap="square" lIns="0" rIns="0" rtlCol="0" anchor="t">
                <a:spAutoFit/>
              </a:bodyPr>
              <a:lstStyle/>
              <a:p>
                <a:pPr algn="just"/>
                <a:r>
                  <a:rPr lang="en-US" sz="1400" dirty="0"/>
                  <a:t>Post opportunities based on specific criteria related to NDAs and AEs project development, strategy, etc. </a:t>
                </a:r>
              </a:p>
            </p:txBody>
          </p:sp>
        </p:grpSp>
        <p:grpSp>
          <p:nvGrpSpPr>
            <p:cNvPr id="27" name="Group 26">
              <a:extLst>
                <a:ext uri="{FF2B5EF4-FFF2-40B4-BE49-F238E27FC236}">
                  <a16:creationId xmlns:a16="http://schemas.microsoft.com/office/drawing/2014/main" id="{A50695F5-1871-4F3A-9E67-56D369FB49C8}"/>
                </a:ext>
              </a:extLst>
            </p:cNvPr>
            <p:cNvGrpSpPr/>
            <p:nvPr/>
          </p:nvGrpSpPr>
          <p:grpSpPr>
            <a:xfrm>
              <a:off x="749693" y="1453398"/>
              <a:ext cx="3913501" cy="1502445"/>
              <a:chOff x="741898" y="2341131"/>
              <a:chExt cx="3913501" cy="1502445"/>
            </a:xfrm>
          </p:grpSpPr>
          <p:sp>
            <p:nvSpPr>
              <p:cNvPr id="28" name="TextBox 27">
                <a:extLst>
                  <a:ext uri="{FF2B5EF4-FFF2-40B4-BE49-F238E27FC236}">
                    <a16:creationId xmlns:a16="http://schemas.microsoft.com/office/drawing/2014/main" id="{EF0BB793-A560-4B22-8540-312FF00E2C41}"/>
                  </a:ext>
                </a:extLst>
              </p:cNvPr>
              <p:cNvSpPr txBox="1"/>
              <p:nvPr/>
            </p:nvSpPr>
            <p:spPr>
              <a:xfrm>
                <a:off x="1360928" y="2341131"/>
                <a:ext cx="3294471" cy="828535"/>
              </a:xfrm>
              <a:prstGeom prst="rect">
                <a:avLst/>
              </a:prstGeom>
              <a:noFill/>
            </p:spPr>
            <p:txBody>
              <a:bodyPr wrap="square" lIns="0" rIns="0" rtlCol="0" anchor="b">
                <a:spAutoFit/>
              </a:bodyPr>
              <a:lstStyle/>
              <a:p>
                <a:r>
                  <a:rPr lang="en-US" sz="2400" b="1" dirty="0" err="1">
                    <a:solidFill>
                      <a:srgbClr val="246B52"/>
                    </a:solidFill>
                  </a:rPr>
                  <a:t>Busqueda</a:t>
                </a:r>
                <a:r>
                  <a:rPr lang="en-US" sz="2400" b="1" dirty="0">
                    <a:solidFill>
                      <a:srgbClr val="246B52"/>
                    </a:solidFill>
                  </a:rPr>
                  <a:t> de </a:t>
                </a:r>
                <a:r>
                  <a:rPr lang="en-US" sz="2400" b="1" dirty="0" err="1">
                    <a:solidFill>
                      <a:srgbClr val="246B52"/>
                    </a:solidFill>
                  </a:rPr>
                  <a:t>necesidades</a:t>
                </a:r>
                <a:r>
                  <a:rPr lang="en-US" sz="2400" b="1" dirty="0">
                    <a:solidFill>
                      <a:srgbClr val="246B52"/>
                    </a:solidFill>
                  </a:rPr>
                  <a:t> </a:t>
                </a:r>
                <a:r>
                  <a:rPr lang="en-US" sz="2400" b="1" dirty="0" err="1">
                    <a:solidFill>
                      <a:srgbClr val="246B52"/>
                    </a:solidFill>
                  </a:rPr>
                  <a:t>específicas</a:t>
                </a:r>
                <a:endParaRPr lang="en-US" sz="2400" b="1" dirty="0">
                  <a:solidFill>
                    <a:srgbClr val="246B52"/>
                  </a:solidFill>
                </a:endParaRPr>
              </a:p>
            </p:txBody>
          </p:sp>
          <p:sp>
            <p:nvSpPr>
              <p:cNvPr id="29" name="TextBox 28">
                <a:extLst>
                  <a:ext uri="{FF2B5EF4-FFF2-40B4-BE49-F238E27FC236}">
                    <a16:creationId xmlns:a16="http://schemas.microsoft.com/office/drawing/2014/main" id="{26F1A4A1-795C-4506-AEDF-F306BCE28F7D}"/>
                  </a:ext>
                </a:extLst>
              </p:cNvPr>
              <p:cNvSpPr txBox="1"/>
              <p:nvPr/>
            </p:nvSpPr>
            <p:spPr>
              <a:xfrm>
                <a:off x="741898" y="3107100"/>
                <a:ext cx="2929293" cy="736476"/>
              </a:xfrm>
              <a:prstGeom prst="rect">
                <a:avLst/>
              </a:prstGeom>
              <a:noFill/>
            </p:spPr>
            <p:txBody>
              <a:bodyPr wrap="square" lIns="0" rIns="0" rtlCol="0" anchor="t">
                <a:spAutoFit/>
              </a:bodyPr>
              <a:lstStyle/>
              <a:p>
                <a:pPr algn="just"/>
                <a:r>
                  <a:rPr lang="en-US" sz="1400" dirty="0"/>
                  <a:t>NDAs and AEs can customize their search and target specific profiles of volunteers and/or consultants.</a:t>
                </a:r>
              </a:p>
            </p:txBody>
          </p:sp>
        </p:grpSp>
        <p:pic>
          <p:nvPicPr>
            <p:cNvPr id="30" name="Graphic 29" descr="Bullseye">
              <a:extLst>
                <a:ext uri="{FF2B5EF4-FFF2-40B4-BE49-F238E27FC236}">
                  <a16:creationId xmlns:a16="http://schemas.microsoft.com/office/drawing/2014/main" id="{8000DB86-4392-4EB6-AAC7-6EC97E1B497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1049" y="1542534"/>
              <a:ext cx="615028" cy="615028"/>
            </a:xfrm>
            <a:prstGeom prst="rect">
              <a:avLst/>
            </a:prstGeom>
          </p:spPr>
        </p:pic>
        <p:sp>
          <p:nvSpPr>
            <p:cNvPr id="34" name="Figure">
              <a:extLst>
                <a:ext uri="{FF2B5EF4-FFF2-40B4-BE49-F238E27FC236}">
                  <a16:creationId xmlns:a16="http://schemas.microsoft.com/office/drawing/2014/main" id="{62D07929-7309-431F-81F9-ABD51D1337B0}"/>
                </a:ext>
              </a:extLst>
            </p:cNvPr>
            <p:cNvSpPr/>
            <p:nvPr/>
          </p:nvSpPr>
          <p:spPr>
            <a:xfrm>
              <a:off x="4889957" y="1779944"/>
              <a:ext cx="404404" cy="15455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969" y="2064"/>
                    <a:pt x="12122" y="4493"/>
                    <a:pt x="10660" y="7148"/>
                  </a:cubicBezTo>
                  <a:lnTo>
                    <a:pt x="3783" y="19739"/>
                  </a:lnTo>
                  <a:lnTo>
                    <a:pt x="3525" y="20200"/>
                  </a:lnTo>
                  <a:lnTo>
                    <a:pt x="3288" y="20633"/>
                  </a:lnTo>
                  <a:lnTo>
                    <a:pt x="2773" y="21600"/>
                  </a:lnTo>
                  <a:cubicBezTo>
                    <a:pt x="1784" y="21234"/>
                    <a:pt x="860" y="20852"/>
                    <a:pt x="0" y="20470"/>
                  </a:cubicBezTo>
                  <a:lnTo>
                    <a:pt x="236" y="20037"/>
                  </a:lnTo>
                  <a:lnTo>
                    <a:pt x="6706" y="8210"/>
                  </a:lnTo>
                  <a:cubicBezTo>
                    <a:pt x="6727" y="8154"/>
                    <a:pt x="6770" y="8092"/>
                    <a:pt x="6813" y="8036"/>
                  </a:cubicBezTo>
                  <a:cubicBezTo>
                    <a:pt x="6856" y="7980"/>
                    <a:pt x="6878" y="7924"/>
                    <a:pt x="6921" y="7867"/>
                  </a:cubicBezTo>
                  <a:cubicBezTo>
                    <a:pt x="6964" y="7805"/>
                    <a:pt x="7007" y="7738"/>
                    <a:pt x="7050" y="7676"/>
                  </a:cubicBezTo>
                  <a:cubicBezTo>
                    <a:pt x="7093" y="7620"/>
                    <a:pt x="7114" y="7569"/>
                    <a:pt x="7157" y="7513"/>
                  </a:cubicBezTo>
                  <a:cubicBezTo>
                    <a:pt x="7178" y="7474"/>
                    <a:pt x="7221" y="7434"/>
                    <a:pt x="7243" y="7395"/>
                  </a:cubicBezTo>
                  <a:cubicBezTo>
                    <a:pt x="7264" y="7361"/>
                    <a:pt x="7286" y="7327"/>
                    <a:pt x="7329" y="7294"/>
                  </a:cubicBezTo>
                  <a:cubicBezTo>
                    <a:pt x="7350" y="7249"/>
                    <a:pt x="7393" y="7209"/>
                    <a:pt x="7436" y="7164"/>
                  </a:cubicBezTo>
                  <a:cubicBezTo>
                    <a:pt x="7479" y="7119"/>
                    <a:pt x="7501" y="7074"/>
                    <a:pt x="7544" y="7029"/>
                  </a:cubicBezTo>
                  <a:cubicBezTo>
                    <a:pt x="7565" y="6996"/>
                    <a:pt x="7587" y="6968"/>
                    <a:pt x="7630" y="6934"/>
                  </a:cubicBezTo>
                  <a:cubicBezTo>
                    <a:pt x="7673" y="6894"/>
                    <a:pt x="7694" y="6849"/>
                    <a:pt x="7737" y="6810"/>
                  </a:cubicBezTo>
                  <a:cubicBezTo>
                    <a:pt x="7780" y="6771"/>
                    <a:pt x="7802" y="6731"/>
                    <a:pt x="7845" y="6692"/>
                  </a:cubicBezTo>
                  <a:cubicBezTo>
                    <a:pt x="7974" y="6563"/>
                    <a:pt x="8081" y="6439"/>
                    <a:pt x="8232" y="6310"/>
                  </a:cubicBezTo>
                  <a:cubicBezTo>
                    <a:pt x="8296" y="6253"/>
                    <a:pt x="8361" y="6197"/>
                    <a:pt x="8404" y="6141"/>
                  </a:cubicBezTo>
                  <a:cubicBezTo>
                    <a:pt x="8511" y="6051"/>
                    <a:pt x="8618" y="5955"/>
                    <a:pt x="8726" y="5865"/>
                  </a:cubicBezTo>
                  <a:cubicBezTo>
                    <a:pt x="8769" y="5826"/>
                    <a:pt x="8812" y="5792"/>
                    <a:pt x="8855" y="5758"/>
                  </a:cubicBezTo>
                  <a:cubicBezTo>
                    <a:pt x="8962" y="5669"/>
                    <a:pt x="9070" y="5573"/>
                    <a:pt x="9199" y="5483"/>
                  </a:cubicBezTo>
                  <a:cubicBezTo>
                    <a:pt x="9285" y="5410"/>
                    <a:pt x="9392" y="5342"/>
                    <a:pt x="9478" y="5269"/>
                  </a:cubicBezTo>
                  <a:cubicBezTo>
                    <a:pt x="9521" y="5236"/>
                    <a:pt x="9564" y="5196"/>
                    <a:pt x="9629" y="5162"/>
                  </a:cubicBezTo>
                  <a:cubicBezTo>
                    <a:pt x="9994" y="4904"/>
                    <a:pt x="10359" y="4651"/>
                    <a:pt x="10768" y="4398"/>
                  </a:cubicBezTo>
                  <a:cubicBezTo>
                    <a:pt x="10832" y="4353"/>
                    <a:pt x="10918" y="4308"/>
                    <a:pt x="10983" y="4268"/>
                  </a:cubicBezTo>
                  <a:cubicBezTo>
                    <a:pt x="11112" y="4195"/>
                    <a:pt x="11241" y="4122"/>
                    <a:pt x="11370" y="4043"/>
                  </a:cubicBezTo>
                  <a:cubicBezTo>
                    <a:pt x="11455" y="3993"/>
                    <a:pt x="11541" y="3942"/>
                    <a:pt x="11649" y="3886"/>
                  </a:cubicBezTo>
                  <a:cubicBezTo>
                    <a:pt x="11971" y="3700"/>
                    <a:pt x="12337" y="3515"/>
                    <a:pt x="12681" y="3335"/>
                  </a:cubicBezTo>
                  <a:cubicBezTo>
                    <a:pt x="12745" y="3301"/>
                    <a:pt x="12831" y="3267"/>
                    <a:pt x="12895" y="3228"/>
                  </a:cubicBezTo>
                  <a:cubicBezTo>
                    <a:pt x="13497" y="2930"/>
                    <a:pt x="14142" y="2637"/>
                    <a:pt x="14808" y="2356"/>
                  </a:cubicBezTo>
                  <a:cubicBezTo>
                    <a:pt x="14894" y="2317"/>
                    <a:pt x="14980" y="2278"/>
                    <a:pt x="15088" y="2244"/>
                  </a:cubicBezTo>
                  <a:cubicBezTo>
                    <a:pt x="15324" y="2148"/>
                    <a:pt x="15561" y="2053"/>
                    <a:pt x="15797" y="1957"/>
                  </a:cubicBezTo>
                  <a:cubicBezTo>
                    <a:pt x="15904" y="1912"/>
                    <a:pt x="16012" y="1867"/>
                    <a:pt x="16141" y="1828"/>
                  </a:cubicBezTo>
                  <a:cubicBezTo>
                    <a:pt x="16248" y="1788"/>
                    <a:pt x="16356" y="1749"/>
                    <a:pt x="16463" y="1710"/>
                  </a:cubicBezTo>
                  <a:cubicBezTo>
                    <a:pt x="17087" y="1473"/>
                    <a:pt x="17731" y="1237"/>
                    <a:pt x="18419" y="1012"/>
                  </a:cubicBezTo>
                  <a:cubicBezTo>
                    <a:pt x="18548" y="967"/>
                    <a:pt x="18677" y="922"/>
                    <a:pt x="18806" y="877"/>
                  </a:cubicBezTo>
                  <a:cubicBezTo>
                    <a:pt x="19085" y="787"/>
                    <a:pt x="19365" y="697"/>
                    <a:pt x="19644" y="607"/>
                  </a:cubicBezTo>
                  <a:cubicBezTo>
                    <a:pt x="19773" y="568"/>
                    <a:pt x="19902" y="529"/>
                    <a:pt x="20031" y="489"/>
                  </a:cubicBezTo>
                  <a:cubicBezTo>
                    <a:pt x="20160" y="444"/>
                    <a:pt x="20310" y="405"/>
                    <a:pt x="20439" y="360"/>
                  </a:cubicBezTo>
                  <a:cubicBezTo>
                    <a:pt x="20568" y="326"/>
                    <a:pt x="20676" y="287"/>
                    <a:pt x="20805" y="253"/>
                  </a:cubicBezTo>
                  <a:cubicBezTo>
                    <a:pt x="21020" y="169"/>
                    <a:pt x="21299" y="84"/>
                    <a:pt x="21600" y="0"/>
                  </a:cubicBezTo>
                  <a:close/>
                </a:path>
              </a:pathLst>
            </a:custGeom>
            <a:solidFill>
              <a:schemeClr val="accent3">
                <a:lumMod val="50000"/>
              </a:schemeClr>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35" name="Figure">
              <a:extLst>
                <a:ext uri="{FF2B5EF4-FFF2-40B4-BE49-F238E27FC236}">
                  <a16:creationId xmlns:a16="http://schemas.microsoft.com/office/drawing/2014/main" id="{1B3D6FED-C784-418B-802E-36608980C376}"/>
                </a:ext>
              </a:extLst>
            </p:cNvPr>
            <p:cNvSpPr/>
            <p:nvPr/>
          </p:nvSpPr>
          <p:spPr>
            <a:xfrm>
              <a:off x="4885933" y="3216478"/>
              <a:ext cx="2424002" cy="670785"/>
            </a:xfrm>
            <a:custGeom>
              <a:avLst/>
              <a:gdLst/>
              <a:ahLst/>
              <a:cxnLst>
                <a:cxn ang="0">
                  <a:pos x="wd2" y="hd2"/>
                </a:cxn>
                <a:cxn ang="5400000">
                  <a:pos x="wd2" y="hd2"/>
                </a:cxn>
                <a:cxn ang="10800000">
                  <a:pos x="wd2" y="hd2"/>
                </a:cxn>
                <a:cxn ang="16200000">
                  <a:pos x="wd2" y="hd2"/>
                </a:cxn>
              </a:cxnLst>
              <a:rect l="0" t="0" r="r" b="b"/>
              <a:pathLst>
                <a:path w="21600" h="21600" extrusionOk="0">
                  <a:moveTo>
                    <a:pt x="21564" y="998"/>
                  </a:moveTo>
                  <a:lnTo>
                    <a:pt x="21525" y="0"/>
                  </a:lnTo>
                  <a:cubicBezTo>
                    <a:pt x="19925" y="10275"/>
                    <a:pt x="17068" y="17868"/>
                    <a:pt x="13597" y="19682"/>
                  </a:cubicBezTo>
                  <a:cubicBezTo>
                    <a:pt x="12672" y="20162"/>
                    <a:pt x="11732" y="20408"/>
                    <a:pt x="10800" y="20408"/>
                  </a:cubicBezTo>
                  <a:cubicBezTo>
                    <a:pt x="9868" y="20408"/>
                    <a:pt x="8925" y="20162"/>
                    <a:pt x="8003" y="19682"/>
                  </a:cubicBezTo>
                  <a:cubicBezTo>
                    <a:pt x="4532" y="17868"/>
                    <a:pt x="1678" y="10288"/>
                    <a:pt x="75" y="0"/>
                  </a:cubicBezTo>
                  <a:lnTo>
                    <a:pt x="36" y="998"/>
                  </a:lnTo>
                  <a:lnTo>
                    <a:pt x="0" y="1931"/>
                  </a:lnTo>
                  <a:cubicBezTo>
                    <a:pt x="179" y="2993"/>
                    <a:pt x="376" y="4043"/>
                    <a:pt x="588" y="5053"/>
                  </a:cubicBezTo>
                  <a:cubicBezTo>
                    <a:pt x="2381" y="13709"/>
                    <a:pt x="4998" y="19319"/>
                    <a:pt x="7957" y="20861"/>
                  </a:cubicBezTo>
                  <a:cubicBezTo>
                    <a:pt x="8896" y="21354"/>
                    <a:pt x="9853" y="21600"/>
                    <a:pt x="10800" y="21600"/>
                  </a:cubicBezTo>
                  <a:cubicBezTo>
                    <a:pt x="11750" y="21600"/>
                    <a:pt x="12704" y="21354"/>
                    <a:pt x="13643" y="20861"/>
                  </a:cubicBezTo>
                  <a:cubicBezTo>
                    <a:pt x="16602" y="19319"/>
                    <a:pt x="19219" y="13709"/>
                    <a:pt x="21012" y="5053"/>
                  </a:cubicBezTo>
                  <a:cubicBezTo>
                    <a:pt x="21224" y="4043"/>
                    <a:pt x="21417" y="3006"/>
                    <a:pt x="21600" y="1931"/>
                  </a:cubicBezTo>
                  <a:lnTo>
                    <a:pt x="21564" y="998"/>
                  </a:lnTo>
                  <a:close/>
                </a:path>
              </a:pathLst>
            </a:custGeom>
            <a:solidFill>
              <a:schemeClr val="tx2"/>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grpSp>
      <p:pic>
        <p:nvPicPr>
          <p:cNvPr id="37" name="Graphic 36" descr="Head with Gears">
            <a:extLst>
              <a:ext uri="{FF2B5EF4-FFF2-40B4-BE49-F238E27FC236}">
                <a16:creationId xmlns:a16="http://schemas.microsoft.com/office/drawing/2014/main" id="{FEF5A692-1FAD-4025-870B-64014FB7B5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248762" y="5343285"/>
            <a:ext cx="676422" cy="676422"/>
          </a:xfrm>
          <a:prstGeom prst="rect">
            <a:avLst/>
          </a:prstGeom>
        </p:spPr>
      </p:pic>
      <p:pic>
        <p:nvPicPr>
          <p:cNvPr id="38" name="Graphic 37" descr="Head with Gears">
            <a:extLst>
              <a:ext uri="{FF2B5EF4-FFF2-40B4-BE49-F238E27FC236}">
                <a16:creationId xmlns:a16="http://schemas.microsoft.com/office/drawing/2014/main" id="{D3687670-7F15-4EDA-9587-07965795B3C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807385" y="4655890"/>
            <a:ext cx="676422" cy="676422"/>
          </a:xfrm>
          <a:prstGeom prst="rect">
            <a:avLst/>
          </a:prstGeom>
        </p:spPr>
      </p:pic>
      <p:pic>
        <p:nvPicPr>
          <p:cNvPr id="39" name="Graphic 38" descr="Handshake">
            <a:extLst>
              <a:ext uri="{FF2B5EF4-FFF2-40B4-BE49-F238E27FC236}">
                <a16:creationId xmlns:a16="http://schemas.microsoft.com/office/drawing/2014/main" id="{7F99C026-ECA7-4D46-B2A5-01EC01C5478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258648" y="3674515"/>
            <a:ext cx="724417" cy="724417"/>
          </a:xfrm>
          <a:prstGeom prst="rect">
            <a:avLst/>
          </a:prstGeom>
        </p:spPr>
      </p:pic>
      <p:pic>
        <p:nvPicPr>
          <p:cNvPr id="40" name="Graphic 39" descr="Handshake">
            <a:extLst>
              <a:ext uri="{FF2B5EF4-FFF2-40B4-BE49-F238E27FC236}">
                <a16:creationId xmlns:a16="http://schemas.microsoft.com/office/drawing/2014/main" id="{EF37CE34-EE5F-401A-8A88-13AD596BF70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846750" y="2335678"/>
            <a:ext cx="655884" cy="655884"/>
          </a:xfrm>
          <a:prstGeom prst="rect">
            <a:avLst/>
          </a:prstGeom>
        </p:spPr>
      </p:pic>
      <p:pic>
        <p:nvPicPr>
          <p:cNvPr id="45" name="Graphic 44" descr="Gears">
            <a:extLst>
              <a:ext uri="{FF2B5EF4-FFF2-40B4-BE49-F238E27FC236}">
                <a16:creationId xmlns:a16="http://schemas.microsoft.com/office/drawing/2014/main" id="{E317E767-F56B-446B-B9A8-3EEA429D65E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021726" y="5352229"/>
            <a:ext cx="688366" cy="688366"/>
          </a:xfrm>
          <a:prstGeom prst="rect">
            <a:avLst/>
          </a:prstGeom>
        </p:spPr>
      </p:pic>
      <p:pic>
        <p:nvPicPr>
          <p:cNvPr id="46" name="Graphic 45" descr="Gears">
            <a:extLst>
              <a:ext uri="{FF2B5EF4-FFF2-40B4-BE49-F238E27FC236}">
                <a16:creationId xmlns:a16="http://schemas.microsoft.com/office/drawing/2014/main" id="{362B02CF-0480-46AE-B439-A449576988D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19232" y="4619902"/>
            <a:ext cx="688366" cy="688366"/>
          </a:xfrm>
          <a:prstGeom prst="rect">
            <a:avLst/>
          </a:prstGeom>
        </p:spPr>
      </p:pic>
    </p:spTree>
    <p:extLst>
      <p:ext uri="{BB962C8B-B14F-4D97-AF65-F5344CB8AC3E}">
        <p14:creationId xmlns:p14="http://schemas.microsoft.com/office/powerpoint/2010/main" val="3214048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BEE855-B705-4265-BD35-235E672FFA45}"/>
              </a:ext>
            </a:extLst>
          </p:cNvPr>
          <p:cNvPicPr>
            <a:picLocks noChangeAspect="1"/>
          </p:cNvPicPr>
          <p:nvPr/>
        </p:nvPicPr>
        <p:blipFill>
          <a:blip r:embed="rId3"/>
          <a:stretch>
            <a:fillRect/>
          </a:stretch>
        </p:blipFill>
        <p:spPr>
          <a:xfrm>
            <a:off x="0" y="476250"/>
            <a:ext cx="12192000" cy="6479075"/>
          </a:xfrm>
          <a:prstGeom prst="rect">
            <a:avLst/>
          </a:prstGeom>
        </p:spPr>
      </p:pic>
      <p:sp>
        <p:nvSpPr>
          <p:cNvPr id="2" name="Title 1">
            <a:extLst>
              <a:ext uri="{FF2B5EF4-FFF2-40B4-BE49-F238E27FC236}">
                <a16:creationId xmlns:a16="http://schemas.microsoft.com/office/drawing/2014/main" id="{44272302-764F-4F64-8C53-791C6FACF996}"/>
              </a:ext>
            </a:extLst>
          </p:cNvPr>
          <p:cNvSpPr>
            <a:spLocks noGrp="1"/>
          </p:cNvSpPr>
          <p:nvPr>
            <p:ph type="title"/>
          </p:nvPr>
        </p:nvSpPr>
        <p:spPr>
          <a:xfrm>
            <a:off x="3440007" y="-2858"/>
            <a:ext cx="8751993" cy="479108"/>
          </a:xfrm>
        </p:spPr>
        <p:txBody>
          <a:bodyPr/>
          <a:lstStyle/>
          <a:p>
            <a:r>
              <a:rPr lang="en-US" sz="3200" dirty="0" err="1"/>
              <a:t>Ejemplos</a:t>
            </a:r>
            <a:r>
              <a:rPr lang="en-US" sz="3200" dirty="0"/>
              <a:t> de </a:t>
            </a:r>
            <a:r>
              <a:rPr lang="en-US" sz="3200" dirty="0" err="1"/>
              <a:t>oportunidades</a:t>
            </a:r>
            <a:endParaRPr lang="en-US" sz="3200" dirty="0"/>
          </a:p>
        </p:txBody>
      </p:sp>
      <p:cxnSp>
        <p:nvCxnSpPr>
          <p:cNvPr id="8" name="Straight Connector 7">
            <a:extLst>
              <a:ext uri="{FF2B5EF4-FFF2-40B4-BE49-F238E27FC236}">
                <a16:creationId xmlns:a16="http://schemas.microsoft.com/office/drawing/2014/main" id="{55166618-527F-4718-9261-352D418454AA}"/>
              </a:ext>
            </a:extLst>
          </p:cNvPr>
          <p:cNvCxnSpPr>
            <a:cxnSpLocks/>
          </p:cNvCxnSpPr>
          <p:nvPr/>
        </p:nvCxnSpPr>
        <p:spPr>
          <a:xfrm>
            <a:off x="9486900" y="13239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F37D9F67-F0B8-46B4-8806-CADE37AF6F6B}"/>
              </a:ext>
            </a:extLst>
          </p:cNvPr>
          <p:cNvCxnSpPr>
            <a:cxnSpLocks/>
          </p:cNvCxnSpPr>
          <p:nvPr/>
        </p:nvCxnSpPr>
        <p:spPr>
          <a:xfrm>
            <a:off x="180975" y="225742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E30918C6-ACA9-4551-803C-7169AEDB04C0}"/>
              </a:ext>
            </a:extLst>
          </p:cNvPr>
          <p:cNvCxnSpPr>
            <a:cxnSpLocks/>
          </p:cNvCxnSpPr>
          <p:nvPr/>
        </p:nvCxnSpPr>
        <p:spPr>
          <a:xfrm>
            <a:off x="180975" y="26955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A75F28A-47F4-49D6-9E2D-1840B2C759F3}"/>
              </a:ext>
            </a:extLst>
          </p:cNvPr>
          <p:cNvCxnSpPr>
            <a:cxnSpLocks/>
          </p:cNvCxnSpPr>
          <p:nvPr/>
        </p:nvCxnSpPr>
        <p:spPr>
          <a:xfrm>
            <a:off x="180975" y="30765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711EAD7-68E6-4386-A4FF-D38D75A67A06}"/>
              </a:ext>
            </a:extLst>
          </p:cNvPr>
          <p:cNvCxnSpPr>
            <a:cxnSpLocks/>
          </p:cNvCxnSpPr>
          <p:nvPr/>
        </p:nvCxnSpPr>
        <p:spPr>
          <a:xfrm>
            <a:off x="4171950" y="26955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03CCC622-B765-4F67-8E8F-887632F81B22}"/>
              </a:ext>
            </a:extLst>
          </p:cNvPr>
          <p:cNvCxnSpPr>
            <a:cxnSpLocks/>
          </p:cNvCxnSpPr>
          <p:nvPr/>
        </p:nvCxnSpPr>
        <p:spPr>
          <a:xfrm>
            <a:off x="4171950" y="30765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AA6F58E-6E0E-4B2F-82A3-D1064BB30715}"/>
              </a:ext>
            </a:extLst>
          </p:cNvPr>
          <p:cNvCxnSpPr>
            <a:cxnSpLocks/>
          </p:cNvCxnSpPr>
          <p:nvPr/>
        </p:nvCxnSpPr>
        <p:spPr>
          <a:xfrm>
            <a:off x="8153400" y="3086100"/>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ABB383A6-BDF6-43ED-B9B9-357A67966678}"/>
              </a:ext>
            </a:extLst>
          </p:cNvPr>
          <p:cNvCxnSpPr>
            <a:cxnSpLocks/>
          </p:cNvCxnSpPr>
          <p:nvPr/>
        </p:nvCxnSpPr>
        <p:spPr>
          <a:xfrm>
            <a:off x="8153400" y="2695575"/>
            <a:ext cx="9810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29190B8-C284-4EB2-8F2F-484AB8219C46}"/>
              </a:ext>
            </a:extLst>
          </p:cNvPr>
          <p:cNvCxnSpPr>
            <a:cxnSpLocks/>
          </p:cNvCxnSpPr>
          <p:nvPr/>
        </p:nvCxnSpPr>
        <p:spPr>
          <a:xfrm>
            <a:off x="9267825" y="5743575"/>
            <a:ext cx="254317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9001160"/>
      </p:ext>
    </p:extLst>
  </p:cSld>
  <p:clrMapOvr>
    <a:masterClrMapping/>
  </p:clrMapOvr>
</p:sld>
</file>

<file path=ppt/theme/theme1.xml><?xml version="1.0" encoding="utf-8"?>
<a:theme xmlns:a="http://schemas.openxmlformats.org/drawingml/2006/main" name="GCF PPT Master Template">
  <a:themeElements>
    <a:clrScheme name="GCF">
      <a:dk1>
        <a:sysClr val="windowText" lastClr="000000"/>
      </a:dk1>
      <a:lt1>
        <a:sysClr val="window" lastClr="FFFFFF"/>
      </a:lt1>
      <a:dk2>
        <a:srgbClr val="24634F"/>
      </a:dk2>
      <a:lt2>
        <a:srgbClr val="DFDFDF"/>
      </a:lt2>
      <a:accent1>
        <a:srgbClr val="4AA9A7"/>
      </a:accent1>
      <a:accent2>
        <a:srgbClr val="257281"/>
      </a:accent2>
      <a:accent3>
        <a:srgbClr val="346B4C"/>
      </a:accent3>
      <a:accent4>
        <a:srgbClr val="427B3D"/>
      </a:accent4>
      <a:accent5>
        <a:srgbClr val="6E9952"/>
      </a:accent5>
      <a:accent6>
        <a:srgbClr val="8BB85C"/>
      </a:accent6>
      <a:hlink>
        <a:srgbClr val="24634F"/>
      </a:hlink>
      <a:folHlink>
        <a:srgbClr val="304836"/>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Autofit/>
      </a:bodyPr>
      <a:lstStyle>
        <a:defPPr algn="l">
          <a:lnSpc>
            <a:spcPct val="90000"/>
          </a:lnSpc>
          <a:defRPr sz="2000" dirty="0" smtClean="0">
            <a:solidFill>
              <a:prstClr val="black"/>
            </a:solidFill>
            <a:latin typeface="Corbel"/>
            <a:cs typeface="Corbel"/>
          </a:defRPr>
        </a:defPPr>
      </a:lstStyle>
    </a:txDef>
  </a:objectDefaults>
  <a:extraClrSchemeLst/>
  <a:extLst>
    <a:ext uri="{05A4C25C-085E-4340-85A3-A5531E510DB2}">
      <thm15:themeFamily xmlns:thm15="http://schemas.microsoft.com/office/thememl/2012/main" name="template_presentation_16x9" id="{C34FA616-76D6-1D41-8068-B1B386BE762F}" vid="{CC67F041-51FA-0E4D-AFAE-B148A425256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file>

<file path=customXml/item3.xml><?xml version="1.0" encoding="utf-8"?>
<p:properties xmlns:p="http://schemas.microsoft.com/office/2006/metadata/properties" xmlns:xsi="http://www.w3.org/2001/XMLSchema-instance" xmlns:pc="http://schemas.microsoft.com/office/infopath/2007/PartnerControls">
  <documentManagement>
    <_dlc_DocIdPersistId xmlns="a11e0906-e994-4d89-90f1-ce2e17346112" xsi:nil="true"/>
    <_dlc_DocId xmlns="a11e0906-e994-4d89-90f1-ce2e17346112">CNQQZ2QWKKD2-1704311698-142867</_dlc_DocId>
    <_dlc_DocIdUrl xmlns="a11e0906-e994-4d89-90f1-ce2e17346112">
      <Url>https://greenclimate.sharepoint.com/_layouts/15/DocIdRedir.aspx?ID=CNQQZ2QWKKD2-1704311698-142867</Url>
      <Description>CNQQZ2QWKKD2-1704311698-142867</Description>
    </_dlc_DocIdUrl>
    <IconOverlay xmlns="http://schemas.microsoft.com/sharepoint/v4"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F217A5E193D3BE43B115A6BF326D5451" ma:contentTypeVersion="23" ma:contentTypeDescription="Create a new document." ma:contentTypeScope="" ma:versionID="8f444db59b92a52543c96d31c757b5ab">
  <xsd:schema xmlns:xsd="http://www.w3.org/2001/XMLSchema" xmlns:xs="http://www.w3.org/2001/XMLSchema" xmlns:p="http://schemas.microsoft.com/office/2006/metadata/properties" xmlns:ns2="a11e0906-e994-4d89-90f1-ce2e17346112" xmlns:ns3="a7fe37e9-9b95-47ed-b6f6-5215bf486851" xmlns:ns4="http://schemas.microsoft.com/sharepoint/v4" targetNamespace="http://schemas.microsoft.com/office/2006/metadata/properties" ma:root="true" ma:fieldsID="5c5e96d094000549ded8a1c2d99260fe" ns2:_="" ns3:_="" ns4:_="">
    <xsd:import namespace="a11e0906-e994-4d89-90f1-ce2e17346112"/>
    <xsd:import namespace="a7fe37e9-9b95-47ed-b6f6-5215bf486851"/>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4:IconOverlay" minOccurs="0"/>
                <xsd:element ref="ns3:MediaServiceAuto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1e0906-e994-4d89-90f1-ce2e1734611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fals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7fe37e9-9b95-47ed-b6f6-5215bf486851"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7" nillable="true" ma:displayName="MediaServiceAutoTags" ma:description="" ma:internalName="MediaServiceAutoTags" ma:readOnly="true">
      <xsd:simpleType>
        <xsd:restriction base="dms:Text"/>
      </xsd:simpleType>
    </xsd:element>
    <xsd:element name="MediaServiceLocation" ma:index="18" nillable="true" ma:displayName="MediaServiceLocation" ma:descrip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6"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DC7197-BC79-4EBD-B3EC-79D3DFC6A4A9}">
  <ds:schemaRefs>
    <ds:schemaRef ds:uri="http://schemas.microsoft.com/sharepoint/v3/contenttype/forms"/>
  </ds:schemaRefs>
</ds:datastoreItem>
</file>

<file path=customXml/itemProps2.xml><?xml version="1.0" encoding="utf-8"?>
<ds:datastoreItem xmlns:ds="http://schemas.openxmlformats.org/officeDocument/2006/customXml" ds:itemID="{2903AE1A-FD3D-4E53-ACFA-00B64228695B}">
  <ds:schemaRefs>
    <ds:schemaRef ds:uri="http://schemas.microsoft.com/sharepoint/events"/>
  </ds:schemaRefs>
</ds:datastoreItem>
</file>

<file path=customXml/itemProps3.xml><?xml version="1.0" encoding="utf-8"?>
<ds:datastoreItem xmlns:ds="http://schemas.openxmlformats.org/officeDocument/2006/customXml" ds:itemID="{DF003F83-18C1-4572-B720-F0FD633CB4B6}">
  <ds:schemaRefs>
    <ds:schemaRef ds:uri="a11e0906-e994-4d89-90f1-ce2e17346112"/>
    <ds:schemaRef ds:uri="http://schemas.microsoft.com/office/2006/documentManagement/types"/>
    <ds:schemaRef ds:uri="http://schemas.openxmlformats.org/package/2006/metadata/core-properties"/>
    <ds:schemaRef ds:uri="http://purl.org/dc/elements/1.1/"/>
    <ds:schemaRef ds:uri="http://purl.org/dc/dcmitype/"/>
    <ds:schemaRef ds:uri="http://schemas.microsoft.com/office/infopath/2007/PartnerControls"/>
    <ds:schemaRef ds:uri="http://schemas.microsoft.com/office/2006/metadata/properties"/>
    <ds:schemaRef ds:uri="http://schemas.microsoft.com/sharepoint/v4"/>
    <ds:schemaRef ds:uri="a7fe37e9-9b95-47ed-b6f6-5215bf486851"/>
    <ds:schemaRef ds:uri="http://www.w3.org/XML/1998/namespace"/>
    <ds:schemaRef ds:uri="http://purl.org/dc/terms/"/>
  </ds:schemaRefs>
</ds:datastoreItem>
</file>

<file path=customXml/itemProps4.xml><?xml version="1.0" encoding="utf-8"?>
<ds:datastoreItem xmlns:ds="http://schemas.openxmlformats.org/officeDocument/2006/customXml" ds:itemID="{C6B9A977-9560-4064-A106-7B088CC8B4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11e0906-e994-4d89-90f1-ce2e17346112"/>
    <ds:schemaRef ds:uri="a7fe37e9-9b95-47ed-b6f6-5215bf486851"/>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LASD_DCAP_Presentacion</Template>
  <TotalTime>408</TotalTime>
  <Words>638</Words>
  <Application>Microsoft Office PowerPoint</Application>
  <PresentationFormat>Widescreen</PresentationFormat>
  <Paragraphs>102</Paragraphs>
  <Slides>13</Slides>
  <Notes>4</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Corbel</vt:lpstr>
      <vt:lpstr>Wingdings</vt:lpstr>
      <vt:lpstr>GCF PPT Master Template</vt:lpstr>
      <vt:lpstr>DIRECT CLIMATE ACTION PLATFORM (DCAP) www.dcap.community </vt:lpstr>
      <vt:lpstr>¿Por qué DCAP? </vt:lpstr>
      <vt:lpstr>DCAP: visión y objetivos</vt:lpstr>
      <vt:lpstr>Introducción de DCAP en COP 23</vt:lpstr>
      <vt:lpstr>Visite www.dcap.community </vt:lpstr>
      <vt:lpstr>Beneficios de DCAP</vt:lpstr>
      <vt:lpstr>Oportunidades de voluntariado y consultoría</vt:lpstr>
      <vt:lpstr>Una plataforma para NDA y AEs</vt:lpstr>
      <vt:lpstr>Ejemplos de oportunidades</vt:lpstr>
      <vt:lpstr>PowerPoint Presentation</vt:lpstr>
      <vt:lpstr>Ejemplos de Conocimientos</vt:lpstr>
      <vt:lpstr>PowerPoint Presentation</vt:lpstr>
      <vt:lpstr>“DCAP is a gift to the world”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CLIMATE ACTION PLATFORM (DCAP)</dc:title>
  <dc:creator>Youssef Boumaiz</dc:creator>
  <cp:lastModifiedBy>Jessica Jacob</cp:lastModifiedBy>
  <cp:revision>47</cp:revision>
  <dcterms:created xsi:type="dcterms:W3CDTF">2018-03-07T05:20:25Z</dcterms:created>
  <dcterms:modified xsi:type="dcterms:W3CDTF">2018-03-08T19:28:03Z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0x010100F217A5E193D3BE43B115A6BF326D5451</vt:lpwstr>
  </property>
  <property fmtid="{D5CDD505-2E9C-101B-9397-08002B2CF9AE}" pid="3" name="Order">
    <vt:r8>100</vt:r8>
  </property>
  <property fmtid="{D5CDD505-2E9C-101B-9397-08002B2CF9AE}" pid="4" name="URL">
    <vt:lpwstr/>
  </property>
  <property fmtid="{D5CDD505-2E9C-101B-9397-08002B2CF9AE}" pid="5" name="_dlc_DocIdItemGuid">
    <vt:lpwstr>5e347b81-1965-41f1-aabd-c240404ddb98</vt:lpwstr>
  </property>
</Properties>
</file>