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5"/>
    <p:sldMasterId id="2147483754" r:id="rId6"/>
  </p:sldMasterIdLst>
  <p:notesMasterIdLst>
    <p:notesMasterId r:id="rId13"/>
  </p:notesMasterIdLst>
  <p:handoutMasterIdLst>
    <p:handoutMasterId r:id="rId14"/>
  </p:handoutMasterIdLst>
  <p:sldIdLst>
    <p:sldId id="288" r:id="rId7"/>
    <p:sldId id="433" r:id="rId8"/>
    <p:sldId id="447" r:id="rId9"/>
    <p:sldId id="449" r:id="rId10"/>
    <p:sldId id="450" r:id="rId11"/>
    <p:sldId id="357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695">
          <p15:clr>
            <a:srgbClr val="A4A3A4"/>
          </p15:clr>
        </p15:guide>
        <p15:guide id="4" orient="horz" pos="1059">
          <p15:clr>
            <a:srgbClr val="A4A3A4"/>
          </p15:clr>
        </p15:guide>
        <p15:guide id="5" orient="horz" pos="728">
          <p15:clr>
            <a:srgbClr val="A4A3A4"/>
          </p15:clr>
        </p15:guide>
        <p15:guide id="6" orient="horz" pos="2711">
          <p15:clr>
            <a:srgbClr val="A4A3A4"/>
          </p15:clr>
        </p15:guide>
        <p15:guide id="7" orient="horz" pos="2225">
          <p15:clr>
            <a:srgbClr val="A4A3A4"/>
          </p15:clr>
        </p15:guide>
        <p15:guide id="8" pos="5258">
          <p15:clr>
            <a:srgbClr val="A4A3A4"/>
          </p15:clr>
        </p15:guide>
        <p15:guide id="9" pos="518">
          <p15:clr>
            <a:srgbClr val="A4A3A4"/>
          </p15:clr>
        </p15:guide>
        <p15:guide id="10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977"/>
    <a:srgbClr val="96B765"/>
    <a:srgbClr val="24634F"/>
    <a:srgbClr val="174953"/>
    <a:srgbClr val="073F4A"/>
    <a:srgbClr val="1E6271"/>
    <a:srgbClr val="E6E6E6"/>
    <a:srgbClr val="5FAEB2"/>
    <a:srgbClr val="387F7F"/>
    <a:srgbClr val="0B5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626" autoAdjust="0"/>
    <p:restoredTop sz="89314" autoAdjust="0"/>
  </p:normalViewPr>
  <p:slideViewPr>
    <p:cSldViewPr snapToGrid="0" snapToObjects="1">
      <p:cViewPr varScale="1">
        <p:scale>
          <a:sx n="77" d="100"/>
          <a:sy n="77" d="100"/>
        </p:scale>
        <p:origin x="1037" y="43"/>
      </p:cViewPr>
      <p:guideLst>
        <p:guide orient="horz" pos="2160"/>
        <p:guide pos="2880"/>
        <p:guide orient="horz" pos="3695"/>
        <p:guide orient="horz" pos="1059"/>
        <p:guide orient="horz" pos="728"/>
        <p:guide orient="horz" pos="2711"/>
        <p:guide orient="horz" pos="2225"/>
        <p:guide pos="5258"/>
        <p:guide pos="518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50" d="100"/>
          <a:sy n="150" d="100"/>
        </p:scale>
        <p:origin x="-1360" y="17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1AC90-C7AD-4589-9BAC-CA3E0A048EDD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07AEB573-9812-4E5A-BA61-CDDAD2CE8E4B}">
      <dgm:prSet phldrT="[Text]" custT="1"/>
      <dgm:spPr/>
      <dgm:t>
        <a:bodyPr/>
        <a:lstStyle/>
        <a:p>
          <a:r>
            <a:rPr lang="es-ES" sz="2000" b="1" noProof="0" dirty="0"/>
            <a:t>Programas País FVC</a:t>
          </a:r>
        </a:p>
      </dgm:t>
    </dgm:pt>
    <dgm:pt modelId="{7DE70190-5330-4941-9DAF-08503652BD07}" type="parTrans" cxnId="{A95ECBD7-58F1-400E-89EB-CCBAEBBDCCF2}">
      <dgm:prSet/>
      <dgm:spPr/>
      <dgm:t>
        <a:bodyPr/>
        <a:lstStyle/>
        <a:p>
          <a:endParaRPr lang="es-ES" noProof="0" dirty="0"/>
        </a:p>
      </dgm:t>
    </dgm:pt>
    <dgm:pt modelId="{920CD3DD-165D-48E7-B7AA-8456FB09AA16}" type="sibTrans" cxnId="{A95ECBD7-58F1-400E-89EB-CCBAEBBDCCF2}">
      <dgm:prSet/>
      <dgm:spPr/>
      <dgm:t>
        <a:bodyPr/>
        <a:lstStyle/>
        <a:p>
          <a:endParaRPr lang="es-ES" noProof="0" dirty="0"/>
        </a:p>
      </dgm:t>
    </dgm:pt>
    <dgm:pt modelId="{0E931B95-983B-4053-98E4-01B324004468}">
      <dgm:prSet phldrT="[Text]"/>
      <dgm:spPr/>
      <dgm:t>
        <a:bodyPr/>
        <a:lstStyle/>
        <a:p>
          <a:r>
            <a:rPr lang="es-ES" noProof="0" dirty="0"/>
            <a:t>Establece las prioridades nacionales para el FVC</a:t>
          </a:r>
        </a:p>
      </dgm:t>
    </dgm:pt>
    <dgm:pt modelId="{68097C1A-2688-4AFC-9F95-EEC940DF952D}" type="parTrans" cxnId="{6336D4E6-0430-47A7-AD47-8395A9908345}">
      <dgm:prSet/>
      <dgm:spPr/>
      <dgm:t>
        <a:bodyPr/>
        <a:lstStyle/>
        <a:p>
          <a:endParaRPr lang="es-ES" noProof="0" dirty="0"/>
        </a:p>
      </dgm:t>
    </dgm:pt>
    <dgm:pt modelId="{B8C9D773-991D-480D-9F7A-267ED47A2BA9}" type="sibTrans" cxnId="{6336D4E6-0430-47A7-AD47-8395A9908345}">
      <dgm:prSet/>
      <dgm:spPr/>
      <dgm:t>
        <a:bodyPr/>
        <a:lstStyle/>
        <a:p>
          <a:endParaRPr lang="es-ES" noProof="0" dirty="0"/>
        </a:p>
      </dgm:t>
    </dgm:pt>
    <dgm:pt modelId="{3BA892E8-288F-45D4-ABF5-0FF7F11F17DA}">
      <dgm:prSet phldrT="[Text]"/>
      <dgm:spPr/>
      <dgm:t>
        <a:bodyPr/>
        <a:lstStyle/>
        <a:p>
          <a:r>
            <a:rPr lang="es-ES" noProof="0" dirty="0"/>
            <a:t>Liderado por la AND</a:t>
          </a:r>
        </a:p>
      </dgm:t>
    </dgm:pt>
    <dgm:pt modelId="{2A0809F1-9CAC-4AE1-80B4-CFA841F7A2B7}" type="parTrans" cxnId="{17BDD1DD-0FA5-4B64-BDB3-DFEC21CEF0D0}">
      <dgm:prSet/>
      <dgm:spPr/>
      <dgm:t>
        <a:bodyPr/>
        <a:lstStyle/>
        <a:p>
          <a:endParaRPr lang="es-ES" noProof="0" dirty="0"/>
        </a:p>
      </dgm:t>
    </dgm:pt>
    <dgm:pt modelId="{B5E2C52F-C6E2-460C-9B76-E3206670697B}" type="sibTrans" cxnId="{17BDD1DD-0FA5-4B64-BDB3-DFEC21CEF0D0}">
      <dgm:prSet/>
      <dgm:spPr/>
      <dgm:t>
        <a:bodyPr/>
        <a:lstStyle/>
        <a:p>
          <a:endParaRPr lang="es-ES" noProof="0" dirty="0"/>
        </a:p>
      </dgm:t>
    </dgm:pt>
    <dgm:pt modelId="{6204B999-0652-4EB7-92CC-FA081C55DFE2}">
      <dgm:prSet phldrT="[Text]" custT="1"/>
      <dgm:spPr/>
      <dgm:t>
        <a:bodyPr/>
        <a:lstStyle/>
        <a:p>
          <a:r>
            <a:rPr lang="es-ES" sz="2000" b="1" noProof="0" dirty="0"/>
            <a:t>Programas entidades FVC</a:t>
          </a:r>
        </a:p>
      </dgm:t>
    </dgm:pt>
    <dgm:pt modelId="{888EF425-3250-477D-85AD-9B89267ADD4A}" type="parTrans" cxnId="{C8F65871-510D-4506-BA88-AE087617235E}">
      <dgm:prSet/>
      <dgm:spPr/>
      <dgm:t>
        <a:bodyPr/>
        <a:lstStyle/>
        <a:p>
          <a:endParaRPr lang="es-ES" noProof="0" dirty="0"/>
        </a:p>
      </dgm:t>
    </dgm:pt>
    <dgm:pt modelId="{1206D541-9FE7-4D09-A75C-4FD68598C21B}" type="sibTrans" cxnId="{C8F65871-510D-4506-BA88-AE087617235E}">
      <dgm:prSet/>
      <dgm:spPr/>
      <dgm:t>
        <a:bodyPr/>
        <a:lstStyle/>
        <a:p>
          <a:endParaRPr lang="es-ES" noProof="0" dirty="0"/>
        </a:p>
      </dgm:t>
    </dgm:pt>
    <dgm:pt modelId="{8FF78A86-B860-47B4-AAA8-50AE8C25E6AF}">
      <dgm:prSet phldrT="[Text]"/>
      <dgm:spPr/>
      <dgm:t>
        <a:bodyPr/>
        <a:lstStyle/>
        <a:p>
          <a:r>
            <a:rPr lang="es-ES" noProof="0" dirty="0"/>
            <a:t>Identifica prioridades que corresponden al Programa País</a:t>
          </a:r>
        </a:p>
        <a:p>
          <a:endParaRPr lang="es-ES" noProof="0" dirty="0"/>
        </a:p>
        <a:p>
          <a:r>
            <a:rPr lang="es-ES" noProof="0" dirty="0"/>
            <a:t>Liderado por las Entidades Acreditadas</a:t>
          </a:r>
        </a:p>
      </dgm:t>
    </dgm:pt>
    <dgm:pt modelId="{75A027B5-9B1C-43D6-873E-EFA40F0141F9}" type="parTrans" cxnId="{85916171-4558-4D2F-9B07-480EDD71A71E}">
      <dgm:prSet/>
      <dgm:spPr/>
      <dgm:t>
        <a:bodyPr/>
        <a:lstStyle/>
        <a:p>
          <a:endParaRPr lang="es-ES" noProof="0" dirty="0"/>
        </a:p>
      </dgm:t>
    </dgm:pt>
    <dgm:pt modelId="{1C9D62D3-33C5-41E1-9F5A-A8F10FD10C09}" type="sibTrans" cxnId="{85916171-4558-4D2F-9B07-480EDD71A71E}">
      <dgm:prSet/>
      <dgm:spPr/>
      <dgm:t>
        <a:bodyPr/>
        <a:lstStyle/>
        <a:p>
          <a:endParaRPr lang="es-ES" noProof="0" dirty="0"/>
        </a:p>
      </dgm:t>
    </dgm:pt>
    <dgm:pt modelId="{ADAEC669-0825-4EA4-80BC-3089ABB87625}">
      <dgm:prSet phldrT="[Text]"/>
      <dgm:spPr/>
      <dgm:t>
        <a:bodyPr/>
        <a:lstStyle/>
        <a:p>
          <a:r>
            <a:rPr lang="es-ES" noProof="0" dirty="0"/>
            <a:t>Liderado por los países acompañados por una entidad acreditada</a:t>
          </a:r>
        </a:p>
      </dgm:t>
    </dgm:pt>
    <dgm:pt modelId="{5BC54732-B406-4CE3-8DB8-75CB2A8E367C}" type="parTrans" cxnId="{F09D2DEC-E7CA-4EAF-AB04-3A1FA029D97A}">
      <dgm:prSet/>
      <dgm:spPr/>
      <dgm:t>
        <a:bodyPr/>
        <a:lstStyle/>
        <a:p>
          <a:endParaRPr lang="es-ES" noProof="0" dirty="0"/>
        </a:p>
      </dgm:t>
    </dgm:pt>
    <dgm:pt modelId="{A19C2626-4576-424E-BF13-775CC686E68F}" type="sibTrans" cxnId="{F09D2DEC-E7CA-4EAF-AB04-3A1FA029D97A}">
      <dgm:prSet/>
      <dgm:spPr/>
      <dgm:t>
        <a:bodyPr/>
        <a:lstStyle/>
        <a:p>
          <a:endParaRPr lang="es-ES" noProof="0" dirty="0"/>
        </a:p>
      </dgm:t>
    </dgm:pt>
    <dgm:pt modelId="{8870FF0C-256F-4429-BACE-4136F00F6B39}">
      <dgm:prSet phldrT="[Text]" custT="1"/>
      <dgm:spPr/>
      <dgm:t>
        <a:bodyPr/>
        <a:lstStyle/>
        <a:p>
          <a:r>
            <a:rPr lang="es-ES" sz="2000" b="1" noProof="0" dirty="0"/>
            <a:t>Carteras de proyectos</a:t>
          </a:r>
          <a:endParaRPr lang="es-ES" sz="2400" b="1" noProof="0" dirty="0"/>
        </a:p>
      </dgm:t>
    </dgm:pt>
    <dgm:pt modelId="{53BFF819-984D-40B6-9335-5DC5D54082A5}" type="sibTrans" cxnId="{5446206E-F9A4-4559-8F7C-669CC34F2AFC}">
      <dgm:prSet/>
      <dgm:spPr/>
      <dgm:t>
        <a:bodyPr/>
        <a:lstStyle/>
        <a:p>
          <a:endParaRPr lang="es-ES" noProof="0" dirty="0"/>
        </a:p>
      </dgm:t>
    </dgm:pt>
    <dgm:pt modelId="{9055E5AD-4CAB-44D9-BD16-EE03E64796DB}" type="parTrans" cxnId="{5446206E-F9A4-4559-8F7C-669CC34F2AFC}">
      <dgm:prSet/>
      <dgm:spPr/>
      <dgm:t>
        <a:bodyPr/>
        <a:lstStyle/>
        <a:p>
          <a:endParaRPr lang="es-ES" noProof="0" dirty="0"/>
        </a:p>
      </dgm:t>
    </dgm:pt>
    <dgm:pt modelId="{FB34A3DE-6407-457C-826F-7544C0895611}">
      <dgm:prSet phldrT="[Text]"/>
      <dgm:spPr/>
      <dgm:t>
        <a:bodyPr/>
        <a:lstStyle/>
        <a:p>
          <a:endParaRPr lang="es-ES" noProof="0" dirty="0"/>
        </a:p>
      </dgm:t>
    </dgm:pt>
    <dgm:pt modelId="{6BC5D93E-D453-46C9-A6A7-C4A544CE8F16}" type="parTrans" cxnId="{F2AC526F-A468-4A2C-8BA9-0FE159FEBBA9}">
      <dgm:prSet/>
      <dgm:spPr/>
      <dgm:t>
        <a:bodyPr/>
        <a:lstStyle/>
        <a:p>
          <a:endParaRPr lang="es-ES" noProof="0" dirty="0"/>
        </a:p>
      </dgm:t>
    </dgm:pt>
    <dgm:pt modelId="{1568A224-687D-49F7-8E46-7A74E453E776}" type="sibTrans" cxnId="{F2AC526F-A468-4A2C-8BA9-0FE159FEBBA9}">
      <dgm:prSet/>
      <dgm:spPr/>
      <dgm:t>
        <a:bodyPr/>
        <a:lstStyle/>
        <a:p>
          <a:endParaRPr lang="es-ES" noProof="0" dirty="0"/>
        </a:p>
      </dgm:t>
    </dgm:pt>
    <dgm:pt modelId="{9ACCC676-7674-448E-BB91-70C63DB9A03B}">
      <dgm:prSet phldrT="[Text]"/>
      <dgm:spPr/>
      <dgm:t>
        <a:bodyPr/>
        <a:lstStyle/>
        <a:p>
          <a:endParaRPr lang="es-ES" noProof="0" dirty="0"/>
        </a:p>
      </dgm:t>
    </dgm:pt>
    <dgm:pt modelId="{F982235D-556A-45CB-89DE-C8DE2F67A912}" type="parTrans" cxnId="{9B117A34-7C7D-45C8-ABFE-73BFDDF5B2E1}">
      <dgm:prSet/>
      <dgm:spPr/>
      <dgm:t>
        <a:bodyPr/>
        <a:lstStyle/>
        <a:p>
          <a:endParaRPr lang="es-ES" noProof="0" dirty="0"/>
        </a:p>
      </dgm:t>
    </dgm:pt>
    <dgm:pt modelId="{23521B8E-287D-4748-A80C-0B86FA1EAA45}" type="sibTrans" cxnId="{9B117A34-7C7D-45C8-ABFE-73BFDDF5B2E1}">
      <dgm:prSet/>
      <dgm:spPr/>
      <dgm:t>
        <a:bodyPr/>
        <a:lstStyle/>
        <a:p>
          <a:endParaRPr lang="es-ES" noProof="0" dirty="0"/>
        </a:p>
      </dgm:t>
    </dgm:pt>
    <dgm:pt modelId="{63F3D1C3-E049-48FF-9782-06E5ADDE2D00}">
      <dgm:prSet phldrT="[Text]"/>
      <dgm:spPr/>
      <dgm:t>
        <a:bodyPr/>
        <a:lstStyle/>
        <a:p>
          <a:endParaRPr lang="es-ES" noProof="0" dirty="0"/>
        </a:p>
      </dgm:t>
    </dgm:pt>
    <dgm:pt modelId="{6577CAFB-31A7-4A82-8A65-A6064992CA6E}" type="parTrans" cxnId="{9DAF64F2-67C7-411C-914E-3072221960E6}">
      <dgm:prSet/>
      <dgm:spPr/>
      <dgm:t>
        <a:bodyPr/>
        <a:lstStyle/>
        <a:p>
          <a:endParaRPr lang="es-ES" noProof="0" dirty="0"/>
        </a:p>
      </dgm:t>
    </dgm:pt>
    <dgm:pt modelId="{3DF50164-B73F-418F-A8F7-C810FEA41589}" type="sibTrans" cxnId="{9DAF64F2-67C7-411C-914E-3072221960E6}">
      <dgm:prSet/>
      <dgm:spPr/>
      <dgm:t>
        <a:bodyPr/>
        <a:lstStyle/>
        <a:p>
          <a:endParaRPr lang="es-ES" noProof="0" dirty="0"/>
        </a:p>
      </dgm:t>
    </dgm:pt>
    <dgm:pt modelId="{502AD75C-8398-43BA-ABE6-51B67363136E}">
      <dgm:prSet phldrT="[Text]"/>
      <dgm:spPr/>
      <dgm:t>
        <a:bodyPr/>
        <a:lstStyle/>
        <a:p>
          <a:endParaRPr lang="es-ES" noProof="0" dirty="0"/>
        </a:p>
      </dgm:t>
    </dgm:pt>
    <dgm:pt modelId="{AB25C1BD-163E-4983-8AF3-C61FF38AC7E5}" type="parTrans" cxnId="{8EC43C99-CC44-40E0-9E29-A82676551251}">
      <dgm:prSet/>
      <dgm:spPr/>
      <dgm:t>
        <a:bodyPr/>
        <a:lstStyle/>
        <a:p>
          <a:endParaRPr lang="es-ES" noProof="0" dirty="0"/>
        </a:p>
      </dgm:t>
    </dgm:pt>
    <dgm:pt modelId="{C1322037-02FE-4316-A37C-837AEB0D275D}" type="sibTrans" cxnId="{8EC43C99-CC44-40E0-9E29-A82676551251}">
      <dgm:prSet/>
      <dgm:spPr/>
      <dgm:t>
        <a:bodyPr/>
        <a:lstStyle/>
        <a:p>
          <a:endParaRPr lang="es-ES" noProof="0" dirty="0"/>
        </a:p>
      </dgm:t>
    </dgm:pt>
    <dgm:pt modelId="{6BB7F8AF-70C8-445D-BB3B-8A431D28788E}">
      <dgm:prSet/>
      <dgm:spPr/>
      <dgm:t>
        <a:bodyPr/>
        <a:lstStyle/>
        <a:p>
          <a:r>
            <a:rPr lang="es-ES" noProof="0" dirty="0"/>
            <a:t>Desarrollan proyectos para el FVC </a:t>
          </a:r>
        </a:p>
      </dgm:t>
    </dgm:pt>
    <dgm:pt modelId="{1AA924FB-0268-4806-AFA7-DD5D78013D23}" type="parTrans" cxnId="{1756E2B5-EB5F-4879-A3C3-323751767B1A}">
      <dgm:prSet/>
      <dgm:spPr/>
      <dgm:t>
        <a:bodyPr/>
        <a:lstStyle/>
        <a:p>
          <a:endParaRPr lang="es-ES" noProof="0" dirty="0"/>
        </a:p>
      </dgm:t>
    </dgm:pt>
    <dgm:pt modelId="{DA1483B8-C2B1-4C60-838F-B1BCBF849ABD}" type="sibTrans" cxnId="{1756E2B5-EB5F-4879-A3C3-323751767B1A}">
      <dgm:prSet/>
      <dgm:spPr/>
      <dgm:t>
        <a:bodyPr/>
        <a:lstStyle/>
        <a:p>
          <a:endParaRPr lang="es-ES" noProof="0" dirty="0"/>
        </a:p>
      </dgm:t>
    </dgm:pt>
    <dgm:pt modelId="{9012AEC0-590B-4731-B6C1-ADD97EBB9183}">
      <dgm:prSet phldrT="[Text]"/>
      <dgm:spPr/>
      <dgm:t>
        <a:bodyPr/>
        <a:lstStyle/>
        <a:p>
          <a:endParaRPr lang="es-ES" noProof="0" dirty="0"/>
        </a:p>
      </dgm:t>
    </dgm:pt>
    <dgm:pt modelId="{DD9A52BB-0055-41C5-8032-1A84C4FCF77E}" type="parTrans" cxnId="{D53ECBA6-AF97-4EC8-AAC6-5512170EAB0B}">
      <dgm:prSet/>
      <dgm:spPr/>
      <dgm:t>
        <a:bodyPr/>
        <a:lstStyle/>
        <a:p>
          <a:endParaRPr lang="es-ES" noProof="0" dirty="0"/>
        </a:p>
      </dgm:t>
    </dgm:pt>
    <dgm:pt modelId="{EBB70C35-5F24-4D78-A218-F8030FE5AB2C}" type="sibTrans" cxnId="{D53ECBA6-AF97-4EC8-AAC6-5512170EAB0B}">
      <dgm:prSet/>
      <dgm:spPr/>
      <dgm:t>
        <a:bodyPr/>
        <a:lstStyle/>
        <a:p>
          <a:endParaRPr lang="es-ES" noProof="0" dirty="0"/>
        </a:p>
      </dgm:t>
    </dgm:pt>
    <dgm:pt modelId="{AC368265-A1EF-4D0C-9713-D578C66B2D81}">
      <dgm:prSet phldrT="[Text]" custT="1"/>
      <dgm:spPr/>
      <dgm:t>
        <a:bodyPr/>
        <a:lstStyle/>
        <a:p>
          <a:r>
            <a:rPr lang="es-ES" sz="2000" b="1" noProof="0" dirty="0"/>
            <a:t>Estrategias nacionales</a:t>
          </a:r>
        </a:p>
      </dgm:t>
    </dgm:pt>
    <dgm:pt modelId="{E6BDAABA-548D-403D-B07B-C4B8F011081A}" type="parTrans" cxnId="{7B4F50BF-8639-460B-AA39-9070F563287F}">
      <dgm:prSet/>
      <dgm:spPr/>
      <dgm:t>
        <a:bodyPr/>
        <a:lstStyle/>
        <a:p>
          <a:endParaRPr lang="es-ES" noProof="0" dirty="0"/>
        </a:p>
      </dgm:t>
    </dgm:pt>
    <dgm:pt modelId="{6695A773-8227-4F53-B49E-D87861F83563}" type="sibTrans" cxnId="{7B4F50BF-8639-460B-AA39-9070F563287F}">
      <dgm:prSet/>
      <dgm:spPr/>
      <dgm:t>
        <a:bodyPr/>
        <a:lstStyle/>
        <a:p>
          <a:endParaRPr lang="es-ES" noProof="0" dirty="0"/>
        </a:p>
      </dgm:t>
    </dgm:pt>
    <dgm:pt modelId="{FEA8B87F-85A2-4FF7-9E6D-AD77574FAC63}">
      <dgm:prSet phldrT="[Text]" custT="1"/>
      <dgm:spPr/>
      <dgm:t>
        <a:bodyPr/>
        <a:lstStyle/>
        <a:p>
          <a:r>
            <a:rPr lang="es-ES" sz="1500" b="0" noProof="0" dirty="0" err="1"/>
            <a:t>PANAs</a:t>
          </a:r>
          <a:r>
            <a:rPr lang="es-ES" sz="1500" b="0" noProof="0" dirty="0"/>
            <a:t>, </a:t>
          </a:r>
          <a:r>
            <a:rPr lang="es-ES" sz="1500" b="0" noProof="0" dirty="0" err="1"/>
            <a:t>INDCs</a:t>
          </a:r>
          <a:r>
            <a:rPr lang="es-ES" sz="1500" b="0" noProof="0" dirty="0"/>
            <a:t>, etc.</a:t>
          </a:r>
        </a:p>
      </dgm:t>
    </dgm:pt>
    <dgm:pt modelId="{33C11DFC-F3E2-476B-B23F-8D972FC6CC11}" type="parTrans" cxnId="{196987D0-FB9E-4EB8-ACE9-1F406381EB5F}">
      <dgm:prSet/>
      <dgm:spPr/>
      <dgm:t>
        <a:bodyPr/>
        <a:lstStyle/>
        <a:p>
          <a:endParaRPr lang="es-ES" noProof="0" dirty="0"/>
        </a:p>
      </dgm:t>
    </dgm:pt>
    <dgm:pt modelId="{6A49FCF9-8E61-46D3-ACF2-ED5C3B87EA19}" type="sibTrans" cxnId="{196987D0-FB9E-4EB8-ACE9-1F406381EB5F}">
      <dgm:prSet/>
      <dgm:spPr/>
      <dgm:t>
        <a:bodyPr/>
        <a:lstStyle/>
        <a:p>
          <a:endParaRPr lang="es-ES" noProof="0" dirty="0"/>
        </a:p>
      </dgm:t>
    </dgm:pt>
    <dgm:pt modelId="{FBC1CB77-A9F8-4526-A0A1-85CBE3579AA8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18A4B7F5-B859-4F2F-9124-28F95A1DA50D}" type="parTrans" cxnId="{22D4D36A-952C-47BC-AC45-F697698BA90D}">
      <dgm:prSet/>
      <dgm:spPr/>
      <dgm:t>
        <a:bodyPr/>
        <a:lstStyle/>
        <a:p>
          <a:endParaRPr lang="es-ES" noProof="0" dirty="0"/>
        </a:p>
      </dgm:t>
    </dgm:pt>
    <dgm:pt modelId="{2ECFCB1C-8FCE-4858-8ECB-73B42A933563}" type="sibTrans" cxnId="{22D4D36A-952C-47BC-AC45-F697698BA90D}">
      <dgm:prSet/>
      <dgm:spPr/>
      <dgm:t>
        <a:bodyPr/>
        <a:lstStyle/>
        <a:p>
          <a:endParaRPr lang="es-ES" noProof="0" dirty="0"/>
        </a:p>
      </dgm:t>
    </dgm:pt>
    <dgm:pt modelId="{10D57105-96DA-45BF-8DEA-BA66EB71783E}">
      <dgm:prSet phldrT="[Text]" custT="1"/>
      <dgm:spPr/>
      <dgm:t>
        <a:bodyPr/>
        <a:lstStyle/>
        <a:p>
          <a:r>
            <a:rPr lang="es-ES" sz="1500" b="0" noProof="0" dirty="0"/>
            <a:t>Manejadas por puntos focales nacionales</a:t>
          </a:r>
        </a:p>
      </dgm:t>
    </dgm:pt>
    <dgm:pt modelId="{2AF45BC3-FD47-4E31-AC74-29031454F2E9}" type="parTrans" cxnId="{96197D02-E9B1-408B-A9F5-D0A73EC6F4FB}">
      <dgm:prSet/>
      <dgm:spPr/>
      <dgm:t>
        <a:bodyPr/>
        <a:lstStyle/>
        <a:p>
          <a:endParaRPr lang="es-ES" noProof="0" dirty="0"/>
        </a:p>
      </dgm:t>
    </dgm:pt>
    <dgm:pt modelId="{D489BCA4-8407-4176-AE1A-5986F3736115}" type="sibTrans" cxnId="{96197D02-E9B1-408B-A9F5-D0A73EC6F4FB}">
      <dgm:prSet/>
      <dgm:spPr/>
      <dgm:t>
        <a:bodyPr/>
        <a:lstStyle/>
        <a:p>
          <a:endParaRPr lang="es-ES" noProof="0" dirty="0"/>
        </a:p>
      </dgm:t>
    </dgm:pt>
    <dgm:pt modelId="{548D6576-0F79-42D7-937A-D77E52D64E57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7169FA4F-C126-4FBB-A4FF-21F818B3EEB3}" type="parTrans" cxnId="{C6367EB9-C4F6-4849-9E77-3D6C2BF562C1}">
      <dgm:prSet/>
      <dgm:spPr/>
      <dgm:t>
        <a:bodyPr/>
        <a:lstStyle/>
        <a:p>
          <a:endParaRPr lang="es-ES" noProof="0" dirty="0"/>
        </a:p>
      </dgm:t>
    </dgm:pt>
    <dgm:pt modelId="{3716D323-FEE3-4333-8151-BAD64A8A8A28}" type="sibTrans" cxnId="{C6367EB9-C4F6-4849-9E77-3D6C2BF562C1}">
      <dgm:prSet/>
      <dgm:spPr/>
      <dgm:t>
        <a:bodyPr/>
        <a:lstStyle/>
        <a:p>
          <a:endParaRPr lang="es-ES" noProof="0" dirty="0"/>
        </a:p>
      </dgm:t>
    </dgm:pt>
    <dgm:pt modelId="{37150A2D-DC0F-4DAB-86E9-21D0199A508B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A5CD34C2-FFC9-4F98-B5A7-C7DEDAF630B2}" type="parTrans" cxnId="{5EC6987E-E679-4CD6-9491-0C14F6D62E12}">
      <dgm:prSet/>
      <dgm:spPr/>
      <dgm:t>
        <a:bodyPr/>
        <a:lstStyle/>
        <a:p>
          <a:endParaRPr lang="es-ES" noProof="0" dirty="0"/>
        </a:p>
      </dgm:t>
    </dgm:pt>
    <dgm:pt modelId="{F32DB8F8-76DE-43D5-951C-225CA7863C79}" type="sibTrans" cxnId="{5EC6987E-E679-4CD6-9491-0C14F6D62E12}">
      <dgm:prSet/>
      <dgm:spPr/>
      <dgm:t>
        <a:bodyPr/>
        <a:lstStyle/>
        <a:p>
          <a:endParaRPr lang="es-ES" noProof="0" dirty="0"/>
        </a:p>
      </dgm:t>
    </dgm:pt>
    <dgm:pt modelId="{33995D6A-43B8-43E5-BFBD-2AC9BCCAD947}" type="pres">
      <dgm:prSet presAssocID="{FAE1AC90-C7AD-4589-9BAC-CA3E0A048EDD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42C3BA3-6966-40CF-95F9-819E4D3EAC8B}" type="pres">
      <dgm:prSet presAssocID="{AC368265-A1EF-4D0C-9713-D578C66B2D81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82DBDB28-17C1-4A27-A11E-15A507ADA429}" type="pres">
      <dgm:prSet presAssocID="{AC368265-A1EF-4D0C-9713-D578C66B2D81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ACD451EF-DFD1-4A73-9158-341F16E460CE}" type="pres">
      <dgm:prSet presAssocID="{07AEB573-9812-4E5A-BA61-CDDAD2CE8E4B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363E2E70-A9D4-44B3-A33E-FD16CF8AF120}" type="pres">
      <dgm:prSet presAssocID="{07AEB573-9812-4E5A-BA61-CDDAD2CE8E4B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8449D708-C958-4B7E-A407-0CFBF818AB4C}" type="pres">
      <dgm:prSet presAssocID="{6204B999-0652-4EB7-92CC-FA081C55DFE2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61D26C84-0395-4C07-8B31-5C172ABFD9EF}" type="pres">
      <dgm:prSet presAssocID="{6204B999-0652-4EB7-92CC-FA081C55DFE2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</dgm:pt>
    <dgm:pt modelId="{AEC3274E-5E80-4881-87FA-068F5B504DA4}" type="pres">
      <dgm:prSet presAssocID="{8870FF0C-256F-4429-BACE-4136F00F6B39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D660756C-FBFA-47D1-BC5E-B3861D7BF731}" type="pres">
      <dgm:prSet presAssocID="{8870FF0C-256F-4429-BACE-4136F00F6B39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6197D02-E9B1-408B-A9F5-D0A73EC6F4FB}" srcId="{AC368265-A1EF-4D0C-9713-D578C66B2D81}" destId="{10D57105-96DA-45BF-8DEA-BA66EB71783E}" srcOrd="3" destOrd="0" parTransId="{2AF45BC3-FD47-4E31-AC74-29031454F2E9}" sibTransId="{D489BCA4-8407-4176-AE1A-5986F3736115}"/>
    <dgm:cxn modelId="{5E43E519-74F4-44FA-A554-119100620CBF}" type="presOf" srcId="{9ACCC676-7674-448E-BB91-70C63DB9A03B}" destId="{363E2E70-A9D4-44B3-A33E-FD16CF8AF120}" srcOrd="0" destOrd="0" presId="urn:microsoft.com/office/officeart/2009/3/layout/IncreasingArrowsProcess"/>
    <dgm:cxn modelId="{5AD2681B-6A3B-4165-A85C-4691D9E8F4D5}" type="presOf" srcId="{37150A2D-DC0F-4DAB-86E9-21D0199A508B}" destId="{82DBDB28-17C1-4A27-A11E-15A507ADA429}" srcOrd="0" destOrd="4" presId="urn:microsoft.com/office/officeart/2009/3/layout/IncreasingArrowsProcess"/>
    <dgm:cxn modelId="{6F5A2726-21A9-4619-9DC3-470CC86A3D34}" type="presOf" srcId="{63F3D1C3-E049-48FF-9782-06E5ADDE2D00}" destId="{61D26C84-0395-4C07-8B31-5C172ABFD9EF}" srcOrd="0" destOrd="0" presId="urn:microsoft.com/office/officeart/2009/3/layout/IncreasingArrowsProcess"/>
    <dgm:cxn modelId="{9B117A34-7C7D-45C8-ABFE-73BFDDF5B2E1}" srcId="{07AEB573-9812-4E5A-BA61-CDDAD2CE8E4B}" destId="{9ACCC676-7674-448E-BB91-70C63DB9A03B}" srcOrd="0" destOrd="0" parTransId="{F982235D-556A-45CB-89DE-C8DE2F67A912}" sibTransId="{23521B8E-287D-4748-A80C-0B86FA1EAA45}"/>
    <dgm:cxn modelId="{A855015F-A006-4407-9332-A53622F6C64B}" type="presOf" srcId="{3BA892E8-288F-45D4-ABF5-0FF7F11F17DA}" destId="{363E2E70-A9D4-44B3-A33E-FD16CF8AF120}" srcOrd="0" destOrd="2" presId="urn:microsoft.com/office/officeart/2009/3/layout/IncreasingArrowsProcess"/>
    <dgm:cxn modelId="{44A13A5F-7A3D-406A-94AE-5333708C66CA}" type="presOf" srcId="{9012AEC0-590B-4731-B6C1-ADD97EBB9183}" destId="{D660756C-FBFA-47D1-BC5E-B3861D7BF731}" srcOrd="0" destOrd="2" presId="urn:microsoft.com/office/officeart/2009/3/layout/IncreasingArrowsProcess"/>
    <dgm:cxn modelId="{27894D5F-0E8E-4F57-8B06-460150CB3485}" type="presOf" srcId="{8FF78A86-B860-47B4-AAA8-50AE8C25E6AF}" destId="{61D26C84-0395-4C07-8B31-5C172ABFD9EF}" srcOrd="0" destOrd="1" presId="urn:microsoft.com/office/officeart/2009/3/layout/IncreasingArrowsProcess"/>
    <dgm:cxn modelId="{C6420861-7CAC-4022-A30B-7EC99C3D494D}" type="presOf" srcId="{FEA8B87F-85A2-4FF7-9E6D-AD77574FAC63}" destId="{82DBDB28-17C1-4A27-A11E-15A507ADA429}" srcOrd="0" destOrd="1" presId="urn:microsoft.com/office/officeart/2009/3/layout/IncreasingArrowsProcess"/>
    <dgm:cxn modelId="{13A53B42-8837-44D0-9B49-77678C9EAB11}" type="presOf" srcId="{6204B999-0652-4EB7-92CC-FA081C55DFE2}" destId="{8449D708-C958-4B7E-A407-0CFBF818AB4C}" srcOrd="0" destOrd="0" presId="urn:microsoft.com/office/officeart/2009/3/layout/IncreasingArrowsProcess"/>
    <dgm:cxn modelId="{1B3E4A65-D0BA-4471-8E9D-C0ADB5A1DB88}" type="presOf" srcId="{8870FF0C-256F-4429-BACE-4136F00F6B39}" destId="{AEC3274E-5E80-4881-87FA-068F5B504DA4}" srcOrd="0" destOrd="0" presId="urn:microsoft.com/office/officeart/2009/3/layout/IncreasingArrowsProcess"/>
    <dgm:cxn modelId="{1F9FC74A-AE66-4EE5-ABEE-0F2994F62CC9}" type="presOf" srcId="{10D57105-96DA-45BF-8DEA-BA66EB71783E}" destId="{82DBDB28-17C1-4A27-A11E-15A507ADA429}" srcOrd="0" destOrd="3" presId="urn:microsoft.com/office/officeart/2009/3/layout/IncreasingArrowsProcess"/>
    <dgm:cxn modelId="{22D4D36A-952C-47BC-AC45-F697698BA90D}" srcId="{AC368265-A1EF-4D0C-9713-D578C66B2D81}" destId="{FBC1CB77-A9F8-4526-A0A1-85CBE3579AA8}" srcOrd="0" destOrd="0" parTransId="{18A4B7F5-B859-4F2F-9124-28F95A1DA50D}" sibTransId="{2ECFCB1C-8FCE-4858-8ECB-73B42A933563}"/>
    <dgm:cxn modelId="{5446206E-F9A4-4559-8F7C-669CC34F2AFC}" srcId="{FAE1AC90-C7AD-4589-9BAC-CA3E0A048EDD}" destId="{8870FF0C-256F-4429-BACE-4136F00F6B39}" srcOrd="3" destOrd="0" parTransId="{9055E5AD-4CAB-44D9-BD16-EE03E64796DB}" sibTransId="{53BFF819-984D-40B6-9335-5DC5D54082A5}"/>
    <dgm:cxn modelId="{F2AC526F-A468-4A2C-8BA9-0FE159FEBBA9}" srcId="{07AEB573-9812-4E5A-BA61-CDDAD2CE8E4B}" destId="{FB34A3DE-6407-457C-826F-7544C0895611}" srcOrd="3" destOrd="0" parTransId="{6BC5D93E-D453-46C9-A6A7-C4A544CE8F16}" sibTransId="{1568A224-687D-49F7-8E46-7A74E453E776}"/>
    <dgm:cxn modelId="{2B5ED950-0C63-4ED7-B20F-DC73CB96CAA9}" type="presOf" srcId="{FAE1AC90-C7AD-4589-9BAC-CA3E0A048EDD}" destId="{33995D6A-43B8-43E5-BFBD-2AC9BCCAD947}" srcOrd="0" destOrd="0" presId="urn:microsoft.com/office/officeart/2009/3/layout/IncreasingArrowsProcess"/>
    <dgm:cxn modelId="{85916171-4558-4D2F-9B07-480EDD71A71E}" srcId="{6204B999-0652-4EB7-92CC-FA081C55DFE2}" destId="{8FF78A86-B860-47B4-AAA8-50AE8C25E6AF}" srcOrd="1" destOrd="0" parTransId="{75A027B5-9B1C-43D6-873E-EFA40F0141F9}" sibTransId="{1C9D62D3-33C5-41E1-9F5A-A8F10FD10C09}"/>
    <dgm:cxn modelId="{C8F65871-510D-4506-BA88-AE087617235E}" srcId="{FAE1AC90-C7AD-4589-9BAC-CA3E0A048EDD}" destId="{6204B999-0652-4EB7-92CC-FA081C55DFE2}" srcOrd="2" destOrd="0" parTransId="{888EF425-3250-477D-85AD-9B89267ADD4A}" sibTransId="{1206D541-9FE7-4D09-A75C-4FD68598C21B}"/>
    <dgm:cxn modelId="{1903D975-3C02-4A0E-BD7E-4CF6ABDE2B23}" type="presOf" srcId="{ADAEC669-0825-4EA4-80BC-3089ABB87625}" destId="{D660756C-FBFA-47D1-BC5E-B3861D7BF731}" srcOrd="0" destOrd="3" presId="urn:microsoft.com/office/officeart/2009/3/layout/IncreasingArrowsProcess"/>
    <dgm:cxn modelId="{C7EFA45A-704A-45C4-A6FC-47C1B56A101F}" type="presOf" srcId="{0E931B95-983B-4053-98E4-01B324004468}" destId="{363E2E70-A9D4-44B3-A33E-FD16CF8AF120}" srcOrd="0" destOrd="1" presId="urn:microsoft.com/office/officeart/2009/3/layout/IncreasingArrowsProcess"/>
    <dgm:cxn modelId="{5EC6987E-E679-4CD6-9491-0C14F6D62E12}" srcId="{AC368265-A1EF-4D0C-9713-D578C66B2D81}" destId="{37150A2D-DC0F-4DAB-86E9-21D0199A508B}" srcOrd="4" destOrd="0" parTransId="{A5CD34C2-FFC9-4F98-B5A7-C7DEDAF630B2}" sibTransId="{F32DB8F8-76DE-43D5-951C-225CA7863C79}"/>
    <dgm:cxn modelId="{54D2E185-CA91-46E5-99ED-DA04DC04556B}" type="presOf" srcId="{502AD75C-8398-43BA-ABE6-51B67363136E}" destId="{D660756C-FBFA-47D1-BC5E-B3861D7BF731}" srcOrd="0" destOrd="0" presId="urn:microsoft.com/office/officeart/2009/3/layout/IncreasingArrowsProcess"/>
    <dgm:cxn modelId="{8EC43C99-CC44-40E0-9E29-A82676551251}" srcId="{8870FF0C-256F-4429-BACE-4136F00F6B39}" destId="{502AD75C-8398-43BA-ABE6-51B67363136E}" srcOrd="0" destOrd="0" parTransId="{AB25C1BD-163E-4983-8AF3-C61FF38AC7E5}" sibTransId="{C1322037-02FE-4316-A37C-837AEB0D275D}"/>
    <dgm:cxn modelId="{8EA51CA2-A6E1-45B0-B887-C35C00A57128}" type="presOf" srcId="{FB34A3DE-6407-457C-826F-7544C0895611}" destId="{363E2E70-A9D4-44B3-A33E-FD16CF8AF120}" srcOrd="0" destOrd="3" presId="urn:microsoft.com/office/officeart/2009/3/layout/IncreasingArrowsProcess"/>
    <dgm:cxn modelId="{D53ECBA6-AF97-4EC8-AAC6-5512170EAB0B}" srcId="{8870FF0C-256F-4429-BACE-4136F00F6B39}" destId="{9012AEC0-590B-4731-B6C1-ADD97EBB9183}" srcOrd="2" destOrd="0" parTransId="{DD9A52BB-0055-41C5-8032-1A84C4FCF77E}" sibTransId="{EBB70C35-5F24-4D78-A218-F8030FE5AB2C}"/>
    <dgm:cxn modelId="{D6D166B3-A022-4DED-A9E8-AF6D84919B0A}" type="presOf" srcId="{FBC1CB77-A9F8-4526-A0A1-85CBE3579AA8}" destId="{82DBDB28-17C1-4A27-A11E-15A507ADA429}" srcOrd="0" destOrd="0" presId="urn:microsoft.com/office/officeart/2009/3/layout/IncreasingArrowsProcess"/>
    <dgm:cxn modelId="{1756E2B5-EB5F-4879-A3C3-323751767B1A}" srcId="{8870FF0C-256F-4429-BACE-4136F00F6B39}" destId="{6BB7F8AF-70C8-445D-BB3B-8A431D28788E}" srcOrd="1" destOrd="0" parTransId="{1AA924FB-0268-4806-AFA7-DD5D78013D23}" sibTransId="{DA1483B8-C2B1-4C60-838F-B1BCBF849ABD}"/>
    <dgm:cxn modelId="{AF1E9DB7-BA22-499E-A29A-B66197442F01}" type="presOf" srcId="{6BB7F8AF-70C8-445D-BB3B-8A431D28788E}" destId="{D660756C-FBFA-47D1-BC5E-B3861D7BF731}" srcOrd="0" destOrd="1" presId="urn:microsoft.com/office/officeart/2009/3/layout/IncreasingArrowsProcess"/>
    <dgm:cxn modelId="{BFF0EBB7-403D-4E52-BE51-F66A36258D29}" type="presOf" srcId="{07AEB573-9812-4E5A-BA61-CDDAD2CE8E4B}" destId="{ACD451EF-DFD1-4A73-9158-341F16E460CE}" srcOrd="0" destOrd="0" presId="urn:microsoft.com/office/officeart/2009/3/layout/IncreasingArrowsProcess"/>
    <dgm:cxn modelId="{C6367EB9-C4F6-4849-9E77-3D6C2BF562C1}" srcId="{AC368265-A1EF-4D0C-9713-D578C66B2D81}" destId="{548D6576-0F79-42D7-937A-D77E52D64E57}" srcOrd="2" destOrd="0" parTransId="{7169FA4F-C126-4FBB-A4FF-21F818B3EEB3}" sibTransId="{3716D323-FEE3-4333-8151-BAD64A8A8A28}"/>
    <dgm:cxn modelId="{7B4F50BF-8639-460B-AA39-9070F563287F}" srcId="{FAE1AC90-C7AD-4589-9BAC-CA3E0A048EDD}" destId="{AC368265-A1EF-4D0C-9713-D578C66B2D81}" srcOrd="0" destOrd="0" parTransId="{E6BDAABA-548D-403D-B07B-C4B8F011081A}" sibTransId="{6695A773-8227-4F53-B49E-D87861F83563}"/>
    <dgm:cxn modelId="{F2D14FCA-A72C-425C-83A4-EBF25F861DE8}" type="presOf" srcId="{548D6576-0F79-42D7-937A-D77E52D64E57}" destId="{82DBDB28-17C1-4A27-A11E-15A507ADA429}" srcOrd="0" destOrd="2" presId="urn:microsoft.com/office/officeart/2009/3/layout/IncreasingArrowsProcess"/>
    <dgm:cxn modelId="{196987D0-FB9E-4EB8-ACE9-1F406381EB5F}" srcId="{AC368265-A1EF-4D0C-9713-D578C66B2D81}" destId="{FEA8B87F-85A2-4FF7-9E6D-AD77574FAC63}" srcOrd="1" destOrd="0" parTransId="{33C11DFC-F3E2-476B-B23F-8D972FC6CC11}" sibTransId="{6A49FCF9-8E61-46D3-ACF2-ED5C3B87EA19}"/>
    <dgm:cxn modelId="{A95ECBD7-58F1-400E-89EB-CCBAEBBDCCF2}" srcId="{FAE1AC90-C7AD-4589-9BAC-CA3E0A048EDD}" destId="{07AEB573-9812-4E5A-BA61-CDDAD2CE8E4B}" srcOrd="1" destOrd="0" parTransId="{7DE70190-5330-4941-9DAF-08503652BD07}" sibTransId="{920CD3DD-165D-48E7-B7AA-8456FB09AA16}"/>
    <dgm:cxn modelId="{17BDD1DD-0FA5-4B64-BDB3-DFEC21CEF0D0}" srcId="{07AEB573-9812-4E5A-BA61-CDDAD2CE8E4B}" destId="{3BA892E8-288F-45D4-ABF5-0FF7F11F17DA}" srcOrd="2" destOrd="0" parTransId="{2A0809F1-9CAC-4AE1-80B4-CFA841F7A2B7}" sibTransId="{B5E2C52F-C6E2-460C-9B76-E3206670697B}"/>
    <dgm:cxn modelId="{6336D4E6-0430-47A7-AD47-8395A9908345}" srcId="{07AEB573-9812-4E5A-BA61-CDDAD2CE8E4B}" destId="{0E931B95-983B-4053-98E4-01B324004468}" srcOrd="1" destOrd="0" parTransId="{68097C1A-2688-4AFC-9F95-EEC940DF952D}" sibTransId="{B8C9D773-991D-480D-9F7A-267ED47A2BA9}"/>
    <dgm:cxn modelId="{F09D2DEC-E7CA-4EAF-AB04-3A1FA029D97A}" srcId="{8870FF0C-256F-4429-BACE-4136F00F6B39}" destId="{ADAEC669-0825-4EA4-80BC-3089ABB87625}" srcOrd="3" destOrd="0" parTransId="{5BC54732-B406-4CE3-8DB8-75CB2A8E367C}" sibTransId="{A19C2626-4576-424E-BF13-775CC686E68F}"/>
    <dgm:cxn modelId="{C6615CEE-EF1E-4F96-83F8-50BAF7FE863C}" type="presOf" srcId="{AC368265-A1EF-4D0C-9713-D578C66B2D81}" destId="{542C3BA3-6966-40CF-95F9-819E4D3EAC8B}" srcOrd="0" destOrd="0" presId="urn:microsoft.com/office/officeart/2009/3/layout/IncreasingArrowsProcess"/>
    <dgm:cxn modelId="{9DAF64F2-67C7-411C-914E-3072221960E6}" srcId="{6204B999-0652-4EB7-92CC-FA081C55DFE2}" destId="{63F3D1C3-E049-48FF-9782-06E5ADDE2D00}" srcOrd="0" destOrd="0" parTransId="{6577CAFB-31A7-4A82-8A65-A6064992CA6E}" sibTransId="{3DF50164-B73F-418F-A8F7-C810FEA41589}"/>
    <dgm:cxn modelId="{1806B5EA-BA4C-4171-8C69-6975B1D5F012}" type="presParOf" srcId="{33995D6A-43B8-43E5-BFBD-2AC9BCCAD947}" destId="{542C3BA3-6966-40CF-95F9-819E4D3EAC8B}" srcOrd="0" destOrd="0" presId="urn:microsoft.com/office/officeart/2009/3/layout/IncreasingArrowsProcess"/>
    <dgm:cxn modelId="{39465150-349C-4BF8-BB2D-39B3F9D56173}" type="presParOf" srcId="{33995D6A-43B8-43E5-BFBD-2AC9BCCAD947}" destId="{82DBDB28-17C1-4A27-A11E-15A507ADA429}" srcOrd="1" destOrd="0" presId="urn:microsoft.com/office/officeart/2009/3/layout/IncreasingArrowsProcess"/>
    <dgm:cxn modelId="{F6AF8C89-603A-4408-97BF-A1A98FA52160}" type="presParOf" srcId="{33995D6A-43B8-43E5-BFBD-2AC9BCCAD947}" destId="{ACD451EF-DFD1-4A73-9158-341F16E460CE}" srcOrd="2" destOrd="0" presId="urn:microsoft.com/office/officeart/2009/3/layout/IncreasingArrowsProcess"/>
    <dgm:cxn modelId="{B54556C3-4E79-4656-97A1-AF6089178535}" type="presParOf" srcId="{33995D6A-43B8-43E5-BFBD-2AC9BCCAD947}" destId="{363E2E70-A9D4-44B3-A33E-FD16CF8AF120}" srcOrd="3" destOrd="0" presId="urn:microsoft.com/office/officeart/2009/3/layout/IncreasingArrowsProcess"/>
    <dgm:cxn modelId="{8E2B42F7-A338-4B55-921C-9E8EBB356419}" type="presParOf" srcId="{33995D6A-43B8-43E5-BFBD-2AC9BCCAD947}" destId="{8449D708-C958-4B7E-A407-0CFBF818AB4C}" srcOrd="4" destOrd="0" presId="urn:microsoft.com/office/officeart/2009/3/layout/IncreasingArrowsProcess"/>
    <dgm:cxn modelId="{47A968C1-138D-42C1-ACE6-8A10FD3AD25D}" type="presParOf" srcId="{33995D6A-43B8-43E5-BFBD-2AC9BCCAD947}" destId="{61D26C84-0395-4C07-8B31-5C172ABFD9EF}" srcOrd="5" destOrd="0" presId="urn:microsoft.com/office/officeart/2009/3/layout/IncreasingArrowsProcess"/>
    <dgm:cxn modelId="{E1685A9B-9845-436C-ABD7-61B3E948F84E}" type="presParOf" srcId="{33995D6A-43B8-43E5-BFBD-2AC9BCCAD947}" destId="{AEC3274E-5E80-4881-87FA-068F5B504DA4}" srcOrd="6" destOrd="0" presId="urn:microsoft.com/office/officeart/2009/3/layout/IncreasingArrowsProcess"/>
    <dgm:cxn modelId="{0238790F-23F6-4A6C-8B08-AE9118FCB94E}" type="presParOf" srcId="{33995D6A-43B8-43E5-BFBD-2AC9BCCAD947}" destId="{D660756C-FBFA-47D1-BC5E-B3861D7BF731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8A6BB-36B0-4562-9F25-F2BF52847C6B}" type="doc">
      <dgm:prSet loTypeId="urn:microsoft.com/office/officeart/2005/8/layout/hProcess4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17DA3858-3BA2-4A46-B574-F011BB72C75F}">
      <dgm:prSet phldrT="[Text]" custT="1"/>
      <dgm:spPr/>
      <dgm:t>
        <a:bodyPr/>
        <a:lstStyle/>
        <a:p>
          <a:r>
            <a:rPr lang="es-ES" sz="2000" b="1" noProof="0" dirty="0"/>
            <a:t>Etapa 1: Balance nacional: marco normativo y organizacional</a:t>
          </a:r>
        </a:p>
      </dgm:t>
    </dgm:pt>
    <dgm:pt modelId="{47A09337-296B-4560-B0FC-B601BE6CA9F0}" type="parTrans" cxnId="{04DE91FB-E0A6-4518-B6A9-28B8D9FE2389}">
      <dgm:prSet/>
      <dgm:spPr/>
      <dgm:t>
        <a:bodyPr/>
        <a:lstStyle/>
        <a:p>
          <a:endParaRPr lang="es-ES" noProof="0" dirty="0"/>
        </a:p>
      </dgm:t>
    </dgm:pt>
    <dgm:pt modelId="{76676DAB-238F-498E-BB38-311BDC075935}" type="sibTrans" cxnId="{04DE91FB-E0A6-4518-B6A9-28B8D9FE2389}">
      <dgm:prSet/>
      <dgm:spPr/>
      <dgm:t>
        <a:bodyPr/>
        <a:lstStyle/>
        <a:p>
          <a:endParaRPr lang="es-ES" noProof="0" dirty="0"/>
        </a:p>
      </dgm:t>
    </dgm:pt>
    <dgm:pt modelId="{CC15AF34-3EF9-494B-B8A7-277C667D06DF}">
      <dgm:prSet phldrT="[Text]" custT="1"/>
      <dgm:spPr/>
      <dgm:t>
        <a:bodyPr/>
        <a:lstStyle/>
        <a:p>
          <a:r>
            <a:rPr lang="es-ES" sz="2000" b="1" noProof="0" dirty="0"/>
            <a:t>Etapa 2: Priorización acciones adaptación y mitigación</a:t>
          </a:r>
        </a:p>
      </dgm:t>
    </dgm:pt>
    <dgm:pt modelId="{4CF75852-3B4E-4574-A081-9E6585F1B080}" type="parTrans" cxnId="{73C48558-F7C6-4581-9089-6246B2436FE7}">
      <dgm:prSet/>
      <dgm:spPr/>
      <dgm:t>
        <a:bodyPr/>
        <a:lstStyle/>
        <a:p>
          <a:endParaRPr lang="es-ES" noProof="0" dirty="0"/>
        </a:p>
      </dgm:t>
    </dgm:pt>
    <dgm:pt modelId="{3582DFDA-40B0-4F78-A19E-D558C4E34556}" type="sibTrans" cxnId="{73C48558-F7C6-4581-9089-6246B2436FE7}">
      <dgm:prSet/>
      <dgm:spPr/>
      <dgm:t>
        <a:bodyPr/>
        <a:lstStyle/>
        <a:p>
          <a:endParaRPr lang="es-ES" noProof="0" dirty="0"/>
        </a:p>
      </dgm:t>
    </dgm:pt>
    <dgm:pt modelId="{4A49C60C-E935-46A9-B7FB-74315A386F3F}">
      <dgm:prSet phldrT="[Text]" custT="1"/>
      <dgm:spPr/>
      <dgm:t>
        <a:bodyPr/>
        <a:lstStyle/>
        <a:p>
          <a:r>
            <a:rPr lang="es-ES" sz="2000" b="1" noProof="0" dirty="0"/>
            <a:t>Etapa 3: Cartera Proyectos</a:t>
          </a:r>
        </a:p>
      </dgm:t>
    </dgm:pt>
    <dgm:pt modelId="{CD69C907-8131-452E-BC12-9ACBCC85FC5B}" type="parTrans" cxnId="{CFF625D7-FF45-4188-8095-1A3CBE3BFFAC}">
      <dgm:prSet/>
      <dgm:spPr/>
      <dgm:t>
        <a:bodyPr/>
        <a:lstStyle/>
        <a:p>
          <a:endParaRPr lang="es-ES" noProof="0" dirty="0"/>
        </a:p>
      </dgm:t>
    </dgm:pt>
    <dgm:pt modelId="{58E7FFC8-4D37-4F12-BCE5-0D8F0F826E8F}" type="sibTrans" cxnId="{CFF625D7-FF45-4188-8095-1A3CBE3BFFAC}">
      <dgm:prSet/>
      <dgm:spPr/>
      <dgm:t>
        <a:bodyPr/>
        <a:lstStyle/>
        <a:p>
          <a:endParaRPr lang="es-ES" noProof="0" dirty="0"/>
        </a:p>
      </dgm:t>
    </dgm:pt>
    <dgm:pt modelId="{8605FC41-9CDE-4E1F-AE1A-8D05B697C911}">
      <dgm:prSet phldrT="[Text]"/>
      <dgm:spPr/>
      <dgm:t>
        <a:bodyPr/>
        <a:lstStyle/>
        <a:p>
          <a:r>
            <a:rPr lang="es-ES" noProof="0" dirty="0"/>
            <a:t>Outputs:</a:t>
          </a:r>
        </a:p>
      </dgm:t>
    </dgm:pt>
    <dgm:pt modelId="{DDD24F3A-2B44-48F3-99E5-F74C896AC7E5}" type="parTrans" cxnId="{ECF27DD4-EF0A-4D65-B4F7-394748C3B3F0}">
      <dgm:prSet/>
      <dgm:spPr/>
      <dgm:t>
        <a:bodyPr/>
        <a:lstStyle/>
        <a:p>
          <a:endParaRPr lang="es-ES" noProof="0" dirty="0"/>
        </a:p>
      </dgm:t>
    </dgm:pt>
    <dgm:pt modelId="{70522291-7E58-4A8C-A7E1-9C4D21342475}" type="sibTrans" cxnId="{ECF27DD4-EF0A-4D65-B4F7-394748C3B3F0}">
      <dgm:prSet/>
      <dgm:spPr/>
      <dgm:t>
        <a:bodyPr/>
        <a:lstStyle/>
        <a:p>
          <a:endParaRPr lang="es-ES" noProof="0" dirty="0"/>
        </a:p>
      </dgm:t>
    </dgm:pt>
    <dgm:pt modelId="{BF46FB12-35DD-4A8C-B533-3CCD5CBF420F}">
      <dgm:prSet phldrT="[Text]"/>
      <dgm:spPr/>
      <dgm:t>
        <a:bodyPr/>
        <a:lstStyle/>
        <a:p>
          <a:r>
            <a:rPr lang="es-ES" noProof="0" dirty="0"/>
            <a:t>Outputs:</a:t>
          </a:r>
        </a:p>
      </dgm:t>
    </dgm:pt>
    <dgm:pt modelId="{665BF467-9D80-4AF4-AA96-BA97D67C89E1}" type="sibTrans" cxnId="{F9B42DF4-CDBA-4EB6-9B72-B1CA5FEE1826}">
      <dgm:prSet/>
      <dgm:spPr/>
      <dgm:t>
        <a:bodyPr/>
        <a:lstStyle/>
        <a:p>
          <a:endParaRPr lang="es-ES" noProof="0" dirty="0"/>
        </a:p>
      </dgm:t>
    </dgm:pt>
    <dgm:pt modelId="{0F2227B1-C76A-4C5B-A1C3-E5D1EAB6CE7A}" type="parTrans" cxnId="{F9B42DF4-CDBA-4EB6-9B72-B1CA5FEE1826}">
      <dgm:prSet/>
      <dgm:spPr/>
      <dgm:t>
        <a:bodyPr/>
        <a:lstStyle/>
        <a:p>
          <a:endParaRPr lang="es-ES" noProof="0" dirty="0"/>
        </a:p>
      </dgm:t>
    </dgm:pt>
    <dgm:pt modelId="{4AB75FE6-3EE5-403A-88CD-5E6FDE89C55B}" type="pres">
      <dgm:prSet presAssocID="{A948A6BB-36B0-4562-9F25-F2BF52847C6B}" presName="Name0" presStyleCnt="0">
        <dgm:presLayoutVars>
          <dgm:dir/>
          <dgm:animLvl val="lvl"/>
          <dgm:resizeHandles val="exact"/>
        </dgm:presLayoutVars>
      </dgm:prSet>
      <dgm:spPr/>
    </dgm:pt>
    <dgm:pt modelId="{A648E590-4117-4B34-90DE-7563854A595C}" type="pres">
      <dgm:prSet presAssocID="{A948A6BB-36B0-4562-9F25-F2BF52847C6B}" presName="tSp" presStyleCnt="0"/>
      <dgm:spPr/>
    </dgm:pt>
    <dgm:pt modelId="{2306232C-FFFE-4303-A5E9-22613E1AF174}" type="pres">
      <dgm:prSet presAssocID="{A948A6BB-36B0-4562-9F25-F2BF52847C6B}" presName="bSp" presStyleCnt="0"/>
      <dgm:spPr/>
    </dgm:pt>
    <dgm:pt modelId="{24A99ED3-99BE-4E97-A82B-6915383FDFB0}" type="pres">
      <dgm:prSet presAssocID="{A948A6BB-36B0-4562-9F25-F2BF52847C6B}" presName="process" presStyleCnt="0"/>
      <dgm:spPr/>
    </dgm:pt>
    <dgm:pt modelId="{0463EDB8-1D78-4D00-A79F-7EB9DC32B6C5}" type="pres">
      <dgm:prSet presAssocID="{17DA3858-3BA2-4A46-B574-F011BB72C75F}" presName="composite1" presStyleCnt="0"/>
      <dgm:spPr/>
    </dgm:pt>
    <dgm:pt modelId="{DA86C456-A045-470F-A4EA-187EE843C390}" type="pres">
      <dgm:prSet presAssocID="{17DA3858-3BA2-4A46-B574-F011BB72C75F}" presName="dummyNode1" presStyleLbl="node1" presStyleIdx="0" presStyleCnt="3"/>
      <dgm:spPr/>
    </dgm:pt>
    <dgm:pt modelId="{4D5DB975-3E95-40CD-AE42-6C9B00749051}" type="pres">
      <dgm:prSet presAssocID="{17DA3858-3BA2-4A46-B574-F011BB72C75F}" presName="childNode1" presStyleLbl="bgAcc1" presStyleIdx="0" presStyleCnt="3" custFlipVert="1" custScaleX="63216" custScaleY="3616" custLinFactNeighborX="-2237" custLinFactNeighborY="49544">
        <dgm:presLayoutVars>
          <dgm:bulletEnabled val="1"/>
        </dgm:presLayoutVars>
      </dgm:prSet>
      <dgm:spPr/>
    </dgm:pt>
    <dgm:pt modelId="{1AB2476F-582C-43BE-8DDD-CDC32A8209EF}" type="pres">
      <dgm:prSet presAssocID="{17DA3858-3BA2-4A46-B574-F011BB72C75F}" presName="childNode1tx" presStyleLbl="bgAcc1" presStyleIdx="0" presStyleCnt="3">
        <dgm:presLayoutVars>
          <dgm:bulletEnabled val="1"/>
        </dgm:presLayoutVars>
      </dgm:prSet>
      <dgm:spPr/>
    </dgm:pt>
    <dgm:pt modelId="{A83A74A1-4733-40FC-8B0C-C7213E27A2D5}" type="pres">
      <dgm:prSet presAssocID="{17DA3858-3BA2-4A46-B574-F011BB72C75F}" presName="parentNode1" presStyleLbl="node1" presStyleIdx="0" presStyleCnt="3" custScaleX="203628" custScaleY="218707">
        <dgm:presLayoutVars>
          <dgm:chMax val="1"/>
          <dgm:bulletEnabled val="1"/>
        </dgm:presLayoutVars>
      </dgm:prSet>
      <dgm:spPr/>
    </dgm:pt>
    <dgm:pt modelId="{F48EAE0C-651C-4A2B-BA7C-F8CA082B262C}" type="pres">
      <dgm:prSet presAssocID="{17DA3858-3BA2-4A46-B574-F011BB72C75F}" presName="connSite1" presStyleCnt="0"/>
      <dgm:spPr/>
    </dgm:pt>
    <dgm:pt modelId="{B5C51163-9B34-45A1-8E1A-0B61BF83D4BB}" type="pres">
      <dgm:prSet presAssocID="{76676DAB-238F-498E-BB38-311BDC075935}" presName="Name9" presStyleLbl="sibTrans2D1" presStyleIdx="0" presStyleCnt="2" custLinFactNeighborY="-6177"/>
      <dgm:spPr/>
    </dgm:pt>
    <dgm:pt modelId="{2FE002EC-EB35-4485-98AB-2E3D484870DB}" type="pres">
      <dgm:prSet presAssocID="{CC15AF34-3EF9-494B-B8A7-277C667D06DF}" presName="composite2" presStyleCnt="0"/>
      <dgm:spPr/>
    </dgm:pt>
    <dgm:pt modelId="{CB8445A3-0358-492D-B1B5-54715630CD2E}" type="pres">
      <dgm:prSet presAssocID="{CC15AF34-3EF9-494B-B8A7-277C667D06DF}" presName="dummyNode2" presStyleLbl="node1" presStyleIdx="0" presStyleCnt="3"/>
      <dgm:spPr/>
    </dgm:pt>
    <dgm:pt modelId="{4883FFB6-D471-4254-95D2-45A9A6A49037}" type="pres">
      <dgm:prSet presAssocID="{CC15AF34-3EF9-494B-B8A7-277C667D06DF}" presName="childNode2" presStyleLbl="bgAcc1" presStyleIdx="1" presStyleCnt="3" custFlipVert="1" custScaleX="67885" custScaleY="4890" custLinFactNeighborX="6945" custLinFactNeighborY="-44388">
        <dgm:presLayoutVars>
          <dgm:bulletEnabled val="1"/>
        </dgm:presLayoutVars>
      </dgm:prSet>
      <dgm:spPr/>
    </dgm:pt>
    <dgm:pt modelId="{C0C72128-912D-4C77-A357-38B3202B2654}" type="pres">
      <dgm:prSet presAssocID="{CC15AF34-3EF9-494B-B8A7-277C667D06DF}" presName="childNode2tx" presStyleLbl="bgAcc1" presStyleIdx="1" presStyleCnt="3">
        <dgm:presLayoutVars>
          <dgm:bulletEnabled val="1"/>
        </dgm:presLayoutVars>
      </dgm:prSet>
      <dgm:spPr/>
    </dgm:pt>
    <dgm:pt modelId="{064293F2-E638-4458-AA98-162E74DF8EFF}" type="pres">
      <dgm:prSet presAssocID="{CC15AF34-3EF9-494B-B8A7-277C667D06DF}" presName="parentNode2" presStyleLbl="node1" presStyleIdx="1" presStyleCnt="3" custScaleX="193128" custScaleY="189164" custLinFactNeighborX="-4523" custLinFactNeighborY="36434">
        <dgm:presLayoutVars>
          <dgm:chMax val="0"/>
          <dgm:bulletEnabled val="1"/>
        </dgm:presLayoutVars>
      </dgm:prSet>
      <dgm:spPr/>
    </dgm:pt>
    <dgm:pt modelId="{9F6AB879-38E0-45A7-8F4A-4BAFB74F18B3}" type="pres">
      <dgm:prSet presAssocID="{CC15AF34-3EF9-494B-B8A7-277C667D06DF}" presName="connSite2" presStyleCnt="0"/>
      <dgm:spPr/>
    </dgm:pt>
    <dgm:pt modelId="{EAF0A3F4-038C-49A8-81FB-2615090B7DB0}" type="pres">
      <dgm:prSet presAssocID="{3582DFDA-40B0-4F78-A19E-D558C4E34556}" presName="Name18" presStyleLbl="sibTrans2D1" presStyleIdx="1" presStyleCnt="2" custAng="308129" custLinFactNeighborX="16025" custLinFactNeighborY="2161"/>
      <dgm:spPr/>
    </dgm:pt>
    <dgm:pt modelId="{D83E7A10-BD32-405C-9035-A75DB542AB68}" type="pres">
      <dgm:prSet presAssocID="{4A49C60C-E935-46A9-B7FB-74315A386F3F}" presName="composite1" presStyleCnt="0"/>
      <dgm:spPr/>
    </dgm:pt>
    <dgm:pt modelId="{4A06D783-D96E-460B-A9DB-640D9AD4FA5A}" type="pres">
      <dgm:prSet presAssocID="{4A49C60C-E935-46A9-B7FB-74315A386F3F}" presName="dummyNode1" presStyleLbl="node1" presStyleIdx="1" presStyleCnt="3"/>
      <dgm:spPr/>
    </dgm:pt>
    <dgm:pt modelId="{DFDA809F-32E6-4A41-BD6E-44E18A4E6253}" type="pres">
      <dgm:prSet presAssocID="{4A49C60C-E935-46A9-B7FB-74315A386F3F}" presName="childNode1" presStyleLbl="bgAcc1" presStyleIdx="2" presStyleCnt="3" custScaleX="83650" custScaleY="3616" custLinFactNeighborX="19907" custLinFactNeighborY="47611">
        <dgm:presLayoutVars>
          <dgm:bulletEnabled val="1"/>
        </dgm:presLayoutVars>
      </dgm:prSet>
      <dgm:spPr/>
    </dgm:pt>
    <dgm:pt modelId="{BDC8EB91-27E4-4743-8E46-8E6AEE181A04}" type="pres">
      <dgm:prSet presAssocID="{4A49C60C-E935-46A9-B7FB-74315A386F3F}" presName="childNode1tx" presStyleLbl="bgAcc1" presStyleIdx="2" presStyleCnt="3">
        <dgm:presLayoutVars>
          <dgm:bulletEnabled val="1"/>
        </dgm:presLayoutVars>
      </dgm:prSet>
      <dgm:spPr/>
    </dgm:pt>
    <dgm:pt modelId="{9A1A140F-F2B7-46F0-87D9-44EFD0A413AE}" type="pres">
      <dgm:prSet presAssocID="{4A49C60C-E935-46A9-B7FB-74315A386F3F}" presName="parentNode1" presStyleLbl="node1" presStyleIdx="2" presStyleCnt="3" custScaleX="202818" custScaleY="130653" custLinFactNeighborX="-542" custLinFactNeighborY="-41708">
        <dgm:presLayoutVars>
          <dgm:chMax val="1"/>
          <dgm:bulletEnabled val="1"/>
        </dgm:presLayoutVars>
      </dgm:prSet>
      <dgm:spPr/>
    </dgm:pt>
    <dgm:pt modelId="{2D716315-2A73-488B-B0AD-1844220D7CDB}" type="pres">
      <dgm:prSet presAssocID="{4A49C60C-E935-46A9-B7FB-74315A386F3F}" presName="connSite1" presStyleCnt="0"/>
      <dgm:spPr/>
    </dgm:pt>
  </dgm:ptLst>
  <dgm:cxnLst>
    <dgm:cxn modelId="{413A0803-4E6D-4B4D-8805-A9984AE456A8}" type="presOf" srcId="{BF46FB12-35DD-4A8C-B533-3CCD5CBF420F}" destId="{4883FFB6-D471-4254-95D2-45A9A6A49037}" srcOrd="0" destOrd="0" presId="urn:microsoft.com/office/officeart/2005/8/layout/hProcess4"/>
    <dgm:cxn modelId="{392D530D-3986-4812-9ECE-290F21F5459E}" type="presOf" srcId="{CC15AF34-3EF9-494B-B8A7-277C667D06DF}" destId="{064293F2-E638-4458-AA98-162E74DF8EFF}" srcOrd="0" destOrd="0" presId="urn:microsoft.com/office/officeart/2005/8/layout/hProcess4"/>
    <dgm:cxn modelId="{1A19C261-6854-4C9C-9011-96945B1A8F1C}" type="presOf" srcId="{76676DAB-238F-498E-BB38-311BDC075935}" destId="{B5C51163-9B34-45A1-8E1A-0B61BF83D4BB}" srcOrd="0" destOrd="0" presId="urn:microsoft.com/office/officeart/2005/8/layout/hProcess4"/>
    <dgm:cxn modelId="{2C69A549-C99A-4A80-8DC9-A668757D3914}" type="presOf" srcId="{BF46FB12-35DD-4A8C-B533-3CCD5CBF420F}" destId="{C0C72128-912D-4C77-A357-38B3202B2654}" srcOrd="1" destOrd="0" presId="urn:microsoft.com/office/officeart/2005/8/layout/hProcess4"/>
    <dgm:cxn modelId="{73C48558-F7C6-4581-9089-6246B2436FE7}" srcId="{A948A6BB-36B0-4562-9F25-F2BF52847C6B}" destId="{CC15AF34-3EF9-494B-B8A7-277C667D06DF}" srcOrd="1" destOrd="0" parTransId="{4CF75852-3B4E-4574-A081-9E6585F1B080}" sibTransId="{3582DFDA-40B0-4F78-A19E-D558C4E34556}"/>
    <dgm:cxn modelId="{F7FB4879-B513-4718-9B33-559FF21534CE}" type="presOf" srcId="{4A49C60C-E935-46A9-B7FB-74315A386F3F}" destId="{9A1A140F-F2B7-46F0-87D9-44EFD0A413AE}" srcOrd="0" destOrd="0" presId="urn:microsoft.com/office/officeart/2005/8/layout/hProcess4"/>
    <dgm:cxn modelId="{42C0717D-2A2F-4136-9169-12822D6CC62C}" type="presOf" srcId="{17DA3858-3BA2-4A46-B574-F011BB72C75F}" destId="{A83A74A1-4733-40FC-8B0C-C7213E27A2D5}" srcOrd="0" destOrd="0" presId="urn:microsoft.com/office/officeart/2005/8/layout/hProcess4"/>
    <dgm:cxn modelId="{1D42DA9F-E9FF-4CD5-8414-BADF3D5FEFD6}" type="presOf" srcId="{8605FC41-9CDE-4E1F-AE1A-8D05B697C911}" destId="{BDC8EB91-27E4-4743-8E46-8E6AEE181A04}" srcOrd="1" destOrd="0" presId="urn:microsoft.com/office/officeart/2005/8/layout/hProcess4"/>
    <dgm:cxn modelId="{B13DF8A2-9C7D-4E2E-B8B3-00FAF865A20C}" type="presOf" srcId="{A948A6BB-36B0-4562-9F25-F2BF52847C6B}" destId="{4AB75FE6-3EE5-403A-88CD-5E6FDE89C55B}" srcOrd="0" destOrd="0" presId="urn:microsoft.com/office/officeart/2005/8/layout/hProcess4"/>
    <dgm:cxn modelId="{48A9B9C2-DCAF-4B20-96CA-F9E35D22A68B}" type="presOf" srcId="{3582DFDA-40B0-4F78-A19E-D558C4E34556}" destId="{EAF0A3F4-038C-49A8-81FB-2615090B7DB0}" srcOrd="0" destOrd="0" presId="urn:microsoft.com/office/officeart/2005/8/layout/hProcess4"/>
    <dgm:cxn modelId="{19A0C8C9-F37C-469E-9E1D-73216F76427C}" type="presOf" srcId="{8605FC41-9CDE-4E1F-AE1A-8D05B697C911}" destId="{DFDA809F-32E6-4A41-BD6E-44E18A4E6253}" srcOrd="0" destOrd="0" presId="urn:microsoft.com/office/officeart/2005/8/layout/hProcess4"/>
    <dgm:cxn modelId="{ECF27DD4-EF0A-4D65-B4F7-394748C3B3F0}" srcId="{4A49C60C-E935-46A9-B7FB-74315A386F3F}" destId="{8605FC41-9CDE-4E1F-AE1A-8D05B697C911}" srcOrd="0" destOrd="0" parTransId="{DDD24F3A-2B44-48F3-99E5-F74C896AC7E5}" sibTransId="{70522291-7E58-4A8C-A7E1-9C4D21342475}"/>
    <dgm:cxn modelId="{CFF625D7-FF45-4188-8095-1A3CBE3BFFAC}" srcId="{A948A6BB-36B0-4562-9F25-F2BF52847C6B}" destId="{4A49C60C-E935-46A9-B7FB-74315A386F3F}" srcOrd="2" destOrd="0" parTransId="{CD69C907-8131-452E-BC12-9ACBCC85FC5B}" sibTransId="{58E7FFC8-4D37-4F12-BCE5-0D8F0F826E8F}"/>
    <dgm:cxn modelId="{F9B42DF4-CDBA-4EB6-9B72-B1CA5FEE1826}" srcId="{CC15AF34-3EF9-494B-B8A7-277C667D06DF}" destId="{BF46FB12-35DD-4A8C-B533-3CCD5CBF420F}" srcOrd="0" destOrd="0" parTransId="{0F2227B1-C76A-4C5B-A1C3-E5D1EAB6CE7A}" sibTransId="{665BF467-9D80-4AF4-AA96-BA97D67C89E1}"/>
    <dgm:cxn modelId="{04DE91FB-E0A6-4518-B6A9-28B8D9FE2389}" srcId="{A948A6BB-36B0-4562-9F25-F2BF52847C6B}" destId="{17DA3858-3BA2-4A46-B574-F011BB72C75F}" srcOrd="0" destOrd="0" parTransId="{47A09337-296B-4560-B0FC-B601BE6CA9F0}" sibTransId="{76676DAB-238F-498E-BB38-311BDC075935}"/>
    <dgm:cxn modelId="{85A88C0C-637A-4653-93DF-25DE66DC9E7E}" type="presParOf" srcId="{4AB75FE6-3EE5-403A-88CD-5E6FDE89C55B}" destId="{A648E590-4117-4B34-90DE-7563854A595C}" srcOrd="0" destOrd="0" presId="urn:microsoft.com/office/officeart/2005/8/layout/hProcess4"/>
    <dgm:cxn modelId="{74E9BE39-BEEB-4AA3-818F-B8FEF0C04CC4}" type="presParOf" srcId="{4AB75FE6-3EE5-403A-88CD-5E6FDE89C55B}" destId="{2306232C-FFFE-4303-A5E9-22613E1AF174}" srcOrd="1" destOrd="0" presId="urn:microsoft.com/office/officeart/2005/8/layout/hProcess4"/>
    <dgm:cxn modelId="{0C23A4D7-3ADD-47E7-8460-F62460583E56}" type="presParOf" srcId="{4AB75FE6-3EE5-403A-88CD-5E6FDE89C55B}" destId="{24A99ED3-99BE-4E97-A82B-6915383FDFB0}" srcOrd="2" destOrd="0" presId="urn:microsoft.com/office/officeart/2005/8/layout/hProcess4"/>
    <dgm:cxn modelId="{6BD6D7D3-115D-454D-9714-15BBCF1AD1EE}" type="presParOf" srcId="{24A99ED3-99BE-4E97-A82B-6915383FDFB0}" destId="{0463EDB8-1D78-4D00-A79F-7EB9DC32B6C5}" srcOrd="0" destOrd="0" presId="urn:microsoft.com/office/officeart/2005/8/layout/hProcess4"/>
    <dgm:cxn modelId="{5401667B-A4FC-4C7B-BC82-6378942F1BD0}" type="presParOf" srcId="{0463EDB8-1D78-4D00-A79F-7EB9DC32B6C5}" destId="{DA86C456-A045-470F-A4EA-187EE843C390}" srcOrd="0" destOrd="0" presId="urn:microsoft.com/office/officeart/2005/8/layout/hProcess4"/>
    <dgm:cxn modelId="{A4701BB4-9802-4CE2-8770-93DE42FDFA78}" type="presParOf" srcId="{0463EDB8-1D78-4D00-A79F-7EB9DC32B6C5}" destId="{4D5DB975-3E95-40CD-AE42-6C9B00749051}" srcOrd="1" destOrd="0" presId="urn:microsoft.com/office/officeart/2005/8/layout/hProcess4"/>
    <dgm:cxn modelId="{5B6C3866-62EA-4742-8FAD-E7E4188DF960}" type="presParOf" srcId="{0463EDB8-1D78-4D00-A79F-7EB9DC32B6C5}" destId="{1AB2476F-582C-43BE-8DDD-CDC32A8209EF}" srcOrd="2" destOrd="0" presId="urn:microsoft.com/office/officeart/2005/8/layout/hProcess4"/>
    <dgm:cxn modelId="{2A9F27D9-526C-4023-9A87-C595FC84C9F1}" type="presParOf" srcId="{0463EDB8-1D78-4D00-A79F-7EB9DC32B6C5}" destId="{A83A74A1-4733-40FC-8B0C-C7213E27A2D5}" srcOrd="3" destOrd="0" presId="urn:microsoft.com/office/officeart/2005/8/layout/hProcess4"/>
    <dgm:cxn modelId="{86CB934A-4E23-43B0-B5D9-7FC7E108356B}" type="presParOf" srcId="{0463EDB8-1D78-4D00-A79F-7EB9DC32B6C5}" destId="{F48EAE0C-651C-4A2B-BA7C-F8CA082B262C}" srcOrd="4" destOrd="0" presId="urn:microsoft.com/office/officeart/2005/8/layout/hProcess4"/>
    <dgm:cxn modelId="{E399D6D7-3A84-417C-9B27-F1323D0572CC}" type="presParOf" srcId="{24A99ED3-99BE-4E97-A82B-6915383FDFB0}" destId="{B5C51163-9B34-45A1-8E1A-0B61BF83D4BB}" srcOrd="1" destOrd="0" presId="urn:microsoft.com/office/officeart/2005/8/layout/hProcess4"/>
    <dgm:cxn modelId="{869CB2CC-0439-46BD-8285-B459E088900F}" type="presParOf" srcId="{24A99ED3-99BE-4E97-A82B-6915383FDFB0}" destId="{2FE002EC-EB35-4485-98AB-2E3D484870DB}" srcOrd="2" destOrd="0" presId="urn:microsoft.com/office/officeart/2005/8/layout/hProcess4"/>
    <dgm:cxn modelId="{82C1EB18-82B2-4765-B7CA-E025379A04CD}" type="presParOf" srcId="{2FE002EC-EB35-4485-98AB-2E3D484870DB}" destId="{CB8445A3-0358-492D-B1B5-54715630CD2E}" srcOrd="0" destOrd="0" presId="urn:microsoft.com/office/officeart/2005/8/layout/hProcess4"/>
    <dgm:cxn modelId="{22B689E0-71D7-43D4-A8A4-F061EC2B2F54}" type="presParOf" srcId="{2FE002EC-EB35-4485-98AB-2E3D484870DB}" destId="{4883FFB6-D471-4254-95D2-45A9A6A49037}" srcOrd="1" destOrd="0" presId="urn:microsoft.com/office/officeart/2005/8/layout/hProcess4"/>
    <dgm:cxn modelId="{5B9C3F31-778F-4A79-A5FF-EB0EB767AAAB}" type="presParOf" srcId="{2FE002EC-EB35-4485-98AB-2E3D484870DB}" destId="{C0C72128-912D-4C77-A357-38B3202B2654}" srcOrd="2" destOrd="0" presId="urn:microsoft.com/office/officeart/2005/8/layout/hProcess4"/>
    <dgm:cxn modelId="{526369A7-83C2-4DBC-9174-31094049E762}" type="presParOf" srcId="{2FE002EC-EB35-4485-98AB-2E3D484870DB}" destId="{064293F2-E638-4458-AA98-162E74DF8EFF}" srcOrd="3" destOrd="0" presId="urn:microsoft.com/office/officeart/2005/8/layout/hProcess4"/>
    <dgm:cxn modelId="{4329A355-606D-4267-A65C-33D8AA20332B}" type="presParOf" srcId="{2FE002EC-EB35-4485-98AB-2E3D484870DB}" destId="{9F6AB879-38E0-45A7-8F4A-4BAFB74F18B3}" srcOrd="4" destOrd="0" presId="urn:microsoft.com/office/officeart/2005/8/layout/hProcess4"/>
    <dgm:cxn modelId="{7628C1A9-35F8-46EB-BF2F-5252AD9FAE48}" type="presParOf" srcId="{24A99ED3-99BE-4E97-A82B-6915383FDFB0}" destId="{EAF0A3F4-038C-49A8-81FB-2615090B7DB0}" srcOrd="3" destOrd="0" presId="urn:microsoft.com/office/officeart/2005/8/layout/hProcess4"/>
    <dgm:cxn modelId="{5D04E21B-29BC-4E3C-A9E2-2AB1BC956528}" type="presParOf" srcId="{24A99ED3-99BE-4E97-A82B-6915383FDFB0}" destId="{D83E7A10-BD32-405C-9035-A75DB542AB68}" srcOrd="4" destOrd="0" presId="urn:microsoft.com/office/officeart/2005/8/layout/hProcess4"/>
    <dgm:cxn modelId="{913E9335-1354-49AE-8A80-9640917F2D1D}" type="presParOf" srcId="{D83E7A10-BD32-405C-9035-A75DB542AB68}" destId="{4A06D783-D96E-460B-A9DB-640D9AD4FA5A}" srcOrd="0" destOrd="0" presId="urn:microsoft.com/office/officeart/2005/8/layout/hProcess4"/>
    <dgm:cxn modelId="{0A66813B-92F5-4A59-8122-D916BCAC3427}" type="presParOf" srcId="{D83E7A10-BD32-405C-9035-A75DB542AB68}" destId="{DFDA809F-32E6-4A41-BD6E-44E18A4E6253}" srcOrd="1" destOrd="0" presId="urn:microsoft.com/office/officeart/2005/8/layout/hProcess4"/>
    <dgm:cxn modelId="{CB1A3D88-138E-4F7B-A961-DE3271CCA396}" type="presParOf" srcId="{D83E7A10-BD32-405C-9035-A75DB542AB68}" destId="{BDC8EB91-27E4-4743-8E46-8E6AEE181A04}" srcOrd="2" destOrd="0" presId="urn:microsoft.com/office/officeart/2005/8/layout/hProcess4"/>
    <dgm:cxn modelId="{68A02A92-9DAF-4E33-B9E4-51EC493CF74C}" type="presParOf" srcId="{D83E7A10-BD32-405C-9035-A75DB542AB68}" destId="{9A1A140F-F2B7-46F0-87D9-44EFD0A413AE}" srcOrd="3" destOrd="0" presId="urn:microsoft.com/office/officeart/2005/8/layout/hProcess4"/>
    <dgm:cxn modelId="{D3E10540-5920-4E40-95DF-ECD757175472}" type="presParOf" srcId="{D83E7A10-BD32-405C-9035-A75DB542AB68}" destId="{2D716315-2A73-488B-B0AD-1844220D7CD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C3BA3-6966-40CF-95F9-819E4D3EAC8B}">
      <dsp:nvSpPr>
        <dsp:cNvPr id="0" name=""/>
        <dsp:cNvSpPr/>
      </dsp:nvSpPr>
      <dsp:spPr>
        <a:xfrm>
          <a:off x="76695" y="409899"/>
          <a:ext cx="8569366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Estrategias nacionales</a:t>
          </a:r>
        </a:p>
      </dsp:txBody>
      <dsp:txXfrm>
        <a:off x="76695" y="721792"/>
        <a:ext cx="8257474" cy="623785"/>
      </dsp:txXfrm>
    </dsp:sp>
    <dsp:sp modelId="{82DBDB28-17C1-4A27-A11E-15A507ADA429}">
      <dsp:nvSpPr>
        <dsp:cNvPr id="0" name=""/>
        <dsp:cNvSpPr/>
      </dsp:nvSpPr>
      <dsp:spPr>
        <a:xfrm>
          <a:off x="76695" y="1373991"/>
          <a:ext cx="1975238" cy="23076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noProof="0" dirty="0" err="1"/>
            <a:t>PANAs</a:t>
          </a:r>
          <a:r>
            <a:rPr lang="es-ES" sz="1500" b="0" kern="1200" noProof="0" dirty="0"/>
            <a:t>, </a:t>
          </a:r>
          <a:r>
            <a:rPr lang="es-ES" sz="1500" b="0" kern="1200" noProof="0" dirty="0" err="1"/>
            <a:t>INDCs</a:t>
          </a:r>
          <a:r>
            <a:rPr lang="es-ES" sz="1500" b="0" kern="1200" noProof="0" dirty="0"/>
            <a:t>, etc.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noProof="0" dirty="0"/>
            <a:t>Manejadas por puntos focales nacionales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</dsp:txBody>
      <dsp:txXfrm>
        <a:off x="76695" y="1373991"/>
        <a:ext cx="1975238" cy="2307630"/>
      </dsp:txXfrm>
    </dsp:sp>
    <dsp:sp modelId="{ACD451EF-DFD1-4A73-9158-341F16E460CE}">
      <dsp:nvSpPr>
        <dsp:cNvPr id="0" name=""/>
        <dsp:cNvSpPr/>
      </dsp:nvSpPr>
      <dsp:spPr>
        <a:xfrm>
          <a:off x="2051934" y="825608"/>
          <a:ext cx="6594127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86887"/>
            <a:satOff val="-13609"/>
            <a:lumOff val="119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Programas País FVC</a:t>
          </a:r>
        </a:p>
      </dsp:txBody>
      <dsp:txXfrm>
        <a:off x="2051934" y="1137501"/>
        <a:ext cx="6282235" cy="623785"/>
      </dsp:txXfrm>
    </dsp:sp>
    <dsp:sp modelId="{363E2E70-A9D4-44B3-A33E-FD16CF8AF120}">
      <dsp:nvSpPr>
        <dsp:cNvPr id="0" name=""/>
        <dsp:cNvSpPr/>
      </dsp:nvSpPr>
      <dsp:spPr>
        <a:xfrm>
          <a:off x="2051934" y="1789700"/>
          <a:ext cx="1975238" cy="22488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Establece las prioridades nacionales para el FVC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la AND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</dsp:txBody>
      <dsp:txXfrm>
        <a:off x="2051934" y="1789700"/>
        <a:ext cx="1975238" cy="2248811"/>
      </dsp:txXfrm>
    </dsp:sp>
    <dsp:sp modelId="{8449D708-C958-4B7E-A407-0CFBF818AB4C}">
      <dsp:nvSpPr>
        <dsp:cNvPr id="0" name=""/>
        <dsp:cNvSpPr/>
      </dsp:nvSpPr>
      <dsp:spPr>
        <a:xfrm>
          <a:off x="4027173" y="1241318"/>
          <a:ext cx="4618888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173774"/>
            <a:satOff val="-27218"/>
            <a:lumOff val="238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Programas entidades FVC</a:t>
          </a:r>
        </a:p>
      </dsp:txBody>
      <dsp:txXfrm>
        <a:off x="4027173" y="1553211"/>
        <a:ext cx="4306996" cy="623785"/>
      </dsp:txXfrm>
    </dsp:sp>
    <dsp:sp modelId="{61D26C84-0395-4C07-8B31-5C172ABFD9EF}">
      <dsp:nvSpPr>
        <dsp:cNvPr id="0" name=""/>
        <dsp:cNvSpPr/>
      </dsp:nvSpPr>
      <dsp:spPr>
        <a:xfrm>
          <a:off x="4027173" y="2205410"/>
          <a:ext cx="1975238" cy="22638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Identifica prioridades que corresponden al Programa País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las Entidades Acreditadas</a:t>
          </a:r>
        </a:p>
      </dsp:txBody>
      <dsp:txXfrm>
        <a:off x="4027173" y="2205410"/>
        <a:ext cx="1975238" cy="2263848"/>
      </dsp:txXfrm>
    </dsp:sp>
    <dsp:sp modelId="{AEC3274E-5E80-4881-87FA-068F5B504DA4}">
      <dsp:nvSpPr>
        <dsp:cNvPr id="0" name=""/>
        <dsp:cNvSpPr/>
      </dsp:nvSpPr>
      <dsp:spPr>
        <a:xfrm>
          <a:off x="6002412" y="1657027"/>
          <a:ext cx="2643649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260662"/>
            <a:satOff val="-40827"/>
            <a:lumOff val="357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Carteras de proyectos</a:t>
          </a:r>
          <a:endParaRPr lang="es-ES" sz="2400" b="1" kern="1200" noProof="0" dirty="0"/>
        </a:p>
      </dsp:txBody>
      <dsp:txXfrm>
        <a:off x="6002412" y="1968920"/>
        <a:ext cx="2331757" cy="623785"/>
      </dsp:txXfrm>
    </dsp:sp>
    <dsp:sp modelId="{D660756C-FBFA-47D1-BC5E-B3861D7BF731}">
      <dsp:nvSpPr>
        <dsp:cNvPr id="0" name=""/>
        <dsp:cNvSpPr/>
      </dsp:nvSpPr>
      <dsp:spPr>
        <a:xfrm>
          <a:off x="6002412" y="2621120"/>
          <a:ext cx="1993234" cy="22903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Desarrollan proyectos para el FVC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los países acompañados por una entidad acreditada</a:t>
          </a:r>
        </a:p>
      </dsp:txBody>
      <dsp:txXfrm>
        <a:off x="6002412" y="2621120"/>
        <a:ext cx="1993234" cy="22903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DB975-3E95-40CD-AE42-6C9B00749051}">
      <dsp:nvSpPr>
        <dsp:cNvPr id="0" name=""/>
        <dsp:cNvSpPr/>
      </dsp:nvSpPr>
      <dsp:spPr>
        <a:xfrm flipV="1">
          <a:off x="622330" y="1901179"/>
          <a:ext cx="982263" cy="46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C51163-9B34-45A1-8E1A-0B61BF83D4BB}">
      <dsp:nvSpPr>
        <dsp:cNvPr id="0" name=""/>
        <dsp:cNvSpPr/>
      </dsp:nvSpPr>
      <dsp:spPr>
        <a:xfrm>
          <a:off x="898067" y="-404388"/>
          <a:ext cx="3329236" cy="3329236"/>
        </a:xfrm>
        <a:prstGeom prst="leftCircularArrow">
          <a:avLst>
            <a:gd name="adj1" fmla="val 2585"/>
            <a:gd name="adj2" fmla="val 313891"/>
            <a:gd name="adj3" fmla="val 1305036"/>
            <a:gd name="adj4" fmla="val 8240123"/>
            <a:gd name="adj5" fmla="val 3016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A74A1-4733-40FC-8B0C-C7213E27A2D5}">
      <dsp:nvSpPr>
        <dsp:cNvPr id="0" name=""/>
        <dsp:cNvSpPr/>
      </dsp:nvSpPr>
      <dsp:spPr>
        <a:xfrm>
          <a:off x="963" y="1329573"/>
          <a:ext cx="2812456" cy="1201242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Etapa 1: Balance nacional: marco normativo y organizacional</a:t>
          </a:r>
        </a:p>
      </dsp:txBody>
      <dsp:txXfrm>
        <a:off x="36146" y="1364756"/>
        <a:ext cx="2742090" cy="1130876"/>
      </dsp:txXfrm>
    </dsp:sp>
    <dsp:sp modelId="{4883FFB6-D471-4254-95D2-45A9A6A49037}">
      <dsp:nvSpPr>
        <dsp:cNvPr id="0" name=""/>
        <dsp:cNvSpPr/>
      </dsp:nvSpPr>
      <dsp:spPr>
        <a:xfrm flipV="1">
          <a:off x="3878471" y="974636"/>
          <a:ext cx="1054810" cy="62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-11526"/>
              <a:satOff val="-6246"/>
              <a:lumOff val="137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500" kern="1200" noProof="0" dirty="0"/>
            <a:t>Outputs:</a:t>
          </a:r>
        </a:p>
      </dsp:txBody>
      <dsp:txXfrm rot="10800000">
        <a:off x="3879913" y="989507"/>
        <a:ext cx="1051926" cy="46356"/>
      </dsp:txXfrm>
    </dsp:sp>
    <dsp:sp modelId="{EAF0A3F4-038C-49A8-81FB-2615090B7DB0}">
      <dsp:nvSpPr>
        <dsp:cNvPr id="0" name=""/>
        <dsp:cNvSpPr/>
      </dsp:nvSpPr>
      <dsp:spPr>
        <a:xfrm rot="308129">
          <a:off x="4611743" y="-70291"/>
          <a:ext cx="3789390" cy="3789390"/>
        </a:xfrm>
        <a:prstGeom prst="circularArrow">
          <a:avLst>
            <a:gd name="adj1" fmla="val 2271"/>
            <a:gd name="adj2" fmla="val 273779"/>
            <a:gd name="adj3" fmla="val 20100841"/>
            <a:gd name="adj4" fmla="val 13125642"/>
            <a:gd name="adj5" fmla="val 2650"/>
          </a:avLst>
        </a:prstGeom>
        <a:solidFill>
          <a:schemeClr val="accent1">
            <a:shade val="90000"/>
            <a:hueOff val="-23162"/>
            <a:satOff val="-12250"/>
            <a:lumOff val="250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293F2-E638-4458-AA98-162E74DF8EFF}">
      <dsp:nvSpPr>
        <dsp:cNvPr id="0" name=""/>
        <dsp:cNvSpPr/>
      </dsp:nvSpPr>
      <dsp:spPr>
        <a:xfrm>
          <a:off x="3160747" y="614672"/>
          <a:ext cx="2667432" cy="10389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11526"/>
            <a:satOff val="-6246"/>
            <a:lumOff val="137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Etapa 2: Priorización acciones adaptación y mitigación</a:t>
          </a:r>
        </a:p>
      </dsp:txBody>
      <dsp:txXfrm>
        <a:off x="3191178" y="645103"/>
        <a:ext cx="2606570" cy="978115"/>
      </dsp:txXfrm>
    </dsp:sp>
    <dsp:sp modelId="{DFDA809F-32E6-4A41-BD6E-44E18A4E6253}">
      <dsp:nvSpPr>
        <dsp:cNvPr id="0" name=""/>
        <dsp:cNvSpPr/>
      </dsp:nvSpPr>
      <dsp:spPr>
        <a:xfrm>
          <a:off x="7101547" y="1997314"/>
          <a:ext cx="1299770" cy="46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-23053"/>
              <a:satOff val="-12493"/>
              <a:lumOff val="275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500" kern="1200" noProof="0" dirty="0"/>
            <a:t>Outputs:</a:t>
          </a:r>
        </a:p>
      </dsp:txBody>
      <dsp:txXfrm>
        <a:off x="7102613" y="1998380"/>
        <a:ext cx="1297638" cy="34279"/>
      </dsp:txXfrm>
    </dsp:sp>
    <dsp:sp modelId="{9A1A140F-F2B7-46F0-87D9-44EFD0A413AE}">
      <dsp:nvSpPr>
        <dsp:cNvPr id="0" name=""/>
        <dsp:cNvSpPr/>
      </dsp:nvSpPr>
      <dsp:spPr>
        <a:xfrm>
          <a:off x="6292963" y="1463218"/>
          <a:ext cx="2801268" cy="71760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23053"/>
            <a:satOff val="-12493"/>
            <a:lumOff val="275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Etapa 3: Cartera Proyectos</a:t>
          </a:r>
        </a:p>
      </dsp:txBody>
      <dsp:txXfrm>
        <a:off x="6313981" y="1484236"/>
        <a:ext cx="2759232" cy="675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ED9343D-33DA-4C49-A237-757209E01DA3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73B31B-17DA-434B-819D-2107DE59C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95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A4A00-80F6-49A4-8D10-F8D75EBD7EC2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0D89C-1D6D-4027-ABB8-1D42A5C60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2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CO" noProof="0" dirty="0">
                <a:ea typeface="Corbel"/>
              </a:rPr>
              <a:t>Oportunidad</a:t>
            </a:r>
            <a:r>
              <a:rPr lang="en-US" dirty="0">
                <a:ea typeface="Corbel"/>
              </a:rPr>
              <a:t> para </a:t>
            </a:r>
            <a:r>
              <a:rPr lang="en-US" dirty="0" err="1">
                <a:ea typeface="Corbel"/>
              </a:rPr>
              <a:t>sensibilizar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sobre</a:t>
            </a:r>
            <a:r>
              <a:rPr lang="en-US" baseline="0" dirty="0">
                <a:ea typeface="Corbel"/>
              </a:rPr>
              <a:t> el GCF y </a:t>
            </a:r>
            <a:r>
              <a:rPr lang="en-US" baseline="0" dirty="0" err="1">
                <a:ea typeface="Corbel"/>
              </a:rPr>
              <a:t>explorar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potenciales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oportunidades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disponibles</a:t>
            </a:r>
            <a:r>
              <a:rPr lang="en-US" baseline="0" dirty="0">
                <a:ea typeface="Corbel"/>
              </a:rPr>
              <a:t> para </a:t>
            </a:r>
            <a:r>
              <a:rPr lang="en-US" baseline="0" dirty="0" err="1">
                <a:ea typeface="Corbel"/>
              </a:rPr>
              <a:t>todos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los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actores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relevantes</a:t>
            </a:r>
            <a:r>
              <a:rPr lang="en-US" baseline="0" dirty="0">
                <a:ea typeface="Corbel"/>
              </a:rPr>
              <a:t>. </a:t>
            </a:r>
            <a:endParaRPr lang="en-US" dirty="0">
              <a:ea typeface="Corbel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51122" indent="-2888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55573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17802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80031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F993B8-BC0C-430E-A244-9A9CBB032CB3}" type="slidenum">
              <a:rPr lang="de-DE">
                <a:latin typeface="Corbel"/>
                <a:cs typeface="Corbel"/>
              </a:rPr>
              <a:pPr eaLnBrk="1" hangingPunct="1"/>
              <a:t>1</a:t>
            </a:fld>
            <a:endParaRPr lang="de-DE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70154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/>
              <a:t>76 Approved under NDA Strengthening, NDA Strengthening &amp; Country Programmes: </a:t>
            </a:r>
          </a:p>
          <a:p>
            <a:endParaRPr lang="en-US" b="1" baseline="0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Albania,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Antigua and Barbuda,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Bahamas,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Bangladesh,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Barbados,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Belize,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Bolivia,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Burkina Faso,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Cambodia,</a:t>
            </a:r>
            <a:r>
              <a:rPr lang="en-US" b="0" dirty="0"/>
              <a:t> Cameroon,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African Republic,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Chad,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Chile, Colombia,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Comoros,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Cook Islands,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Costa Rica,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Cote d'Ivoire,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Democratic Republic of the Congo,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Djibouti,</a:t>
            </a:r>
            <a:r>
              <a:rPr lang="en-US" b="0" dirty="0"/>
              <a:t> Dominica,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Dominican Republic,</a:t>
            </a:r>
            <a:r>
              <a:rPr lang="en-US" b="0" dirty="0"/>
              <a:t> Ecuador, Egypt,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Salvador,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Ethiopia,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Gabon,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Gambia,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Georgia,</a:t>
            </a:r>
            <a:r>
              <a:rPr lang="en-US" b="0" dirty="0"/>
              <a:t> Grenada,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Guatemala,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Guinea,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Guyana,</a:t>
            </a:r>
            <a:r>
              <a:rPr lang="en-US" b="0" dirty="0"/>
              <a:t> </a:t>
            </a:r>
            <a:r>
              <a:rPr lang="en-US" b="0" i="0" dirty="0"/>
              <a:t>Haiti,</a:t>
            </a:r>
            <a:r>
              <a:rPr lang="en-US" b="0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Honduras,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Jamaica,</a:t>
            </a:r>
            <a:r>
              <a:rPr lang="en-US" b="0" dirty="0"/>
              <a:t> Jordan, Kazakhstan,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Kenya,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Kiribati,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Kyrgyz Republic,</a:t>
            </a:r>
            <a:r>
              <a:rPr lang="en-US" b="0" dirty="0"/>
              <a:t> Lao PDR,</a:t>
            </a:r>
            <a:r>
              <a:rPr lang="en-US" b="0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Liberia,</a:t>
            </a:r>
            <a:r>
              <a:rPr lang="en-US" b="0" dirty="0"/>
              <a:t> Maldives,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Mali (2),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Mauritania,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Mauritius,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Micronesia (Federated States of),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Moldova,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Mongolia,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Montenegro,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Morocco,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Nauru,</a:t>
            </a:r>
            <a:r>
              <a:rPr lang="en-US" b="0" dirty="0"/>
              <a:t> Niger, Niue, Oman,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Pakistan,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Paraguay,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Philippines,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Republic of Congo,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Rwanda,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Saint Vincent and the Grenadines,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Senegal,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Serbia,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Swaziland,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Tanzania,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Timor-Leste,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Togo,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Tonga,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Tunisia,</a:t>
            </a:r>
            <a:r>
              <a:rPr lang="en-US" b="0" dirty="0"/>
              <a:t> Uruguay</a:t>
            </a:r>
            <a:r>
              <a:rPr lang="en-US" b="0" baseline="0" dirty="0"/>
              <a:t>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Vanuatu,</a:t>
            </a:r>
            <a:r>
              <a:rPr lang="en-US" b="0" dirty="0"/>
              <a:t> Vietnam,</a:t>
            </a:r>
            <a:r>
              <a:rPr lang="en-US" b="0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Zambia,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Zimbabwe</a:t>
            </a:r>
            <a:r>
              <a:rPr lang="en-US" b="0" dirty="0"/>
              <a:t> </a:t>
            </a:r>
            <a:endParaRPr lang="en-US" b="0" baseline="0" dirty="0"/>
          </a:p>
          <a:p>
            <a:endParaRPr lang="en-US" b="1" baseline="0" dirty="0"/>
          </a:p>
          <a:p>
            <a:r>
              <a:rPr lang="en-US" b="1" baseline="0" dirty="0"/>
              <a:t>47 disbursed/completed: </a:t>
            </a:r>
          </a:p>
          <a:p>
            <a:endParaRPr lang="en-US" b="1" baseline="0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Albania, Antigua and Barbuda,</a:t>
            </a:r>
            <a:r>
              <a:rPr lang="en-US" dirty="0"/>
              <a:t> Bahamas,</a:t>
            </a:r>
            <a:r>
              <a:rPr lang="en-US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Bangladesh,</a:t>
            </a:r>
            <a:r>
              <a:rPr lang="en-US" dirty="0"/>
              <a:t> Belize,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Bolivia,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African Republic,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Chad,</a:t>
            </a:r>
            <a:r>
              <a:rPr lang="en-US" dirty="0"/>
              <a:t> Chile,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Democratic Republic of the Congo,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Djibouti,</a:t>
            </a:r>
            <a:r>
              <a:rPr lang="en-US" dirty="0"/>
              <a:t> Dominica,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Dominican Republic,</a:t>
            </a:r>
            <a:r>
              <a:rPr lang="en-US" dirty="0"/>
              <a:t> Egypt,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Ethiopia,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Gabon,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Gambia,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Georgia,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Guinea,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Guyana,</a:t>
            </a:r>
            <a:r>
              <a:rPr lang="en-US" dirty="0"/>
              <a:t> Haiti, Honduras,</a:t>
            </a:r>
            <a:r>
              <a:rPr lang="en-US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India,</a:t>
            </a:r>
            <a:r>
              <a:rPr lang="en-US" dirty="0"/>
              <a:t> Jordan, Lao PDR,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Liberia,</a:t>
            </a:r>
            <a:r>
              <a:rPr lang="en-US" dirty="0"/>
              <a:t> Maldives,</a:t>
            </a:r>
            <a:r>
              <a:rPr lang="en-US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Mali (2),</a:t>
            </a:r>
            <a:r>
              <a:rPr lang="en-US" dirty="0"/>
              <a:t> Mauritania,</a:t>
            </a:r>
            <a:r>
              <a:rPr lang="en-US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Micronesia (Federated States of),</a:t>
            </a:r>
            <a:r>
              <a:rPr lang="en-US" dirty="0"/>
              <a:t> Montenegro,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Morocco,</a:t>
            </a:r>
            <a:r>
              <a:rPr lang="en-US" dirty="0"/>
              <a:t> Oman,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Pakistan,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Republic of Congo,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Rwanda,</a:t>
            </a:r>
            <a:r>
              <a:rPr lang="en-US" dirty="0"/>
              <a:t> Saint Vincent</a:t>
            </a:r>
            <a:r>
              <a:rPr lang="en-US" baseline="0" dirty="0"/>
              <a:t> and the Grenadines,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Senegal,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Swaziland,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Thailand,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Timor-Leste,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Togo, Tonga,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Tunisia,</a:t>
            </a:r>
            <a:r>
              <a:rPr lang="en-US" dirty="0"/>
              <a:t> Uruguay,</a:t>
            </a:r>
            <a:r>
              <a:rPr lang="en-US" baseline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Vanuatu,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Zambia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7CE70-FB7A-3741-8A1B-E133111AD7A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00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Countries can engage at all levels</a:t>
            </a:r>
            <a:r>
              <a:rPr lang="en-US" baseline="0" dirty="0"/>
              <a:t> simultaneously</a:t>
            </a:r>
          </a:p>
          <a:p>
            <a:endParaRPr lang="en-US" baseline="0" dirty="0"/>
          </a:p>
          <a:p>
            <a:r>
              <a:rPr lang="en-US" baseline="0" dirty="0"/>
              <a:t>Submit priority adaptation projects/</a:t>
            </a:r>
            <a:r>
              <a:rPr lang="en-US" baseline="0" dirty="0" err="1"/>
              <a:t>programmes</a:t>
            </a:r>
            <a:r>
              <a:rPr lang="en-US" baseline="0" dirty="0"/>
              <a:t> under the Fund’s adaptation window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3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67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6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06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135253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6E5987-3BF1-4375-905A-2DC07305E5FD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06.03.2018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F5691E-4286-40E5-BA65-00CA43A80FB8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37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7685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pic>
        <p:nvPicPr>
          <p:cNvPr id="7" name="Picture 6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8" name="Picture 7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27250"/>
            <a:ext cx="9144000" cy="473074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753434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  <p:pic>
        <p:nvPicPr>
          <p:cNvPr id="4" name="Picture 3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112105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32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D388-223D-45C1-908D-CC497E00E72E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5A36-2DCF-42C4-9E23-146EC3DF3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6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81163"/>
            <a:ext cx="9144000" cy="517683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17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177793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81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3" r:id="rId2"/>
    <p:sldLayoutId id="2147483744" r:id="rId3"/>
    <p:sldLayoutId id="2147483746" r:id="rId4"/>
    <p:sldLayoutId id="2147483745" r:id="rId5"/>
    <p:sldLayoutId id="2147483741" r:id="rId6"/>
    <p:sldLayoutId id="2147483742" r:id="rId7"/>
    <p:sldLayoutId id="2147483747" r:id="rId8"/>
    <p:sldLayoutId id="2147483748" r:id="rId9"/>
    <p:sldLayoutId id="2147483749" r:id="rId10"/>
    <p:sldLayoutId id="2147483751" r:id="rId11"/>
    <p:sldLayoutId id="2147483752" r:id="rId12"/>
    <p:sldLayoutId id="214748375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  <p:pic>
        <p:nvPicPr>
          <p:cNvPr id="3" name="Picture 2" descr="GCFlogoCMYKbrochCover.eps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8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6" r:id="rId9"/>
    <p:sldLayoutId id="2147483769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54" y="0"/>
            <a:ext cx="9175354" cy="6858000"/>
          </a:xfrm>
          <a:prstGeom prst="rect">
            <a:avLst/>
          </a:prstGeom>
        </p:spPr>
      </p:pic>
      <p:pic>
        <p:nvPicPr>
          <p:cNvPr id="10" name="Picture 9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898373" y="3090327"/>
            <a:ext cx="7852642" cy="1035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s-ES_tradnl" sz="4000" b="1" dirty="0">
                <a:solidFill>
                  <a:prstClr val="black"/>
                </a:solidFill>
                <a:latin typeface="Corbel"/>
                <a:cs typeface="Corbel"/>
              </a:rPr>
              <a:t>Programación de país </a:t>
            </a:r>
            <a:endParaRPr lang="es-ES_tradnl" sz="40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186689" y="3607904"/>
            <a:ext cx="4739267" cy="7571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" sz="2000" b="1" noProof="1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s-ES" sz="2000" b="1" noProof="1">
                <a:solidFill>
                  <a:srgbClr val="246B52"/>
                </a:solidFill>
                <a:ea typeface="Corbel"/>
                <a:cs typeface="Corbel"/>
              </a:rPr>
              <a:t>Jessica Jacob</a:t>
            </a:r>
            <a:endParaRPr lang="es-ES" sz="2000" b="1" dirty="0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s-ES" sz="2000" b="1" dirty="0">
                <a:solidFill>
                  <a:srgbClr val="246B52"/>
                </a:solidFill>
                <a:ea typeface="Corbel"/>
                <a:cs typeface="Corbel"/>
              </a:rPr>
              <a:t>Especialista de diálogo con países para Latino América y el Caribe</a:t>
            </a:r>
          </a:p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64784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66" y="1567987"/>
            <a:ext cx="9144000" cy="49777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19478" y="622879"/>
            <a:ext cx="5801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err="1">
                <a:solidFill>
                  <a:schemeClr val="accent2"/>
                </a:solidFill>
              </a:rPr>
              <a:t>Apoyo</a:t>
            </a:r>
            <a:r>
              <a:rPr lang="en-US" sz="3200" b="1" dirty="0">
                <a:solidFill>
                  <a:schemeClr val="accent2"/>
                </a:solidFill>
              </a:rPr>
              <a:t> de </a:t>
            </a:r>
            <a:r>
              <a:rPr lang="en-US" sz="3200" b="1" dirty="0" err="1">
                <a:solidFill>
                  <a:schemeClr val="accent2"/>
                </a:solidFill>
              </a:rPr>
              <a:t>Programacion</a:t>
            </a:r>
            <a:r>
              <a:rPr lang="en-US" sz="3200" b="1" dirty="0">
                <a:solidFill>
                  <a:schemeClr val="accent2"/>
                </a:solidFill>
              </a:rPr>
              <a:t> de </a:t>
            </a:r>
            <a:r>
              <a:rPr lang="en-US" sz="3200" b="1" dirty="0" err="1">
                <a:solidFill>
                  <a:schemeClr val="accent2"/>
                </a:solidFill>
              </a:rPr>
              <a:t>Pais</a:t>
            </a:r>
            <a:endParaRPr lang="en-GB" sz="2400" i="1" dirty="0">
              <a:solidFill>
                <a:schemeClr val="accent2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606461" y="1693745"/>
            <a:ext cx="4245458" cy="4514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400" b="1" dirty="0">
                <a:ln w="0"/>
              </a:rPr>
              <a:t> 97 </a:t>
            </a:r>
            <a:r>
              <a:rPr lang="en-US" sz="2400" b="1" dirty="0" err="1">
                <a:ln w="0"/>
              </a:rPr>
              <a:t>aprobados</a:t>
            </a:r>
            <a:r>
              <a:rPr lang="en-US" sz="2400" b="1" dirty="0">
                <a:ln w="0"/>
              </a:rPr>
              <a:t>, 62 </a:t>
            </a:r>
            <a:r>
              <a:rPr lang="en-US" sz="2400" b="1" dirty="0" err="1">
                <a:ln w="0"/>
              </a:rPr>
              <a:t>desembolsó</a:t>
            </a:r>
            <a:r>
              <a:rPr lang="en-US" sz="2400" b="1" dirty="0">
                <a:ln w="0"/>
              </a:rPr>
              <a:t>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82749" y="3296018"/>
            <a:ext cx="2372791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b="1" dirty="0">
                <a:solidFill>
                  <a:srgbClr val="216977"/>
                </a:solidFill>
              </a:rPr>
              <a:t>AMÉRICA LATINA y EL CARIBE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367048" y="3047266"/>
            <a:ext cx="2205808" cy="40011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r"/>
            <a:r>
              <a:rPr lang="en-US" sz="2000" b="1" dirty="0">
                <a:solidFill>
                  <a:srgbClr val="216977"/>
                </a:solidFill>
              </a:rPr>
              <a:t>ASIA-PACIFICO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590826" y="2381823"/>
            <a:ext cx="2367671" cy="40011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b="1" dirty="0">
                <a:solidFill>
                  <a:srgbClr val="216977"/>
                </a:solidFill>
              </a:rPr>
              <a:t>EUROPA DEL ESTE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199908" y="3909603"/>
            <a:ext cx="1503845" cy="46166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2400" b="1" dirty="0">
                <a:solidFill>
                  <a:srgbClr val="216977"/>
                </a:solidFill>
              </a:rPr>
              <a:t>AFRICA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13624" y="4269082"/>
            <a:ext cx="1138684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/>
              <a:t>Algeria</a:t>
            </a:r>
          </a:p>
          <a:p>
            <a:pPr algn="r"/>
            <a:r>
              <a:rPr lang="en-US" sz="1050" dirty="0"/>
              <a:t>Burkina Faso</a:t>
            </a:r>
          </a:p>
          <a:p>
            <a:pPr algn="r"/>
            <a:r>
              <a:rPr lang="en-US" sz="1100" b="1" dirty="0"/>
              <a:t>Burundi</a:t>
            </a:r>
          </a:p>
          <a:p>
            <a:pPr algn="r"/>
            <a:r>
              <a:rPr lang="en-US" sz="1100" b="1" dirty="0"/>
              <a:t>Cameroon</a:t>
            </a:r>
          </a:p>
          <a:p>
            <a:pPr algn="r"/>
            <a:r>
              <a:rPr lang="en-US" sz="1100" b="1" dirty="0"/>
              <a:t>Central African Republic</a:t>
            </a:r>
          </a:p>
          <a:p>
            <a:pPr algn="r"/>
            <a:r>
              <a:rPr lang="en-US" sz="1100" b="1" dirty="0"/>
              <a:t>Chad</a:t>
            </a:r>
          </a:p>
          <a:p>
            <a:pPr algn="r"/>
            <a:r>
              <a:rPr lang="en-US" sz="1050" dirty="0"/>
              <a:t>Comoros</a:t>
            </a:r>
          </a:p>
          <a:p>
            <a:pPr algn="r"/>
            <a:r>
              <a:rPr lang="en-US" sz="1100" b="1" dirty="0"/>
              <a:t>Cote d'Ivoire</a:t>
            </a:r>
          </a:p>
          <a:p>
            <a:pPr algn="r"/>
            <a:r>
              <a:rPr lang="en-US" sz="1100" b="1" dirty="0"/>
              <a:t>DR Congo</a:t>
            </a:r>
          </a:p>
          <a:p>
            <a:pPr algn="r"/>
            <a:r>
              <a:rPr lang="en-US" sz="1100" b="1" dirty="0"/>
              <a:t>Djibouti</a:t>
            </a:r>
          </a:p>
          <a:p>
            <a:pPr algn="r"/>
            <a:r>
              <a:rPr lang="en-US" sz="1100" b="1" dirty="0"/>
              <a:t>Egypt</a:t>
            </a:r>
          </a:p>
          <a:p>
            <a:pPr algn="r"/>
            <a:r>
              <a:rPr lang="en-US" sz="1050" dirty="0"/>
              <a:t>Equatorial Guinea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365845" y="4269082"/>
            <a:ext cx="1315236" cy="225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Ethiopia</a:t>
            </a:r>
          </a:p>
          <a:p>
            <a:pPr algn="ctr"/>
            <a:r>
              <a:rPr lang="en-US" sz="1100" b="1" dirty="0"/>
              <a:t>Gabon</a:t>
            </a:r>
          </a:p>
          <a:p>
            <a:pPr algn="ctr"/>
            <a:r>
              <a:rPr lang="en-US" sz="1100" b="1" dirty="0"/>
              <a:t>Gambia</a:t>
            </a:r>
          </a:p>
          <a:p>
            <a:pPr algn="ctr"/>
            <a:r>
              <a:rPr lang="en-US" sz="1100" b="1" dirty="0"/>
              <a:t>Guinea</a:t>
            </a:r>
          </a:p>
          <a:p>
            <a:pPr algn="ctr"/>
            <a:r>
              <a:rPr lang="en-US" sz="1100" b="1" dirty="0"/>
              <a:t>Liberia</a:t>
            </a:r>
          </a:p>
          <a:p>
            <a:pPr algn="ctr"/>
            <a:r>
              <a:rPr lang="en-US" sz="1050" dirty="0"/>
              <a:t>Libya</a:t>
            </a:r>
          </a:p>
          <a:p>
            <a:pPr algn="ctr"/>
            <a:r>
              <a:rPr lang="en-US" sz="1100" b="1" dirty="0"/>
              <a:t>Mali</a:t>
            </a:r>
          </a:p>
          <a:p>
            <a:pPr algn="ctr"/>
            <a:r>
              <a:rPr lang="en-US" sz="1100" b="1" dirty="0"/>
              <a:t>Mauritania</a:t>
            </a:r>
          </a:p>
          <a:p>
            <a:pPr algn="ctr"/>
            <a:r>
              <a:rPr lang="en-US" sz="1050" dirty="0"/>
              <a:t>Mauritius</a:t>
            </a:r>
          </a:p>
          <a:p>
            <a:pPr algn="ctr"/>
            <a:r>
              <a:rPr lang="en-US" sz="1100" b="1" dirty="0"/>
              <a:t>Morocco</a:t>
            </a:r>
          </a:p>
          <a:p>
            <a:pPr algn="ctr"/>
            <a:r>
              <a:rPr lang="en-US" sz="1050" dirty="0"/>
              <a:t>Mozambique</a:t>
            </a:r>
          </a:p>
          <a:p>
            <a:pPr algn="ctr"/>
            <a:r>
              <a:rPr lang="en-US" sz="1050" dirty="0"/>
              <a:t>Namibia</a:t>
            </a:r>
          </a:p>
          <a:p>
            <a:pPr algn="ctr"/>
            <a:r>
              <a:rPr lang="en-US" sz="1050" dirty="0"/>
              <a:t>Niger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88288" y="4269082"/>
            <a:ext cx="9787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Rep. of Congo</a:t>
            </a:r>
          </a:p>
          <a:p>
            <a:r>
              <a:rPr lang="en-US" sz="1100" b="1" dirty="0"/>
              <a:t>Rwanda</a:t>
            </a:r>
          </a:p>
          <a:p>
            <a:r>
              <a:rPr lang="en-US" sz="1050" dirty="0"/>
              <a:t>Sao Tome and Principe</a:t>
            </a:r>
          </a:p>
          <a:p>
            <a:r>
              <a:rPr lang="en-US" sz="1100" b="1" dirty="0"/>
              <a:t>Senegal</a:t>
            </a:r>
          </a:p>
          <a:p>
            <a:r>
              <a:rPr lang="en-US" sz="1050" dirty="0"/>
              <a:t>Seychelles</a:t>
            </a:r>
          </a:p>
          <a:p>
            <a:r>
              <a:rPr lang="en-US" sz="1050" dirty="0"/>
              <a:t>Sudan</a:t>
            </a:r>
          </a:p>
          <a:p>
            <a:r>
              <a:rPr lang="en-US" sz="1050" dirty="0"/>
              <a:t>Tanzania</a:t>
            </a:r>
          </a:p>
          <a:p>
            <a:r>
              <a:rPr lang="en-US" sz="1100" b="1" dirty="0"/>
              <a:t>Togo</a:t>
            </a:r>
          </a:p>
          <a:p>
            <a:r>
              <a:rPr lang="en-US" sz="1100" b="1" dirty="0"/>
              <a:t>Tunisia</a:t>
            </a:r>
          </a:p>
          <a:p>
            <a:r>
              <a:rPr lang="en-US" sz="1100" b="1" dirty="0"/>
              <a:t>Zambia</a:t>
            </a:r>
            <a:endParaRPr lang="en-US" sz="1050" b="1" dirty="0"/>
          </a:p>
          <a:p>
            <a:r>
              <a:rPr lang="en-US" sz="1050" dirty="0"/>
              <a:t>Zimbabwe </a:t>
            </a:r>
            <a:endParaRPr lang="en-US" sz="1100" b="1" dirty="0">
              <a:solidFill>
                <a:srgbClr val="216977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614774" y="4388655"/>
            <a:ext cx="0" cy="2103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416270" y="4388656"/>
            <a:ext cx="0" cy="1920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600443" y="3447376"/>
            <a:ext cx="126703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Maldives</a:t>
            </a:r>
          </a:p>
          <a:p>
            <a:r>
              <a:rPr lang="en-US" sz="1050" dirty="0"/>
              <a:t>Marshall Islands</a:t>
            </a:r>
          </a:p>
          <a:p>
            <a:r>
              <a:rPr lang="en-US" sz="1100" b="1" dirty="0"/>
              <a:t>Mongolia</a:t>
            </a:r>
          </a:p>
          <a:p>
            <a:r>
              <a:rPr lang="en-US" sz="1050" dirty="0"/>
              <a:t>Myanmar</a:t>
            </a:r>
          </a:p>
          <a:p>
            <a:r>
              <a:rPr lang="en-US" sz="1050" dirty="0"/>
              <a:t>Nauru</a:t>
            </a:r>
          </a:p>
          <a:p>
            <a:r>
              <a:rPr lang="en-US" sz="1100" b="1" dirty="0"/>
              <a:t>Niue</a:t>
            </a:r>
          </a:p>
          <a:p>
            <a:r>
              <a:rPr lang="en-US" sz="1050" b="1" dirty="0"/>
              <a:t>Oman</a:t>
            </a:r>
          </a:p>
          <a:p>
            <a:r>
              <a:rPr lang="en-US" sz="1100" b="1" dirty="0"/>
              <a:t>Pakistan</a:t>
            </a:r>
            <a:endParaRPr lang="en-US" sz="1050" b="1" dirty="0"/>
          </a:p>
          <a:p>
            <a:r>
              <a:rPr lang="en-US" sz="1050" dirty="0"/>
              <a:t>Palestine</a:t>
            </a:r>
          </a:p>
          <a:p>
            <a:r>
              <a:rPr lang="en-US" sz="1050" dirty="0"/>
              <a:t>Papua New Guinea</a:t>
            </a:r>
          </a:p>
          <a:p>
            <a:r>
              <a:rPr lang="en-US" sz="1050" dirty="0"/>
              <a:t>Tajikistan</a:t>
            </a:r>
          </a:p>
          <a:p>
            <a:r>
              <a:rPr lang="en-US" sz="1100" b="1" dirty="0"/>
              <a:t>Timor-Leste</a:t>
            </a:r>
            <a:endParaRPr lang="en-US" sz="1050" b="1" dirty="0"/>
          </a:p>
          <a:p>
            <a:r>
              <a:rPr lang="en-US" sz="1100" b="1" dirty="0"/>
              <a:t>Tonga</a:t>
            </a:r>
          </a:p>
          <a:p>
            <a:r>
              <a:rPr lang="en-US" sz="1100" b="1" dirty="0"/>
              <a:t>Vanuatu</a:t>
            </a:r>
          </a:p>
          <a:p>
            <a:r>
              <a:rPr lang="en-US" sz="1050" dirty="0"/>
              <a:t>Vietnam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>
          <a:xfrm>
            <a:off x="6333551" y="3441842"/>
            <a:ext cx="1364425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b="1" dirty="0"/>
              <a:t>Bangladesh</a:t>
            </a:r>
          </a:p>
          <a:p>
            <a:pPr algn="r"/>
            <a:r>
              <a:rPr lang="en-US" sz="1050" dirty="0"/>
              <a:t>Bhutan</a:t>
            </a:r>
          </a:p>
          <a:p>
            <a:pPr algn="r"/>
            <a:r>
              <a:rPr lang="en-US" sz="1050" dirty="0"/>
              <a:t>Cambodia</a:t>
            </a:r>
          </a:p>
          <a:p>
            <a:pPr algn="r"/>
            <a:r>
              <a:rPr lang="en-US" sz="1100" dirty="0"/>
              <a:t>Cook Islands</a:t>
            </a:r>
          </a:p>
          <a:p>
            <a:pPr algn="r"/>
            <a:r>
              <a:rPr lang="en-US" sz="1100" b="1" dirty="0"/>
              <a:t>Federated States of Micronesia</a:t>
            </a:r>
            <a:endParaRPr lang="en-US" sz="1050" b="1" dirty="0"/>
          </a:p>
          <a:p>
            <a:pPr algn="r"/>
            <a:r>
              <a:rPr lang="en-US" sz="1100" b="1" dirty="0"/>
              <a:t>India</a:t>
            </a:r>
          </a:p>
          <a:p>
            <a:pPr algn="r"/>
            <a:r>
              <a:rPr lang="en-US" sz="1100" b="1" dirty="0"/>
              <a:t>Iraq</a:t>
            </a:r>
          </a:p>
          <a:p>
            <a:pPr algn="r"/>
            <a:r>
              <a:rPr lang="en-US" sz="1100" b="1" dirty="0"/>
              <a:t>Jordan</a:t>
            </a:r>
          </a:p>
          <a:p>
            <a:pPr algn="r"/>
            <a:r>
              <a:rPr lang="it-IT" sz="1100" b="1" dirty="0"/>
              <a:t>Kazakhstan</a:t>
            </a:r>
            <a:endParaRPr lang="en-US" sz="1100" b="1" dirty="0"/>
          </a:p>
          <a:p>
            <a:pPr algn="r"/>
            <a:r>
              <a:rPr lang="en-US" sz="1050" dirty="0"/>
              <a:t>Kiribati</a:t>
            </a:r>
          </a:p>
          <a:p>
            <a:pPr algn="r"/>
            <a:r>
              <a:rPr lang="en-US" sz="1050" dirty="0"/>
              <a:t>Kyrgyz Republic</a:t>
            </a:r>
          </a:p>
          <a:p>
            <a:pPr algn="r"/>
            <a:r>
              <a:rPr lang="en-US" sz="1100" b="1" dirty="0"/>
              <a:t>Lao PDR</a:t>
            </a:r>
          </a:p>
          <a:p>
            <a:pPr algn="r"/>
            <a:r>
              <a:rPr lang="en-US" sz="1050" dirty="0"/>
              <a:t>Malaysia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654927" y="3619874"/>
            <a:ext cx="0" cy="2194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FF2C5983-ED2A-40D2-99E6-BD8D30846FB5}"/>
              </a:ext>
            </a:extLst>
          </p:cNvPr>
          <p:cNvSpPr/>
          <p:nvPr/>
        </p:nvSpPr>
        <p:spPr>
          <a:xfrm>
            <a:off x="-49496" y="4125457"/>
            <a:ext cx="1822395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b="1" dirty="0"/>
              <a:t>Antigua and Barbuda</a:t>
            </a:r>
          </a:p>
          <a:p>
            <a:pPr algn="r"/>
            <a:r>
              <a:rPr lang="en-US" sz="1100" b="1" dirty="0"/>
              <a:t>Bahamas</a:t>
            </a:r>
          </a:p>
          <a:p>
            <a:pPr algn="r"/>
            <a:r>
              <a:rPr lang="en-US" sz="1050" dirty="0"/>
              <a:t>Barbados</a:t>
            </a:r>
          </a:p>
          <a:p>
            <a:pPr algn="r"/>
            <a:r>
              <a:rPr lang="en-US" sz="1100" b="1" dirty="0"/>
              <a:t>Belize</a:t>
            </a:r>
          </a:p>
          <a:p>
            <a:pPr algn="r"/>
            <a:r>
              <a:rPr lang="en-US" sz="1100" b="1" dirty="0"/>
              <a:t>Bolivia</a:t>
            </a:r>
          </a:p>
          <a:p>
            <a:pPr algn="r"/>
            <a:r>
              <a:rPr lang="en-US" sz="1100" b="1" dirty="0"/>
              <a:t>Chile</a:t>
            </a:r>
          </a:p>
          <a:p>
            <a:pPr algn="r"/>
            <a:r>
              <a:rPr lang="en-US" sz="1050" dirty="0"/>
              <a:t>Colombia</a:t>
            </a:r>
          </a:p>
          <a:p>
            <a:pPr algn="r"/>
            <a:r>
              <a:rPr lang="en-US" sz="1100" b="1" dirty="0"/>
              <a:t>Costa Rica</a:t>
            </a:r>
          </a:p>
          <a:p>
            <a:pPr algn="r"/>
            <a:r>
              <a:rPr lang="en-US" sz="1100" b="1" dirty="0"/>
              <a:t>Dominica</a:t>
            </a:r>
          </a:p>
          <a:p>
            <a:pPr algn="r"/>
            <a:r>
              <a:rPr lang="en-US" sz="1100" b="1" dirty="0" err="1"/>
              <a:t>Republica</a:t>
            </a:r>
            <a:r>
              <a:rPr lang="en-US" sz="1100" b="1" dirty="0"/>
              <a:t> </a:t>
            </a:r>
            <a:r>
              <a:rPr lang="en-US" sz="1100" b="1" dirty="0" err="1"/>
              <a:t>Dominicana</a:t>
            </a:r>
            <a:endParaRPr lang="en-US" sz="1100" b="1" dirty="0"/>
          </a:p>
          <a:p>
            <a:pPr algn="r"/>
            <a:r>
              <a:rPr lang="en-US" sz="1100" b="1" dirty="0"/>
              <a:t>Ecuador</a:t>
            </a:r>
          </a:p>
          <a:p>
            <a:pPr algn="r"/>
            <a:r>
              <a:rPr lang="en-US" sz="1100" dirty="0"/>
              <a:t>El Salvador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2D332D5-8ADD-4BD2-A459-BFBB1AA9AAC8}"/>
              </a:ext>
            </a:extLst>
          </p:cNvPr>
          <p:cNvSpPr/>
          <p:nvPr/>
        </p:nvSpPr>
        <p:spPr>
          <a:xfrm>
            <a:off x="1741100" y="4114357"/>
            <a:ext cx="1904021" cy="225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Grenada</a:t>
            </a:r>
          </a:p>
          <a:p>
            <a:r>
              <a:rPr lang="en-US" sz="1100" b="1" dirty="0"/>
              <a:t>Guatemala</a:t>
            </a:r>
          </a:p>
          <a:p>
            <a:r>
              <a:rPr lang="en-US" sz="1100" b="1" dirty="0"/>
              <a:t>Guyana</a:t>
            </a:r>
          </a:p>
          <a:p>
            <a:r>
              <a:rPr lang="en-US" sz="1100" b="1" dirty="0"/>
              <a:t>Haiti</a:t>
            </a:r>
            <a:endParaRPr lang="en-US" sz="1050" b="1" dirty="0"/>
          </a:p>
          <a:p>
            <a:r>
              <a:rPr lang="en-US" sz="1100" b="1" dirty="0"/>
              <a:t>Honduras</a:t>
            </a:r>
          </a:p>
          <a:p>
            <a:r>
              <a:rPr lang="en-US" sz="1050" b="1" dirty="0"/>
              <a:t>Jamaica</a:t>
            </a:r>
          </a:p>
          <a:p>
            <a:r>
              <a:rPr lang="en-US" sz="1050" dirty="0"/>
              <a:t>Panama</a:t>
            </a:r>
          </a:p>
          <a:p>
            <a:r>
              <a:rPr lang="en-US" sz="1050" b="1" dirty="0"/>
              <a:t>Paraguay</a:t>
            </a:r>
          </a:p>
          <a:p>
            <a:r>
              <a:rPr lang="en-US" sz="1050" dirty="0"/>
              <a:t>Peru</a:t>
            </a:r>
          </a:p>
          <a:p>
            <a:r>
              <a:rPr lang="en-US" sz="1050" dirty="0"/>
              <a:t>Saint Kitts and Nevis</a:t>
            </a:r>
          </a:p>
          <a:p>
            <a:r>
              <a:rPr lang="en-US" sz="1100" b="1" dirty="0"/>
              <a:t>Saint Vincent and the Grenadines </a:t>
            </a:r>
          </a:p>
          <a:p>
            <a:r>
              <a:rPr lang="en-US" sz="1100" b="1" dirty="0"/>
              <a:t>Uruguay   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2B1D52A-CF25-4E0D-B35A-22EA48E92CEB}"/>
              </a:ext>
            </a:extLst>
          </p:cNvPr>
          <p:cNvSpPr/>
          <p:nvPr/>
        </p:nvSpPr>
        <p:spPr>
          <a:xfrm>
            <a:off x="3897354" y="2711482"/>
            <a:ext cx="9712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1100" b="1" dirty="0"/>
              <a:t>Albania</a:t>
            </a:r>
          </a:p>
          <a:p>
            <a:pPr algn="r"/>
            <a:r>
              <a:rPr lang="it-IT" sz="1050" dirty="0"/>
              <a:t>Armenia</a:t>
            </a:r>
          </a:p>
          <a:p>
            <a:pPr algn="r"/>
            <a:r>
              <a:rPr lang="it-IT" sz="1100" b="1" dirty="0"/>
              <a:t>Azerbaijan</a:t>
            </a:r>
            <a:endParaRPr lang="en-US" sz="1100" b="1" dirty="0"/>
          </a:p>
          <a:p>
            <a:pPr algn="r"/>
            <a:r>
              <a:rPr lang="it-IT" sz="1100" b="1" dirty="0"/>
              <a:t>Georgia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2DA32F-1F41-4926-A53B-05D449E07575}"/>
              </a:ext>
            </a:extLst>
          </p:cNvPr>
          <p:cNvSpPr/>
          <p:nvPr/>
        </p:nvSpPr>
        <p:spPr>
          <a:xfrm>
            <a:off x="4790557" y="2727993"/>
            <a:ext cx="1204332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/>
              <a:t>Macedonia</a:t>
            </a:r>
          </a:p>
          <a:p>
            <a:r>
              <a:rPr lang="it-IT" sz="1100" b="1" dirty="0"/>
              <a:t>Moldova</a:t>
            </a:r>
            <a:endParaRPr lang="en-US" sz="1100" b="1" dirty="0"/>
          </a:p>
          <a:p>
            <a:r>
              <a:rPr lang="it-IT" sz="1100" b="1" dirty="0"/>
              <a:t>Montenegro</a:t>
            </a:r>
            <a:endParaRPr lang="en-US" sz="1100" b="1" dirty="0"/>
          </a:p>
          <a:p>
            <a:r>
              <a:rPr lang="it-IT" sz="1050" dirty="0"/>
              <a:t>Serbia </a:t>
            </a:r>
            <a:endParaRPr lang="en-US" sz="1050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526E86-CB19-45C8-83DF-5752C9C54F5A}"/>
              </a:ext>
            </a:extLst>
          </p:cNvPr>
          <p:cNvCxnSpPr/>
          <p:nvPr/>
        </p:nvCxnSpPr>
        <p:spPr>
          <a:xfrm>
            <a:off x="4826303" y="2765437"/>
            <a:ext cx="0" cy="594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66904" y="4194445"/>
            <a:ext cx="0" cy="20116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Subtitle 2">
            <a:extLst>
              <a:ext uri="{FF2B5EF4-FFF2-40B4-BE49-F238E27FC236}">
                <a16:creationId xmlns:a16="http://schemas.microsoft.com/office/drawing/2014/main" id="{2C711E7E-7C17-43CD-98E8-4A5EAB07596C}"/>
              </a:ext>
            </a:extLst>
          </p:cNvPr>
          <p:cNvSpPr txBox="1">
            <a:spLocks/>
          </p:cNvSpPr>
          <p:nvPr/>
        </p:nvSpPr>
        <p:spPr>
          <a:xfrm>
            <a:off x="7582619" y="6426123"/>
            <a:ext cx="1459475" cy="2392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i="1" dirty="0">
                <a:solidFill>
                  <a:schemeClr val="tx1">
                    <a:lumMod val="95000"/>
                    <a:lumOff val="5000"/>
                  </a:schemeClr>
                </a:solidFill>
                <a:ea typeface="Corbel"/>
                <a:cs typeface="Corbel"/>
              </a:rPr>
              <a:t>As of  5  March 2018</a:t>
            </a:r>
          </a:p>
        </p:txBody>
      </p:sp>
    </p:spTree>
    <p:extLst>
      <p:ext uri="{BB962C8B-B14F-4D97-AF65-F5344CB8AC3E}">
        <p14:creationId xmlns:p14="http://schemas.microsoft.com/office/powerpoint/2010/main" val="332034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11647029"/>
              </p:ext>
            </p:extLst>
          </p:nvPr>
        </p:nvGraphicFramePr>
        <p:xfrm>
          <a:off x="174662" y="1397286"/>
          <a:ext cx="8722758" cy="5321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2204" y="368533"/>
            <a:ext cx="6774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3200" b="1" dirty="0">
                <a:solidFill>
                  <a:schemeClr val="accent2"/>
                </a:solidFill>
              </a:rPr>
              <a:t>Vínculos planificación - programación</a:t>
            </a:r>
          </a:p>
        </p:txBody>
      </p:sp>
    </p:spTree>
    <p:extLst>
      <p:ext uri="{BB962C8B-B14F-4D97-AF65-F5344CB8AC3E}">
        <p14:creationId xmlns:p14="http://schemas.microsoft.com/office/powerpoint/2010/main" val="335382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2C3BA3-6966-40CF-95F9-819E4D3EA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42C3BA3-6966-40CF-95F9-819E4D3EA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BDB28-17C1-4A27-A11E-15A507ADA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82DBDB28-17C1-4A27-A11E-15A507ADA4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D451EF-DFD1-4A73-9158-341F16E46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ACD451EF-DFD1-4A73-9158-341F16E46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3E2E70-A9D4-44B3-A33E-FD16CF8AF1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63E2E70-A9D4-44B3-A33E-FD16CF8AF1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49D708-C958-4B7E-A407-0CFBF818A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8449D708-C958-4B7E-A407-0CFBF818AB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D26C84-0395-4C07-8B31-5C172ABFD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61D26C84-0395-4C07-8B31-5C172ABFD9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C3274E-5E80-4881-87FA-068F5B504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AEC3274E-5E80-4881-87FA-068F5B504D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60756C-FBFA-47D1-BC5E-B3861D7BF7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D660756C-FBFA-47D1-BC5E-B3861D7BF7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41319" y="850604"/>
          <a:ext cx="9102681" cy="2904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 rot="10800000" flipH="1" flipV="1">
            <a:off x="41319" y="3755415"/>
            <a:ext cx="306167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900" b="1" dirty="0"/>
              <a:t>Actividades</a:t>
            </a:r>
          </a:p>
          <a:p>
            <a:endParaRPr lang="es-ES" sz="1900" b="1" dirty="0"/>
          </a:p>
          <a:p>
            <a:r>
              <a:rPr lang="es-ES" b="1" dirty="0"/>
              <a:t>1</a:t>
            </a:r>
            <a:r>
              <a:rPr lang="es-ES" dirty="0"/>
              <a:t>. Identificar/establecer un mecanismo coordinación</a:t>
            </a:r>
          </a:p>
          <a:p>
            <a:endParaRPr lang="es-ES" b="1" dirty="0"/>
          </a:p>
          <a:p>
            <a:r>
              <a:rPr lang="es-ES" b="1" dirty="0"/>
              <a:t>2</a:t>
            </a:r>
            <a:r>
              <a:rPr lang="es-ES" dirty="0"/>
              <a:t>. Definir el perfil cambio climático</a:t>
            </a:r>
          </a:p>
          <a:p>
            <a:r>
              <a:rPr lang="es-ES" b="1" dirty="0"/>
              <a:t>3</a:t>
            </a:r>
            <a:r>
              <a:rPr lang="es-ES" dirty="0"/>
              <a:t>. Definir los vínculos entre cambio climático – desarrollo nacional</a:t>
            </a:r>
          </a:p>
          <a:p>
            <a:endParaRPr lang="es-ES" b="1" dirty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3254748" y="3741995"/>
            <a:ext cx="3256484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900" b="1" dirty="0"/>
              <a:t>Actividades</a:t>
            </a:r>
          </a:p>
          <a:p>
            <a:endParaRPr lang="es-ES" b="1" dirty="0"/>
          </a:p>
          <a:p>
            <a:r>
              <a:rPr lang="es-ES" b="1" dirty="0"/>
              <a:t>4. </a:t>
            </a:r>
            <a:r>
              <a:rPr lang="es-ES" dirty="0"/>
              <a:t>Identificación áreas prioritarias mitigación y adaptación</a:t>
            </a:r>
          </a:p>
          <a:p>
            <a:r>
              <a:rPr lang="es-ES" b="1" dirty="0"/>
              <a:t>5</a:t>
            </a:r>
            <a:r>
              <a:rPr lang="es-ES" dirty="0"/>
              <a:t>. Análisis institucional, mercado y políticas publicas </a:t>
            </a:r>
          </a:p>
          <a:p>
            <a:r>
              <a:rPr lang="es-ES" b="1" dirty="0"/>
              <a:t>6</a:t>
            </a:r>
            <a:r>
              <a:rPr lang="es-ES" dirty="0"/>
              <a:t>. Evaluación opciones financiamiento</a:t>
            </a:r>
          </a:p>
          <a:p>
            <a:r>
              <a:rPr lang="es-ES" b="1" dirty="0"/>
              <a:t>7. </a:t>
            </a:r>
            <a:r>
              <a:rPr lang="es-ES" dirty="0"/>
              <a:t>Definir un mecanismo de priorización</a:t>
            </a:r>
            <a:endParaRPr lang="es-ES" b="1" dirty="0"/>
          </a:p>
          <a:p>
            <a:endParaRPr lang="es-ES" dirty="0"/>
          </a:p>
        </p:txBody>
      </p:sp>
      <p:sp>
        <p:nvSpPr>
          <p:cNvPr id="7" name="TextBox 6"/>
          <p:cNvSpPr txBox="1"/>
          <p:nvPr/>
        </p:nvSpPr>
        <p:spPr>
          <a:xfrm rot="10800000" flipH="1" flipV="1">
            <a:off x="6651464" y="3755415"/>
            <a:ext cx="2568411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900" b="1" dirty="0"/>
              <a:t>Actividades</a:t>
            </a:r>
          </a:p>
          <a:p>
            <a:endParaRPr lang="es-ES" b="1" dirty="0"/>
          </a:p>
          <a:p>
            <a:r>
              <a:rPr lang="es-ES" b="1" dirty="0"/>
              <a:t>8. </a:t>
            </a:r>
            <a:r>
              <a:rPr lang="es-ES" dirty="0"/>
              <a:t>Identificar entidades/socios</a:t>
            </a:r>
          </a:p>
          <a:p>
            <a:r>
              <a:rPr lang="es-ES" b="1" dirty="0"/>
              <a:t>9</a:t>
            </a:r>
            <a:r>
              <a:rPr lang="es-ES" dirty="0"/>
              <a:t>. Desarrollo de Propuestas Proyectos</a:t>
            </a:r>
          </a:p>
          <a:p>
            <a:endParaRPr lang="es-ES" b="1" dirty="0"/>
          </a:p>
          <a:p>
            <a:r>
              <a:rPr lang="es-ES" b="1" dirty="0"/>
              <a:t>10</a:t>
            </a:r>
            <a:r>
              <a:rPr lang="es-ES" dirty="0"/>
              <a:t>. M&amp;E del Programa País/ Cartera Proyectos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00670" y="199735"/>
            <a:ext cx="6530724" cy="820991"/>
          </a:xfrm>
        </p:spPr>
        <p:txBody>
          <a:bodyPr>
            <a:normAutofit fontScale="90000"/>
          </a:bodyPr>
          <a:lstStyle/>
          <a:p>
            <a:r>
              <a:rPr lang="es-ES" sz="3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Proceso nacional de programación</a:t>
            </a:r>
            <a:br>
              <a:rPr lang="es-ES" sz="3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endParaRPr lang="es-ES" sz="36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46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B6745-A6A4-49D5-BE86-5CEA9BCF3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30318"/>
            <a:ext cx="8229600" cy="1966984"/>
          </a:xfrm>
        </p:spPr>
        <p:txBody>
          <a:bodyPr>
            <a:noAutofit/>
          </a:bodyPr>
          <a:lstStyle/>
          <a:p>
            <a:r>
              <a:rPr lang="es-DO" sz="3000" dirty="0"/>
              <a:t>Este proceso no es necesariamente secuencial</a:t>
            </a:r>
            <a:br>
              <a:rPr lang="es-DO" sz="3000" dirty="0"/>
            </a:br>
            <a:br>
              <a:rPr lang="es-DO" sz="3000" dirty="0"/>
            </a:br>
            <a:r>
              <a:rPr lang="es-DO" sz="3000" dirty="0"/>
              <a:t>Varios etapas pueden proceder al mismo tiempo</a:t>
            </a:r>
            <a:br>
              <a:rPr lang="es-DO" sz="3000" dirty="0"/>
            </a:br>
            <a:br>
              <a:rPr lang="es-DO" sz="3000" dirty="0"/>
            </a:br>
            <a:br>
              <a:rPr lang="es-DO" sz="3000" dirty="0"/>
            </a:br>
            <a:br>
              <a:rPr lang="es-DO" sz="3000" dirty="0"/>
            </a:br>
            <a:br>
              <a:rPr lang="es-DO" sz="3000" dirty="0"/>
            </a:br>
            <a:br>
              <a:rPr lang="es-DO" sz="3000" dirty="0"/>
            </a:br>
            <a:endParaRPr lang="es-DO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1D8449-FDDE-4992-9AE6-A3A7D423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42CBDE4-5096-45E8-A388-70721BEC5371}"/>
              </a:ext>
            </a:extLst>
          </p:cNvPr>
          <p:cNvSpPr txBox="1">
            <a:spLocks/>
          </p:cNvSpPr>
          <p:nvPr/>
        </p:nvSpPr>
        <p:spPr>
          <a:xfrm>
            <a:off x="2488019" y="316693"/>
            <a:ext cx="6507145" cy="698039"/>
          </a:xfr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.. </a:t>
            </a:r>
            <a:r>
              <a:rPr lang="en-US" sz="32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pero</a:t>
            </a:r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cada</a:t>
            </a:r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contexto</a:t>
            </a:r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es</a:t>
            </a:r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diferente</a:t>
            </a:r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!</a:t>
            </a:r>
            <a:br>
              <a:rPr lang="es-E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endParaRPr lang="es-ES" sz="32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004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637" y="-76715"/>
            <a:ext cx="9349274" cy="6987996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030" y="2781299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1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CF PPT Master Template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a11e0906-e994-4d89-90f1-ce2e17346112" xsi:nil="true"/>
    <IconOverlay xmlns="http://schemas.microsoft.com/sharepoint/v4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7A5E193D3BE43B115A6BF326D5451" ma:contentTypeVersion="23" ma:contentTypeDescription="Create a new document." ma:contentTypeScope="" ma:versionID="8f444db59b92a52543c96d31c757b5ab">
  <xsd:schema xmlns:xsd="http://www.w3.org/2001/XMLSchema" xmlns:xs="http://www.w3.org/2001/XMLSchema" xmlns:p="http://schemas.microsoft.com/office/2006/metadata/properties" xmlns:ns2="a11e0906-e994-4d89-90f1-ce2e17346112" xmlns:ns3="a7fe37e9-9b95-47ed-b6f6-5215bf486851" xmlns:ns4="http://schemas.microsoft.com/sharepoint/v4" targetNamespace="http://schemas.microsoft.com/office/2006/metadata/properties" ma:root="true" ma:fieldsID="5c5e96d094000549ded8a1c2d99260fe" ns2:_="" ns3:_="" ns4:_="">
    <xsd:import namespace="a11e0906-e994-4d89-90f1-ce2e17346112"/>
    <xsd:import namespace="a7fe37e9-9b95-47ed-b6f6-5215bf486851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4:IconOverlay" minOccurs="0"/>
                <xsd:element ref="ns3:MediaServiceAuto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e0906-e994-4d89-90f1-ce2e1734611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e37e9-9b95-47ed-b6f6-5215bf4868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8" nillable="true" ma:displayName="MediaServiceLocation" ma:description="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AAFB2F-F041-4B54-BE16-3D14051C9C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F28EB8-0C6C-4F99-B5EF-B184670751F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690976B-8999-473B-9AE5-D0D596577FA6}">
  <ds:schemaRefs>
    <ds:schemaRef ds:uri="a11e0906-e994-4d89-90f1-ce2e17346112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sharepoint/v4"/>
    <ds:schemaRef ds:uri="http://purl.org/dc/terms/"/>
    <ds:schemaRef ds:uri="http://schemas.openxmlformats.org/package/2006/metadata/core-properties"/>
    <ds:schemaRef ds:uri="a7fe37e9-9b95-47ed-b6f6-5215bf486851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E19E86D-3320-4F68-9914-997FDB1134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e0906-e994-4d89-90f1-ce2e17346112"/>
    <ds:schemaRef ds:uri="a7fe37e9-9b95-47ed-b6f6-5215bf486851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15755</TotalTime>
  <Words>710</Words>
  <Application>Microsoft Office PowerPoint</Application>
  <PresentationFormat>On-screen Show (4:3)</PresentationFormat>
  <Paragraphs>166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5_Custom Design</vt:lpstr>
      <vt:lpstr>GCF PPT Master Template</vt:lpstr>
      <vt:lpstr>PowerPoint Presentation</vt:lpstr>
      <vt:lpstr>PowerPoint Presentation</vt:lpstr>
      <vt:lpstr>PowerPoint Presentation</vt:lpstr>
      <vt:lpstr>Proceso nacional de programación </vt:lpstr>
      <vt:lpstr>Este proceso no es necesariamente secuencial  Varios etapas pueden proceder al mismo tiempo      </vt:lpstr>
      <vt:lpstr>PowerPoint Presentation</vt:lpstr>
    </vt:vector>
  </TitlesOfParts>
  <Company>RDA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Jurgen Riehle;hjeong</dc:creator>
  <cp:lastModifiedBy>Jessica Jacob</cp:lastModifiedBy>
  <cp:revision>536</cp:revision>
  <cp:lastPrinted>2017-02-01T08:51:01Z</cp:lastPrinted>
  <dcterms:created xsi:type="dcterms:W3CDTF">2014-10-02T15:22:29Z</dcterms:created>
  <dcterms:modified xsi:type="dcterms:W3CDTF">2018-03-06T15:42:07Z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0x010100F217A5E193D3BE43B115A6BF326D5451</vt:lpwstr>
  </property>
</Properties>
</file>