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60" r:id="rId2"/>
    <p:sldId id="265" r:id="rId3"/>
    <p:sldId id="264" r:id="rId4"/>
    <p:sldId id="268" r:id="rId5"/>
    <p:sldId id="256" r:id="rId6"/>
    <p:sldId id="257" r:id="rId7"/>
    <p:sldId id="258" r:id="rId8"/>
    <p:sldId id="259" r:id="rId9"/>
    <p:sldId id="262" r:id="rId10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8"/>
    <a:srgbClr val="4E93D2"/>
    <a:srgbClr val="7ED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155"/>
    <p:restoredTop sz="82944" autoAdjust="0"/>
  </p:normalViewPr>
  <p:slideViewPr>
    <p:cSldViewPr snapToGrid="0" snapToObjects="1">
      <p:cViewPr varScale="1">
        <p:scale>
          <a:sx n="95" d="100"/>
          <a:sy n="95" d="100"/>
        </p:scale>
        <p:origin x="1022" y="5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C9E3A2-4BFF-4F7B-9254-BC9684832A7B}" type="doc">
      <dgm:prSet loTypeId="urn:microsoft.com/office/officeart/2005/8/layout/gear1" loCatId="relationship" qsTypeId="urn:microsoft.com/office/officeart/2005/8/quickstyle/simple1" qsCatId="simple" csTypeId="urn:microsoft.com/office/officeart/2005/8/colors/colorful1" csCatId="colorful" phldr="1"/>
      <dgm:spPr/>
    </dgm:pt>
    <dgm:pt modelId="{BDB437BF-FCBE-4C32-80F9-3375B9BA531A}">
      <dgm:prSet phldrT="[Text]" custT="1"/>
      <dgm:spPr/>
      <dgm:t>
        <a:bodyPr/>
        <a:lstStyle/>
        <a:p>
          <a:r>
            <a:rPr lang="es-CR" sz="1200" b="1" i="0" dirty="0">
              <a:solidFill>
                <a:schemeClr val="tx1"/>
              </a:solidFill>
            </a:rPr>
            <a:t>Modelos de negocio</a:t>
          </a:r>
        </a:p>
      </dgm:t>
    </dgm:pt>
    <dgm:pt modelId="{348711E0-454F-4E5D-A4F8-1AE937537F8B}" type="parTrans" cxnId="{61892359-797B-4FB6-9DFC-13632E499BBC}">
      <dgm:prSet/>
      <dgm:spPr/>
      <dgm:t>
        <a:bodyPr/>
        <a:lstStyle/>
        <a:p>
          <a:endParaRPr lang="es-CR"/>
        </a:p>
      </dgm:t>
    </dgm:pt>
    <dgm:pt modelId="{A8FA9B17-89B7-438F-9D1E-6C45A7FC85F9}" type="sibTrans" cxnId="{61892359-797B-4FB6-9DFC-13632E499BBC}">
      <dgm:prSet/>
      <dgm:spPr/>
      <dgm:t>
        <a:bodyPr/>
        <a:lstStyle/>
        <a:p>
          <a:endParaRPr lang="es-CR"/>
        </a:p>
      </dgm:t>
    </dgm:pt>
    <dgm:pt modelId="{4FFE018D-D08B-4D74-AFA8-379D2A3FF53B}">
      <dgm:prSet phldrT="[Text]" custT="1"/>
      <dgm:spPr/>
      <dgm:t>
        <a:bodyPr/>
        <a:lstStyle/>
        <a:p>
          <a:r>
            <a:rPr lang="es-CR" sz="1050" b="1" dirty="0">
              <a:solidFill>
                <a:schemeClr val="tx1"/>
              </a:solidFill>
            </a:rPr>
            <a:t>Fuente de financiamiento</a:t>
          </a:r>
          <a:endParaRPr lang="es-CR" sz="900" b="1" dirty="0">
            <a:solidFill>
              <a:schemeClr val="tx1"/>
            </a:solidFill>
          </a:endParaRPr>
        </a:p>
      </dgm:t>
    </dgm:pt>
    <dgm:pt modelId="{DBE096AC-FB30-4191-B614-A23E625DD3D2}" type="parTrans" cxnId="{E207C0A8-86A7-405B-9997-8995BB45941C}">
      <dgm:prSet/>
      <dgm:spPr/>
      <dgm:t>
        <a:bodyPr/>
        <a:lstStyle/>
        <a:p>
          <a:endParaRPr lang="es-CR"/>
        </a:p>
      </dgm:t>
    </dgm:pt>
    <dgm:pt modelId="{A93159C5-5A5B-420D-A2A9-FD4BD48A8E64}" type="sibTrans" cxnId="{E207C0A8-86A7-405B-9997-8995BB45941C}">
      <dgm:prSet/>
      <dgm:spPr/>
      <dgm:t>
        <a:bodyPr/>
        <a:lstStyle/>
        <a:p>
          <a:endParaRPr lang="es-CR"/>
        </a:p>
      </dgm:t>
    </dgm:pt>
    <dgm:pt modelId="{92525DE7-1854-4BEC-95CD-1E78D79A3C84}">
      <dgm:prSet phldrT="[Text]" custT="1"/>
      <dgm:spPr/>
      <dgm:t>
        <a:bodyPr/>
        <a:lstStyle/>
        <a:p>
          <a:r>
            <a:rPr lang="es-CR" sz="1200" b="1" dirty="0">
              <a:solidFill>
                <a:schemeClr val="tx1"/>
              </a:solidFill>
            </a:rPr>
            <a:t>Costo de inversiones y prioridades </a:t>
          </a:r>
        </a:p>
      </dgm:t>
    </dgm:pt>
    <dgm:pt modelId="{0D107269-3232-4DD9-9534-8C5517A9891E}" type="parTrans" cxnId="{3E850588-02BD-4956-B689-2053376ED577}">
      <dgm:prSet/>
      <dgm:spPr/>
      <dgm:t>
        <a:bodyPr/>
        <a:lstStyle/>
        <a:p>
          <a:endParaRPr lang="es-CR"/>
        </a:p>
      </dgm:t>
    </dgm:pt>
    <dgm:pt modelId="{224267A1-B226-4A6B-8CF2-9BDDAB642629}" type="sibTrans" cxnId="{3E850588-02BD-4956-B689-2053376ED577}">
      <dgm:prSet/>
      <dgm:spPr/>
      <dgm:t>
        <a:bodyPr/>
        <a:lstStyle/>
        <a:p>
          <a:endParaRPr lang="es-CR"/>
        </a:p>
      </dgm:t>
    </dgm:pt>
    <dgm:pt modelId="{DDC12DDF-DDD0-41EF-9D87-07ED767D57B4}" type="pres">
      <dgm:prSet presAssocID="{C5C9E3A2-4BFF-4F7B-9254-BC9684832A7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05D50871-ED96-4098-A0AE-5DEC9EFE31AE}" type="pres">
      <dgm:prSet presAssocID="{BDB437BF-FCBE-4C32-80F9-3375B9BA531A}" presName="gear1" presStyleLbl="node1" presStyleIdx="0" presStyleCnt="3" custScaleX="82834" custScaleY="70923" custLinFactNeighborX="197" custLinFactNeighborY="-3329">
        <dgm:presLayoutVars>
          <dgm:chMax val="1"/>
          <dgm:bulletEnabled val="1"/>
        </dgm:presLayoutVars>
      </dgm:prSet>
      <dgm:spPr/>
    </dgm:pt>
    <dgm:pt modelId="{A0F3147A-8C20-4711-AE89-2C0E9A575E8D}" type="pres">
      <dgm:prSet presAssocID="{BDB437BF-FCBE-4C32-80F9-3375B9BA531A}" presName="gear1srcNode" presStyleLbl="node1" presStyleIdx="0" presStyleCnt="3"/>
      <dgm:spPr/>
    </dgm:pt>
    <dgm:pt modelId="{A17DA8C5-04F3-42D2-BA62-670D59714A37}" type="pres">
      <dgm:prSet presAssocID="{BDB437BF-FCBE-4C32-80F9-3375B9BA531A}" presName="gear1dstNode" presStyleLbl="node1" presStyleIdx="0" presStyleCnt="3"/>
      <dgm:spPr/>
    </dgm:pt>
    <dgm:pt modelId="{9FEF905D-21C4-42E0-B728-3FD7DE73570B}" type="pres">
      <dgm:prSet presAssocID="{4FFE018D-D08B-4D74-AFA8-379D2A3FF53B}" presName="gear2" presStyleLbl="node1" presStyleIdx="1" presStyleCnt="3" custScaleX="110348" custScaleY="107218">
        <dgm:presLayoutVars>
          <dgm:chMax val="1"/>
          <dgm:bulletEnabled val="1"/>
        </dgm:presLayoutVars>
      </dgm:prSet>
      <dgm:spPr/>
    </dgm:pt>
    <dgm:pt modelId="{C2321385-47DD-4AEE-9E4D-2F1106F49E8C}" type="pres">
      <dgm:prSet presAssocID="{4FFE018D-D08B-4D74-AFA8-379D2A3FF53B}" presName="gear2srcNode" presStyleLbl="node1" presStyleIdx="1" presStyleCnt="3"/>
      <dgm:spPr/>
    </dgm:pt>
    <dgm:pt modelId="{3226AA9D-EEB0-47EA-9EA8-B1BB4E0EB00A}" type="pres">
      <dgm:prSet presAssocID="{4FFE018D-D08B-4D74-AFA8-379D2A3FF53B}" presName="gear2dstNode" presStyleLbl="node1" presStyleIdx="1" presStyleCnt="3"/>
      <dgm:spPr/>
    </dgm:pt>
    <dgm:pt modelId="{9618909A-DDFF-42B0-AE00-D296B34FAD53}" type="pres">
      <dgm:prSet presAssocID="{92525DE7-1854-4BEC-95CD-1E78D79A3C84}" presName="gear3" presStyleLbl="node1" presStyleIdx="2" presStyleCnt="3"/>
      <dgm:spPr/>
    </dgm:pt>
    <dgm:pt modelId="{F0145758-94D2-404F-AC4E-42009B4D7660}" type="pres">
      <dgm:prSet presAssocID="{92525DE7-1854-4BEC-95CD-1E78D79A3C84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BAA6A06C-0EE1-4C34-AA7C-07B3E863D030}" type="pres">
      <dgm:prSet presAssocID="{92525DE7-1854-4BEC-95CD-1E78D79A3C84}" presName="gear3srcNode" presStyleLbl="node1" presStyleIdx="2" presStyleCnt="3"/>
      <dgm:spPr/>
    </dgm:pt>
    <dgm:pt modelId="{4A6BA924-AE96-458F-9CD9-84E09A5234CD}" type="pres">
      <dgm:prSet presAssocID="{92525DE7-1854-4BEC-95CD-1E78D79A3C84}" presName="gear3dstNode" presStyleLbl="node1" presStyleIdx="2" presStyleCnt="3"/>
      <dgm:spPr/>
    </dgm:pt>
    <dgm:pt modelId="{ED6DA1CE-D2F5-43A7-B5AB-B395A057B563}" type="pres">
      <dgm:prSet presAssocID="{A8FA9B17-89B7-438F-9D1E-6C45A7FC85F9}" presName="connector1" presStyleLbl="sibTrans2D1" presStyleIdx="0" presStyleCnt="3" custScaleX="65736" custScaleY="73905" custLinFactNeighborX="-5328" custLinFactNeighborY="-10840"/>
      <dgm:spPr/>
    </dgm:pt>
    <dgm:pt modelId="{EF7C68D7-A358-44F5-93C4-AEE2E0F370F7}" type="pres">
      <dgm:prSet presAssocID="{A93159C5-5A5B-420D-A2A9-FD4BD48A8E64}" presName="connector2" presStyleLbl="sibTrans2D1" presStyleIdx="1" presStyleCnt="3"/>
      <dgm:spPr/>
    </dgm:pt>
    <dgm:pt modelId="{22001A6B-7CDA-44A6-93C4-A1B226F26A27}" type="pres">
      <dgm:prSet presAssocID="{224267A1-B226-4A6B-8CF2-9BDDAB642629}" presName="connector3" presStyleLbl="sibTrans2D1" presStyleIdx="2" presStyleCnt="3"/>
      <dgm:spPr/>
    </dgm:pt>
  </dgm:ptLst>
  <dgm:cxnLst>
    <dgm:cxn modelId="{A47ED103-87EB-4D5A-AC8C-B6AFA87CE6D7}" type="presOf" srcId="{4FFE018D-D08B-4D74-AFA8-379D2A3FF53B}" destId="{9FEF905D-21C4-42E0-B728-3FD7DE73570B}" srcOrd="0" destOrd="0" presId="urn:microsoft.com/office/officeart/2005/8/layout/gear1"/>
    <dgm:cxn modelId="{DC6C5D07-22BE-43F5-929C-6562A78F9D75}" type="presOf" srcId="{BDB437BF-FCBE-4C32-80F9-3375B9BA531A}" destId="{05D50871-ED96-4098-A0AE-5DEC9EFE31AE}" srcOrd="0" destOrd="0" presId="urn:microsoft.com/office/officeart/2005/8/layout/gear1"/>
    <dgm:cxn modelId="{B69A8A26-67F1-4E94-94DA-EB489F7EBE82}" type="presOf" srcId="{4FFE018D-D08B-4D74-AFA8-379D2A3FF53B}" destId="{C2321385-47DD-4AEE-9E4D-2F1106F49E8C}" srcOrd="1" destOrd="0" presId="urn:microsoft.com/office/officeart/2005/8/layout/gear1"/>
    <dgm:cxn modelId="{8E0EFF2B-8971-487C-A25B-28E37DF534B1}" type="presOf" srcId="{92525DE7-1854-4BEC-95CD-1E78D79A3C84}" destId="{BAA6A06C-0EE1-4C34-AA7C-07B3E863D030}" srcOrd="2" destOrd="0" presId="urn:microsoft.com/office/officeart/2005/8/layout/gear1"/>
    <dgm:cxn modelId="{470B8232-AC7E-486A-BF6E-D06DE658F9CF}" type="presOf" srcId="{92525DE7-1854-4BEC-95CD-1E78D79A3C84}" destId="{F0145758-94D2-404F-AC4E-42009B4D7660}" srcOrd="1" destOrd="0" presId="urn:microsoft.com/office/officeart/2005/8/layout/gear1"/>
    <dgm:cxn modelId="{D285404C-CB42-44DC-949A-A0749731C6D7}" type="presOf" srcId="{BDB437BF-FCBE-4C32-80F9-3375B9BA531A}" destId="{A0F3147A-8C20-4711-AE89-2C0E9A575E8D}" srcOrd="1" destOrd="0" presId="urn:microsoft.com/office/officeart/2005/8/layout/gear1"/>
    <dgm:cxn modelId="{A0FF6C6C-ADA9-4E91-A5BD-296CA1728A70}" type="presOf" srcId="{C5C9E3A2-4BFF-4F7B-9254-BC9684832A7B}" destId="{DDC12DDF-DDD0-41EF-9D87-07ED767D57B4}" srcOrd="0" destOrd="0" presId="urn:microsoft.com/office/officeart/2005/8/layout/gear1"/>
    <dgm:cxn modelId="{025F3E6D-83BF-4D31-8384-113ECE178A3C}" type="presOf" srcId="{A8FA9B17-89B7-438F-9D1E-6C45A7FC85F9}" destId="{ED6DA1CE-D2F5-43A7-B5AB-B395A057B563}" srcOrd="0" destOrd="0" presId="urn:microsoft.com/office/officeart/2005/8/layout/gear1"/>
    <dgm:cxn modelId="{A22ED86E-413D-4F67-84EE-AE0A85CAC10F}" type="presOf" srcId="{224267A1-B226-4A6B-8CF2-9BDDAB642629}" destId="{22001A6B-7CDA-44A6-93C4-A1B226F26A27}" srcOrd="0" destOrd="0" presId="urn:microsoft.com/office/officeart/2005/8/layout/gear1"/>
    <dgm:cxn modelId="{61892359-797B-4FB6-9DFC-13632E499BBC}" srcId="{C5C9E3A2-4BFF-4F7B-9254-BC9684832A7B}" destId="{BDB437BF-FCBE-4C32-80F9-3375B9BA531A}" srcOrd="0" destOrd="0" parTransId="{348711E0-454F-4E5D-A4F8-1AE937537F8B}" sibTransId="{A8FA9B17-89B7-438F-9D1E-6C45A7FC85F9}"/>
    <dgm:cxn modelId="{30BD4281-1E69-4AFA-9A0C-F90A3658A589}" type="presOf" srcId="{A93159C5-5A5B-420D-A2A9-FD4BD48A8E64}" destId="{EF7C68D7-A358-44F5-93C4-AEE2E0F370F7}" srcOrd="0" destOrd="0" presId="urn:microsoft.com/office/officeart/2005/8/layout/gear1"/>
    <dgm:cxn modelId="{3E850588-02BD-4956-B689-2053376ED577}" srcId="{C5C9E3A2-4BFF-4F7B-9254-BC9684832A7B}" destId="{92525DE7-1854-4BEC-95CD-1E78D79A3C84}" srcOrd="2" destOrd="0" parTransId="{0D107269-3232-4DD9-9534-8C5517A9891E}" sibTransId="{224267A1-B226-4A6B-8CF2-9BDDAB642629}"/>
    <dgm:cxn modelId="{207FCB9C-3D5F-40BF-926D-48B16CDD4F13}" type="presOf" srcId="{BDB437BF-FCBE-4C32-80F9-3375B9BA531A}" destId="{A17DA8C5-04F3-42D2-BA62-670D59714A37}" srcOrd="2" destOrd="0" presId="urn:microsoft.com/office/officeart/2005/8/layout/gear1"/>
    <dgm:cxn modelId="{72F126A3-07A3-4B04-A4F2-865806CFA0E9}" type="presOf" srcId="{92525DE7-1854-4BEC-95CD-1E78D79A3C84}" destId="{4A6BA924-AE96-458F-9CD9-84E09A5234CD}" srcOrd="3" destOrd="0" presId="urn:microsoft.com/office/officeart/2005/8/layout/gear1"/>
    <dgm:cxn modelId="{E207C0A8-86A7-405B-9997-8995BB45941C}" srcId="{C5C9E3A2-4BFF-4F7B-9254-BC9684832A7B}" destId="{4FFE018D-D08B-4D74-AFA8-379D2A3FF53B}" srcOrd="1" destOrd="0" parTransId="{DBE096AC-FB30-4191-B614-A23E625DD3D2}" sibTransId="{A93159C5-5A5B-420D-A2A9-FD4BD48A8E64}"/>
    <dgm:cxn modelId="{5ADFA5DF-BD7A-4DC1-850D-340CA3973E9D}" type="presOf" srcId="{92525DE7-1854-4BEC-95CD-1E78D79A3C84}" destId="{9618909A-DDFF-42B0-AE00-D296B34FAD53}" srcOrd="0" destOrd="0" presId="urn:microsoft.com/office/officeart/2005/8/layout/gear1"/>
    <dgm:cxn modelId="{F8C21FF7-A9C4-471D-A69D-32CD445A6512}" type="presOf" srcId="{4FFE018D-D08B-4D74-AFA8-379D2A3FF53B}" destId="{3226AA9D-EEB0-47EA-9EA8-B1BB4E0EB00A}" srcOrd="2" destOrd="0" presId="urn:microsoft.com/office/officeart/2005/8/layout/gear1"/>
    <dgm:cxn modelId="{8EAC6208-6E82-4FBE-9B1A-EC713FA8CB87}" type="presParOf" srcId="{DDC12DDF-DDD0-41EF-9D87-07ED767D57B4}" destId="{05D50871-ED96-4098-A0AE-5DEC9EFE31AE}" srcOrd="0" destOrd="0" presId="urn:microsoft.com/office/officeart/2005/8/layout/gear1"/>
    <dgm:cxn modelId="{7E14571D-9064-4F07-8AD1-65590702A093}" type="presParOf" srcId="{DDC12DDF-DDD0-41EF-9D87-07ED767D57B4}" destId="{A0F3147A-8C20-4711-AE89-2C0E9A575E8D}" srcOrd="1" destOrd="0" presId="urn:microsoft.com/office/officeart/2005/8/layout/gear1"/>
    <dgm:cxn modelId="{C713614B-0AD2-442F-96D6-76B186D7FA70}" type="presParOf" srcId="{DDC12DDF-DDD0-41EF-9D87-07ED767D57B4}" destId="{A17DA8C5-04F3-42D2-BA62-670D59714A37}" srcOrd="2" destOrd="0" presId="urn:microsoft.com/office/officeart/2005/8/layout/gear1"/>
    <dgm:cxn modelId="{8BD2906A-3C87-471E-A0F7-AB7774D5EF81}" type="presParOf" srcId="{DDC12DDF-DDD0-41EF-9D87-07ED767D57B4}" destId="{9FEF905D-21C4-42E0-B728-3FD7DE73570B}" srcOrd="3" destOrd="0" presId="urn:microsoft.com/office/officeart/2005/8/layout/gear1"/>
    <dgm:cxn modelId="{7CB95729-3A70-4C84-ABCF-B9AD970DE999}" type="presParOf" srcId="{DDC12DDF-DDD0-41EF-9D87-07ED767D57B4}" destId="{C2321385-47DD-4AEE-9E4D-2F1106F49E8C}" srcOrd="4" destOrd="0" presId="urn:microsoft.com/office/officeart/2005/8/layout/gear1"/>
    <dgm:cxn modelId="{73B40F7A-9E7E-426E-9218-C891276FA215}" type="presParOf" srcId="{DDC12DDF-DDD0-41EF-9D87-07ED767D57B4}" destId="{3226AA9D-EEB0-47EA-9EA8-B1BB4E0EB00A}" srcOrd="5" destOrd="0" presId="urn:microsoft.com/office/officeart/2005/8/layout/gear1"/>
    <dgm:cxn modelId="{C61E7B95-BADF-4ECD-8F16-5F8D5D93DC8F}" type="presParOf" srcId="{DDC12DDF-DDD0-41EF-9D87-07ED767D57B4}" destId="{9618909A-DDFF-42B0-AE00-D296B34FAD53}" srcOrd="6" destOrd="0" presId="urn:microsoft.com/office/officeart/2005/8/layout/gear1"/>
    <dgm:cxn modelId="{FCEF02ED-0B93-4E01-ABA5-DA1FCD5572C5}" type="presParOf" srcId="{DDC12DDF-DDD0-41EF-9D87-07ED767D57B4}" destId="{F0145758-94D2-404F-AC4E-42009B4D7660}" srcOrd="7" destOrd="0" presId="urn:microsoft.com/office/officeart/2005/8/layout/gear1"/>
    <dgm:cxn modelId="{B64CCD51-A298-45D9-AB35-E675857D16DE}" type="presParOf" srcId="{DDC12DDF-DDD0-41EF-9D87-07ED767D57B4}" destId="{BAA6A06C-0EE1-4C34-AA7C-07B3E863D030}" srcOrd="8" destOrd="0" presId="urn:microsoft.com/office/officeart/2005/8/layout/gear1"/>
    <dgm:cxn modelId="{55A2E5A3-8452-4B53-92FB-A93EEA096A72}" type="presParOf" srcId="{DDC12DDF-DDD0-41EF-9D87-07ED767D57B4}" destId="{4A6BA924-AE96-458F-9CD9-84E09A5234CD}" srcOrd="9" destOrd="0" presId="urn:microsoft.com/office/officeart/2005/8/layout/gear1"/>
    <dgm:cxn modelId="{06CA1347-245F-4AAD-BFB0-C082A64279CE}" type="presParOf" srcId="{DDC12DDF-DDD0-41EF-9D87-07ED767D57B4}" destId="{ED6DA1CE-D2F5-43A7-B5AB-B395A057B563}" srcOrd="10" destOrd="0" presId="urn:microsoft.com/office/officeart/2005/8/layout/gear1"/>
    <dgm:cxn modelId="{21A31C12-7A68-4A60-B0BA-E94B46607EF0}" type="presParOf" srcId="{DDC12DDF-DDD0-41EF-9D87-07ED767D57B4}" destId="{EF7C68D7-A358-44F5-93C4-AEE2E0F370F7}" srcOrd="11" destOrd="0" presId="urn:microsoft.com/office/officeart/2005/8/layout/gear1"/>
    <dgm:cxn modelId="{50836C1F-CCDB-4015-863D-F311712780B8}" type="presParOf" srcId="{DDC12DDF-DDD0-41EF-9D87-07ED767D57B4}" destId="{22001A6B-7CDA-44A6-93C4-A1B226F26A2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C6E4BC-2265-4348-96C5-8217F51DB56C}" type="doc">
      <dgm:prSet loTypeId="urn:microsoft.com/office/officeart/2005/8/layout/hierarchy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R"/>
        </a:p>
      </dgm:t>
    </dgm:pt>
    <dgm:pt modelId="{BA3FC488-8058-41BA-B7B4-BBF4DAEF33D2}">
      <dgm:prSet phldrT="[Text]"/>
      <dgm:spPr/>
      <dgm:t>
        <a:bodyPr/>
        <a:lstStyle/>
        <a:p>
          <a:r>
            <a:rPr lang="es-CR" dirty="0"/>
            <a:t>Instrumentales </a:t>
          </a:r>
        </a:p>
      </dgm:t>
    </dgm:pt>
    <dgm:pt modelId="{5511317E-F364-49CD-8215-2A70C18716C8}" type="parTrans" cxnId="{32BD566E-A19E-4BEC-8E3B-891ECDFB6013}">
      <dgm:prSet/>
      <dgm:spPr/>
      <dgm:t>
        <a:bodyPr/>
        <a:lstStyle/>
        <a:p>
          <a:endParaRPr lang="es-CR"/>
        </a:p>
      </dgm:t>
    </dgm:pt>
    <dgm:pt modelId="{8AAA1A0E-4012-40E9-8886-37E5FAA1BC2D}" type="sibTrans" cxnId="{32BD566E-A19E-4BEC-8E3B-891ECDFB6013}">
      <dgm:prSet/>
      <dgm:spPr/>
      <dgm:t>
        <a:bodyPr/>
        <a:lstStyle/>
        <a:p>
          <a:endParaRPr lang="es-CR"/>
        </a:p>
      </dgm:t>
    </dgm:pt>
    <dgm:pt modelId="{D4D0D4DB-036B-4D94-8A10-931FC28C0971}">
      <dgm:prSet phldrT="[Text]" custT="1"/>
      <dgm:spPr/>
      <dgm:t>
        <a:bodyPr/>
        <a:lstStyle/>
        <a:p>
          <a:r>
            <a:rPr lang="es-CR" sz="1000" dirty="0"/>
            <a:t>Políticas Públicas </a:t>
          </a:r>
        </a:p>
      </dgm:t>
    </dgm:pt>
    <dgm:pt modelId="{4C58EF4E-C9A5-4BE7-99E5-86916DD1C87E}" type="parTrans" cxnId="{BB08F1FF-6AB1-4639-9A6F-514ED55EDC52}">
      <dgm:prSet/>
      <dgm:spPr/>
      <dgm:t>
        <a:bodyPr/>
        <a:lstStyle/>
        <a:p>
          <a:endParaRPr lang="es-CR"/>
        </a:p>
      </dgm:t>
    </dgm:pt>
    <dgm:pt modelId="{5D7BDEA9-A699-42BB-9C9F-EAA3D8037888}" type="sibTrans" cxnId="{BB08F1FF-6AB1-4639-9A6F-514ED55EDC52}">
      <dgm:prSet/>
      <dgm:spPr/>
      <dgm:t>
        <a:bodyPr/>
        <a:lstStyle/>
        <a:p>
          <a:endParaRPr lang="es-CR"/>
        </a:p>
      </dgm:t>
    </dgm:pt>
    <dgm:pt modelId="{AEC7DAD5-0B29-4EF6-B391-948706C139ED}">
      <dgm:prSet phldrT="[Text]" custT="1"/>
      <dgm:spPr/>
      <dgm:t>
        <a:bodyPr/>
        <a:lstStyle/>
        <a:p>
          <a:r>
            <a:rPr lang="es-CR" sz="1000" dirty="0"/>
            <a:t>Instrumentos de mercado </a:t>
          </a:r>
        </a:p>
      </dgm:t>
    </dgm:pt>
    <dgm:pt modelId="{22A0EECA-BF01-4DBB-9F67-50D5C94F485A}" type="parTrans" cxnId="{DCD719C1-9A9A-4F2F-B994-BEEDF7A2340D}">
      <dgm:prSet/>
      <dgm:spPr/>
      <dgm:t>
        <a:bodyPr/>
        <a:lstStyle/>
        <a:p>
          <a:endParaRPr lang="es-CR"/>
        </a:p>
      </dgm:t>
    </dgm:pt>
    <dgm:pt modelId="{7E847DFE-F5FB-48BB-B732-E17FCC41B994}" type="sibTrans" cxnId="{DCD719C1-9A9A-4F2F-B994-BEEDF7A2340D}">
      <dgm:prSet/>
      <dgm:spPr/>
      <dgm:t>
        <a:bodyPr/>
        <a:lstStyle/>
        <a:p>
          <a:endParaRPr lang="es-CR"/>
        </a:p>
      </dgm:t>
    </dgm:pt>
    <dgm:pt modelId="{149F837C-2E7F-46C4-9AFD-8494E2F2F55F}">
      <dgm:prSet phldrT="[Text]"/>
      <dgm:spPr/>
      <dgm:t>
        <a:bodyPr/>
        <a:lstStyle/>
        <a:p>
          <a:r>
            <a:rPr lang="es-CR" dirty="0"/>
            <a:t>Territoriales </a:t>
          </a:r>
        </a:p>
      </dgm:t>
    </dgm:pt>
    <dgm:pt modelId="{2300F6B9-4895-4367-8E0A-70990C4913A7}" type="parTrans" cxnId="{C6459664-3D78-4FAB-942E-AF38C6477A87}">
      <dgm:prSet/>
      <dgm:spPr/>
      <dgm:t>
        <a:bodyPr/>
        <a:lstStyle/>
        <a:p>
          <a:endParaRPr lang="es-CR"/>
        </a:p>
      </dgm:t>
    </dgm:pt>
    <dgm:pt modelId="{769331CB-4640-4E0B-AAFB-F3AC47C75506}" type="sibTrans" cxnId="{C6459664-3D78-4FAB-942E-AF38C6477A87}">
      <dgm:prSet/>
      <dgm:spPr/>
      <dgm:t>
        <a:bodyPr/>
        <a:lstStyle/>
        <a:p>
          <a:endParaRPr lang="es-CR"/>
        </a:p>
      </dgm:t>
    </dgm:pt>
    <dgm:pt modelId="{42F02277-A6B7-4CF8-9AEA-79044FECE6E6}">
      <dgm:prSet phldrT="[Text]" custT="1"/>
      <dgm:spPr/>
      <dgm:t>
        <a:bodyPr/>
        <a:lstStyle/>
        <a:p>
          <a:r>
            <a:rPr lang="es-CR" sz="1000" dirty="0"/>
            <a:t>Ciudades  bajas en carbono y </a:t>
          </a:r>
          <a:r>
            <a:rPr lang="es-CR" sz="1000" dirty="0" err="1"/>
            <a:t>resilientes</a:t>
          </a:r>
          <a:r>
            <a:rPr lang="es-CR" sz="1000" dirty="0"/>
            <a:t> al CC</a:t>
          </a:r>
        </a:p>
      </dgm:t>
    </dgm:pt>
    <dgm:pt modelId="{C35F266F-9A46-4078-93B6-857CBE68C553}" type="parTrans" cxnId="{A91EE612-46D4-4179-8C49-00C71C327D67}">
      <dgm:prSet/>
      <dgm:spPr/>
      <dgm:t>
        <a:bodyPr/>
        <a:lstStyle/>
        <a:p>
          <a:endParaRPr lang="es-CR"/>
        </a:p>
      </dgm:t>
    </dgm:pt>
    <dgm:pt modelId="{45AB6067-D984-4D73-A299-B4EDA866552B}" type="sibTrans" cxnId="{A91EE612-46D4-4179-8C49-00C71C327D67}">
      <dgm:prSet/>
      <dgm:spPr/>
      <dgm:t>
        <a:bodyPr/>
        <a:lstStyle/>
        <a:p>
          <a:endParaRPr lang="es-CR"/>
        </a:p>
      </dgm:t>
    </dgm:pt>
    <dgm:pt modelId="{BFFA70A3-6884-4725-8FB4-FCF110901CCD}">
      <dgm:prSet phldrT="[Text]" custT="1"/>
      <dgm:spPr/>
      <dgm:t>
        <a:bodyPr/>
        <a:lstStyle/>
        <a:p>
          <a:r>
            <a:rPr lang="es-CR" sz="1000" dirty="0"/>
            <a:t>Territorios rurales climáticamente inteligentes</a:t>
          </a:r>
        </a:p>
      </dgm:t>
    </dgm:pt>
    <dgm:pt modelId="{113ED1EB-A4F2-4662-9B31-F67C87C28680}" type="parTrans" cxnId="{8AB958BE-2BA5-4531-A69C-AE5D47EC603C}">
      <dgm:prSet/>
      <dgm:spPr/>
      <dgm:t>
        <a:bodyPr/>
        <a:lstStyle/>
        <a:p>
          <a:endParaRPr lang="es-CR"/>
        </a:p>
      </dgm:t>
    </dgm:pt>
    <dgm:pt modelId="{669C0729-3D32-4DEE-ACE4-FA55D0082641}" type="sibTrans" cxnId="{8AB958BE-2BA5-4531-A69C-AE5D47EC603C}">
      <dgm:prSet/>
      <dgm:spPr/>
      <dgm:t>
        <a:bodyPr/>
        <a:lstStyle/>
        <a:p>
          <a:endParaRPr lang="es-CR"/>
        </a:p>
      </dgm:t>
    </dgm:pt>
    <dgm:pt modelId="{C55A89D2-4386-48B6-A56B-8F2F065CC17D}">
      <dgm:prSet custT="1"/>
      <dgm:spPr/>
      <dgm:t>
        <a:bodyPr/>
        <a:lstStyle/>
        <a:p>
          <a:r>
            <a:rPr lang="es-CR" sz="1000" dirty="0"/>
            <a:t>Métrica</a:t>
          </a:r>
        </a:p>
      </dgm:t>
    </dgm:pt>
    <dgm:pt modelId="{387954F7-AF99-4004-AB45-D3B9EB5C32FB}" type="parTrans" cxnId="{7B9D1B86-125F-49C0-80DC-62938E56FB4C}">
      <dgm:prSet/>
      <dgm:spPr/>
      <dgm:t>
        <a:bodyPr/>
        <a:lstStyle/>
        <a:p>
          <a:endParaRPr lang="es-CR"/>
        </a:p>
      </dgm:t>
    </dgm:pt>
    <dgm:pt modelId="{5A3E2182-45DF-446D-BCFA-6E2D9A9776B8}" type="sibTrans" cxnId="{7B9D1B86-125F-49C0-80DC-62938E56FB4C}">
      <dgm:prSet/>
      <dgm:spPr/>
      <dgm:t>
        <a:bodyPr/>
        <a:lstStyle/>
        <a:p>
          <a:endParaRPr lang="es-CR"/>
        </a:p>
      </dgm:t>
    </dgm:pt>
    <dgm:pt modelId="{9A504BE1-7B27-4F71-A637-3902C6E34C90}">
      <dgm:prSet custT="1"/>
      <dgm:spPr/>
      <dgm:t>
        <a:bodyPr/>
        <a:lstStyle/>
        <a:p>
          <a:r>
            <a:rPr lang="es-CR" sz="1000" dirty="0"/>
            <a:t>Finanzas climáticas</a:t>
          </a:r>
        </a:p>
      </dgm:t>
    </dgm:pt>
    <dgm:pt modelId="{AECF1385-A7AB-4F98-89AA-59440177FF4B}" type="parTrans" cxnId="{4DFD2A15-4401-4BE6-B02B-272F453F1DEA}">
      <dgm:prSet/>
      <dgm:spPr/>
      <dgm:t>
        <a:bodyPr/>
        <a:lstStyle/>
        <a:p>
          <a:endParaRPr lang="es-CR"/>
        </a:p>
      </dgm:t>
    </dgm:pt>
    <dgm:pt modelId="{9AF0A439-176D-41BF-B31C-E26576CAD74C}" type="sibTrans" cxnId="{4DFD2A15-4401-4BE6-B02B-272F453F1DEA}">
      <dgm:prSet/>
      <dgm:spPr/>
      <dgm:t>
        <a:bodyPr/>
        <a:lstStyle/>
        <a:p>
          <a:endParaRPr lang="es-CR"/>
        </a:p>
      </dgm:t>
    </dgm:pt>
    <dgm:pt modelId="{5BC68CAD-9839-46C6-B470-68C161F15CF3}">
      <dgm:prSet custT="1"/>
      <dgm:spPr/>
      <dgm:t>
        <a:bodyPr/>
        <a:lstStyle/>
        <a:p>
          <a:r>
            <a:rPr lang="es-CR" sz="1000" dirty="0"/>
            <a:t>Gobernanza y transparencia</a:t>
          </a:r>
        </a:p>
      </dgm:t>
    </dgm:pt>
    <dgm:pt modelId="{91F24FD6-C326-4E10-9BE5-151777FB0157}" type="parTrans" cxnId="{D331E8D0-A693-4176-863C-DCB148FC9F73}">
      <dgm:prSet/>
      <dgm:spPr/>
      <dgm:t>
        <a:bodyPr/>
        <a:lstStyle/>
        <a:p>
          <a:endParaRPr lang="es-CR"/>
        </a:p>
      </dgm:t>
    </dgm:pt>
    <dgm:pt modelId="{5617CC38-7AFE-4251-BAD7-BD01F4EA7ECE}" type="sibTrans" cxnId="{D331E8D0-A693-4176-863C-DCB148FC9F73}">
      <dgm:prSet/>
      <dgm:spPr/>
      <dgm:t>
        <a:bodyPr/>
        <a:lstStyle/>
        <a:p>
          <a:endParaRPr lang="es-CR"/>
        </a:p>
      </dgm:t>
    </dgm:pt>
    <dgm:pt modelId="{4DB8FB4E-4F17-48A9-A055-A040919A7F69}">
      <dgm:prSet custT="1"/>
      <dgm:spPr/>
      <dgm:t>
        <a:bodyPr/>
        <a:lstStyle/>
        <a:p>
          <a:r>
            <a:rPr lang="es-CR" sz="1000" dirty="0"/>
            <a:t>Gestión integrada de RRHH y sus territorios clave: cuencas, costas y mares </a:t>
          </a:r>
        </a:p>
      </dgm:t>
    </dgm:pt>
    <dgm:pt modelId="{E6435F46-5E37-4A84-B6AE-FDFB2D8FAB9A}" type="parTrans" cxnId="{18EC3F5B-46AA-4770-A423-8603EE2C2581}">
      <dgm:prSet/>
      <dgm:spPr/>
      <dgm:t>
        <a:bodyPr/>
        <a:lstStyle/>
        <a:p>
          <a:endParaRPr lang="es-CR"/>
        </a:p>
      </dgm:t>
    </dgm:pt>
    <dgm:pt modelId="{23CF8A43-E9AB-4388-9884-AAB45FF1A7CB}" type="sibTrans" cxnId="{18EC3F5B-46AA-4770-A423-8603EE2C2581}">
      <dgm:prSet/>
      <dgm:spPr/>
      <dgm:t>
        <a:bodyPr/>
        <a:lstStyle/>
        <a:p>
          <a:endParaRPr lang="es-CR"/>
        </a:p>
      </dgm:t>
    </dgm:pt>
    <dgm:pt modelId="{048EF39F-4C9D-4906-80FE-745FF7128D9E}" type="pres">
      <dgm:prSet presAssocID="{35C6E4BC-2265-4348-96C5-8217F51DB56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19F54FE-5ACB-4D45-B6AE-4BB34A64A531}" type="pres">
      <dgm:prSet presAssocID="{BA3FC488-8058-41BA-B7B4-BBF4DAEF33D2}" presName="root" presStyleCnt="0"/>
      <dgm:spPr/>
    </dgm:pt>
    <dgm:pt modelId="{17F1B6F4-C10B-44A3-96E8-3A808D652C91}" type="pres">
      <dgm:prSet presAssocID="{BA3FC488-8058-41BA-B7B4-BBF4DAEF33D2}" presName="rootComposite" presStyleCnt="0"/>
      <dgm:spPr/>
    </dgm:pt>
    <dgm:pt modelId="{39F6F764-6370-4645-8495-9E7515F06A18}" type="pres">
      <dgm:prSet presAssocID="{BA3FC488-8058-41BA-B7B4-BBF4DAEF33D2}" presName="rootText" presStyleLbl="node1" presStyleIdx="0" presStyleCnt="2"/>
      <dgm:spPr/>
    </dgm:pt>
    <dgm:pt modelId="{B3BA6970-1A64-4217-A357-86429764C258}" type="pres">
      <dgm:prSet presAssocID="{BA3FC488-8058-41BA-B7B4-BBF4DAEF33D2}" presName="rootConnector" presStyleLbl="node1" presStyleIdx="0" presStyleCnt="2"/>
      <dgm:spPr/>
    </dgm:pt>
    <dgm:pt modelId="{917001C4-7931-4BD8-9161-BE75E6DADDC9}" type="pres">
      <dgm:prSet presAssocID="{BA3FC488-8058-41BA-B7B4-BBF4DAEF33D2}" presName="childShape" presStyleCnt="0"/>
      <dgm:spPr/>
    </dgm:pt>
    <dgm:pt modelId="{DBB2D979-EDE6-4679-B40A-48701F368F7E}" type="pres">
      <dgm:prSet presAssocID="{4C58EF4E-C9A5-4BE7-99E5-86916DD1C87E}" presName="Name13" presStyleLbl="parChTrans1D2" presStyleIdx="0" presStyleCnt="8"/>
      <dgm:spPr/>
    </dgm:pt>
    <dgm:pt modelId="{12960995-AEBD-4FD7-8021-D08D4F4D420C}" type="pres">
      <dgm:prSet presAssocID="{D4D0D4DB-036B-4D94-8A10-931FC28C0971}" presName="childText" presStyleLbl="bgAcc1" presStyleIdx="0" presStyleCnt="8">
        <dgm:presLayoutVars>
          <dgm:bulletEnabled val="1"/>
        </dgm:presLayoutVars>
      </dgm:prSet>
      <dgm:spPr/>
    </dgm:pt>
    <dgm:pt modelId="{9E5316EB-BBDC-48C5-BB0B-2F19D45598DF}" type="pres">
      <dgm:prSet presAssocID="{22A0EECA-BF01-4DBB-9F67-50D5C94F485A}" presName="Name13" presStyleLbl="parChTrans1D2" presStyleIdx="1" presStyleCnt="8"/>
      <dgm:spPr/>
    </dgm:pt>
    <dgm:pt modelId="{EB1F48B2-C549-4137-A0F1-B9992DBBFF4C}" type="pres">
      <dgm:prSet presAssocID="{AEC7DAD5-0B29-4EF6-B391-948706C139ED}" presName="childText" presStyleLbl="bgAcc1" presStyleIdx="1" presStyleCnt="8">
        <dgm:presLayoutVars>
          <dgm:bulletEnabled val="1"/>
        </dgm:presLayoutVars>
      </dgm:prSet>
      <dgm:spPr/>
    </dgm:pt>
    <dgm:pt modelId="{EA3B6971-BC54-4AFE-98DA-FFC1222BF105}" type="pres">
      <dgm:prSet presAssocID="{387954F7-AF99-4004-AB45-D3B9EB5C32FB}" presName="Name13" presStyleLbl="parChTrans1D2" presStyleIdx="2" presStyleCnt="8"/>
      <dgm:spPr/>
    </dgm:pt>
    <dgm:pt modelId="{5791F7F3-71BF-40E2-8337-12CE06E4808A}" type="pres">
      <dgm:prSet presAssocID="{C55A89D2-4386-48B6-A56B-8F2F065CC17D}" presName="childText" presStyleLbl="bgAcc1" presStyleIdx="2" presStyleCnt="8">
        <dgm:presLayoutVars>
          <dgm:bulletEnabled val="1"/>
        </dgm:presLayoutVars>
      </dgm:prSet>
      <dgm:spPr/>
    </dgm:pt>
    <dgm:pt modelId="{5B494CE4-B30D-4A0E-8CFC-F4863D47151B}" type="pres">
      <dgm:prSet presAssocID="{AECF1385-A7AB-4F98-89AA-59440177FF4B}" presName="Name13" presStyleLbl="parChTrans1D2" presStyleIdx="3" presStyleCnt="8"/>
      <dgm:spPr/>
    </dgm:pt>
    <dgm:pt modelId="{20FF7D93-D38C-4BE4-A368-430734DAA3A1}" type="pres">
      <dgm:prSet presAssocID="{9A504BE1-7B27-4F71-A637-3902C6E34C90}" presName="childText" presStyleLbl="bgAcc1" presStyleIdx="3" presStyleCnt="8">
        <dgm:presLayoutVars>
          <dgm:bulletEnabled val="1"/>
        </dgm:presLayoutVars>
      </dgm:prSet>
      <dgm:spPr/>
    </dgm:pt>
    <dgm:pt modelId="{43381878-16B4-4C81-A57A-FA03851A90FD}" type="pres">
      <dgm:prSet presAssocID="{91F24FD6-C326-4E10-9BE5-151777FB0157}" presName="Name13" presStyleLbl="parChTrans1D2" presStyleIdx="4" presStyleCnt="8"/>
      <dgm:spPr/>
    </dgm:pt>
    <dgm:pt modelId="{9D59A36B-B332-424E-8428-AD65F9FD9777}" type="pres">
      <dgm:prSet presAssocID="{5BC68CAD-9839-46C6-B470-68C161F15CF3}" presName="childText" presStyleLbl="bgAcc1" presStyleIdx="4" presStyleCnt="8">
        <dgm:presLayoutVars>
          <dgm:bulletEnabled val="1"/>
        </dgm:presLayoutVars>
      </dgm:prSet>
      <dgm:spPr/>
    </dgm:pt>
    <dgm:pt modelId="{3F87E923-0A96-418B-BEAD-2D3B96BAAB2C}" type="pres">
      <dgm:prSet presAssocID="{149F837C-2E7F-46C4-9AFD-8494E2F2F55F}" presName="root" presStyleCnt="0"/>
      <dgm:spPr/>
    </dgm:pt>
    <dgm:pt modelId="{7BB32F97-E3F2-4279-9207-E9422E96642E}" type="pres">
      <dgm:prSet presAssocID="{149F837C-2E7F-46C4-9AFD-8494E2F2F55F}" presName="rootComposite" presStyleCnt="0"/>
      <dgm:spPr/>
    </dgm:pt>
    <dgm:pt modelId="{36FCA798-F1C8-4BCE-B683-099971B5F85B}" type="pres">
      <dgm:prSet presAssocID="{149F837C-2E7F-46C4-9AFD-8494E2F2F55F}" presName="rootText" presStyleLbl="node1" presStyleIdx="1" presStyleCnt="2"/>
      <dgm:spPr/>
    </dgm:pt>
    <dgm:pt modelId="{004087C5-A4EF-466B-BC80-A9802E759260}" type="pres">
      <dgm:prSet presAssocID="{149F837C-2E7F-46C4-9AFD-8494E2F2F55F}" presName="rootConnector" presStyleLbl="node1" presStyleIdx="1" presStyleCnt="2"/>
      <dgm:spPr/>
    </dgm:pt>
    <dgm:pt modelId="{A4E021F7-451F-40B6-A923-166C6504772B}" type="pres">
      <dgm:prSet presAssocID="{149F837C-2E7F-46C4-9AFD-8494E2F2F55F}" presName="childShape" presStyleCnt="0"/>
      <dgm:spPr/>
    </dgm:pt>
    <dgm:pt modelId="{6175A420-F9EC-483C-8B84-B6F0A2987DB0}" type="pres">
      <dgm:prSet presAssocID="{C35F266F-9A46-4078-93B6-857CBE68C553}" presName="Name13" presStyleLbl="parChTrans1D2" presStyleIdx="5" presStyleCnt="8"/>
      <dgm:spPr/>
    </dgm:pt>
    <dgm:pt modelId="{729B872C-B618-4E74-B63E-68E586C6164F}" type="pres">
      <dgm:prSet presAssocID="{42F02277-A6B7-4CF8-9AEA-79044FECE6E6}" presName="childText" presStyleLbl="bgAcc1" presStyleIdx="5" presStyleCnt="8">
        <dgm:presLayoutVars>
          <dgm:bulletEnabled val="1"/>
        </dgm:presLayoutVars>
      </dgm:prSet>
      <dgm:spPr/>
    </dgm:pt>
    <dgm:pt modelId="{F6084692-9315-4E84-A421-B176AB9A8EEF}" type="pres">
      <dgm:prSet presAssocID="{113ED1EB-A4F2-4662-9B31-F67C87C28680}" presName="Name13" presStyleLbl="parChTrans1D2" presStyleIdx="6" presStyleCnt="8"/>
      <dgm:spPr/>
    </dgm:pt>
    <dgm:pt modelId="{60D0EDEF-8D1C-405E-A575-C026CAA86867}" type="pres">
      <dgm:prSet presAssocID="{BFFA70A3-6884-4725-8FB4-FCF110901CCD}" presName="childText" presStyleLbl="bgAcc1" presStyleIdx="6" presStyleCnt="8" custScaleY="120119">
        <dgm:presLayoutVars>
          <dgm:bulletEnabled val="1"/>
        </dgm:presLayoutVars>
      </dgm:prSet>
      <dgm:spPr/>
    </dgm:pt>
    <dgm:pt modelId="{E6D601DB-B4EA-4248-A0F1-11D85CD80965}" type="pres">
      <dgm:prSet presAssocID="{E6435F46-5E37-4A84-B6AE-FDFB2D8FAB9A}" presName="Name13" presStyleLbl="parChTrans1D2" presStyleIdx="7" presStyleCnt="8"/>
      <dgm:spPr/>
    </dgm:pt>
    <dgm:pt modelId="{3D433A3F-0328-42B6-98E5-75F17071FFFD}" type="pres">
      <dgm:prSet presAssocID="{4DB8FB4E-4F17-48A9-A055-A040919A7F69}" presName="childText" presStyleLbl="bgAcc1" presStyleIdx="7" presStyleCnt="8" custScaleY="182851">
        <dgm:presLayoutVars>
          <dgm:bulletEnabled val="1"/>
        </dgm:presLayoutVars>
      </dgm:prSet>
      <dgm:spPr/>
    </dgm:pt>
  </dgm:ptLst>
  <dgm:cxnLst>
    <dgm:cxn modelId="{4AF1CB06-8E4F-4E10-8C68-2D09A680869F}" type="presOf" srcId="{149F837C-2E7F-46C4-9AFD-8494E2F2F55F}" destId="{004087C5-A4EF-466B-BC80-A9802E759260}" srcOrd="1" destOrd="0" presId="urn:microsoft.com/office/officeart/2005/8/layout/hierarchy3"/>
    <dgm:cxn modelId="{A91EE612-46D4-4179-8C49-00C71C327D67}" srcId="{149F837C-2E7F-46C4-9AFD-8494E2F2F55F}" destId="{42F02277-A6B7-4CF8-9AEA-79044FECE6E6}" srcOrd="0" destOrd="0" parTransId="{C35F266F-9A46-4078-93B6-857CBE68C553}" sibTransId="{45AB6067-D984-4D73-A299-B4EDA866552B}"/>
    <dgm:cxn modelId="{CD80FE13-89A2-490F-BE4E-441CA386F962}" type="presOf" srcId="{AEC7DAD5-0B29-4EF6-B391-948706C139ED}" destId="{EB1F48B2-C549-4137-A0F1-B9992DBBFF4C}" srcOrd="0" destOrd="0" presId="urn:microsoft.com/office/officeart/2005/8/layout/hierarchy3"/>
    <dgm:cxn modelId="{4DFD2A15-4401-4BE6-B02B-272F453F1DEA}" srcId="{BA3FC488-8058-41BA-B7B4-BBF4DAEF33D2}" destId="{9A504BE1-7B27-4F71-A637-3902C6E34C90}" srcOrd="3" destOrd="0" parTransId="{AECF1385-A7AB-4F98-89AA-59440177FF4B}" sibTransId="{9AF0A439-176D-41BF-B31C-E26576CAD74C}"/>
    <dgm:cxn modelId="{D21DA21D-1AD6-4D51-B089-A77377822E0A}" type="presOf" srcId="{4C58EF4E-C9A5-4BE7-99E5-86916DD1C87E}" destId="{DBB2D979-EDE6-4679-B40A-48701F368F7E}" srcOrd="0" destOrd="0" presId="urn:microsoft.com/office/officeart/2005/8/layout/hierarchy3"/>
    <dgm:cxn modelId="{FC45EC1F-415C-44CE-8FCB-0FD6FD89B531}" type="presOf" srcId="{113ED1EB-A4F2-4662-9B31-F67C87C28680}" destId="{F6084692-9315-4E84-A421-B176AB9A8EEF}" srcOrd="0" destOrd="0" presId="urn:microsoft.com/office/officeart/2005/8/layout/hierarchy3"/>
    <dgm:cxn modelId="{95B27336-97B1-4BCB-B6CB-C03D50C3040A}" type="presOf" srcId="{BA3FC488-8058-41BA-B7B4-BBF4DAEF33D2}" destId="{39F6F764-6370-4645-8495-9E7515F06A18}" srcOrd="0" destOrd="0" presId="urn:microsoft.com/office/officeart/2005/8/layout/hierarchy3"/>
    <dgm:cxn modelId="{18EC3F5B-46AA-4770-A423-8603EE2C2581}" srcId="{149F837C-2E7F-46C4-9AFD-8494E2F2F55F}" destId="{4DB8FB4E-4F17-48A9-A055-A040919A7F69}" srcOrd="2" destOrd="0" parTransId="{E6435F46-5E37-4A84-B6AE-FDFB2D8FAB9A}" sibTransId="{23CF8A43-E9AB-4388-9884-AAB45FF1A7CB}"/>
    <dgm:cxn modelId="{C6459664-3D78-4FAB-942E-AF38C6477A87}" srcId="{35C6E4BC-2265-4348-96C5-8217F51DB56C}" destId="{149F837C-2E7F-46C4-9AFD-8494E2F2F55F}" srcOrd="1" destOrd="0" parTransId="{2300F6B9-4895-4367-8E0A-70990C4913A7}" sibTransId="{769331CB-4640-4E0B-AAFB-F3AC47C75506}"/>
    <dgm:cxn modelId="{97CBF566-9735-448E-8370-21315C9DA288}" type="presOf" srcId="{BFFA70A3-6884-4725-8FB4-FCF110901CCD}" destId="{60D0EDEF-8D1C-405E-A575-C026CAA86867}" srcOrd="0" destOrd="0" presId="urn:microsoft.com/office/officeart/2005/8/layout/hierarchy3"/>
    <dgm:cxn modelId="{C993FD69-2DE2-4731-8EBF-36CF6DB00E8B}" type="presOf" srcId="{E6435F46-5E37-4A84-B6AE-FDFB2D8FAB9A}" destId="{E6D601DB-B4EA-4248-A0F1-11D85CD80965}" srcOrd="0" destOrd="0" presId="urn:microsoft.com/office/officeart/2005/8/layout/hierarchy3"/>
    <dgm:cxn modelId="{3E66804B-9CF8-4ABF-A96E-2A844ED5E38E}" type="presOf" srcId="{22A0EECA-BF01-4DBB-9F67-50D5C94F485A}" destId="{9E5316EB-BBDC-48C5-BB0B-2F19D45598DF}" srcOrd="0" destOrd="0" presId="urn:microsoft.com/office/officeart/2005/8/layout/hierarchy3"/>
    <dgm:cxn modelId="{DA25C06D-6F54-4D5A-A8D2-E1464F6BC44F}" type="presOf" srcId="{149F837C-2E7F-46C4-9AFD-8494E2F2F55F}" destId="{36FCA798-F1C8-4BCE-B683-099971B5F85B}" srcOrd="0" destOrd="0" presId="urn:microsoft.com/office/officeart/2005/8/layout/hierarchy3"/>
    <dgm:cxn modelId="{32BD566E-A19E-4BEC-8E3B-891ECDFB6013}" srcId="{35C6E4BC-2265-4348-96C5-8217F51DB56C}" destId="{BA3FC488-8058-41BA-B7B4-BBF4DAEF33D2}" srcOrd="0" destOrd="0" parTransId="{5511317E-F364-49CD-8215-2A70C18716C8}" sibTransId="{8AAA1A0E-4012-40E9-8886-37E5FAA1BC2D}"/>
    <dgm:cxn modelId="{7E209B77-875A-44BC-8A61-C06EAB9D8FD0}" type="presOf" srcId="{C55A89D2-4386-48B6-A56B-8F2F065CC17D}" destId="{5791F7F3-71BF-40E2-8337-12CE06E4808A}" srcOrd="0" destOrd="0" presId="urn:microsoft.com/office/officeart/2005/8/layout/hierarchy3"/>
    <dgm:cxn modelId="{F9307E59-130C-426D-9203-100E09C5BEC2}" type="presOf" srcId="{C35F266F-9A46-4078-93B6-857CBE68C553}" destId="{6175A420-F9EC-483C-8B84-B6F0A2987DB0}" srcOrd="0" destOrd="0" presId="urn:microsoft.com/office/officeart/2005/8/layout/hierarchy3"/>
    <dgm:cxn modelId="{7B9D1B86-125F-49C0-80DC-62938E56FB4C}" srcId="{BA3FC488-8058-41BA-B7B4-BBF4DAEF33D2}" destId="{C55A89D2-4386-48B6-A56B-8F2F065CC17D}" srcOrd="2" destOrd="0" parTransId="{387954F7-AF99-4004-AB45-D3B9EB5C32FB}" sibTransId="{5A3E2182-45DF-446D-BCFA-6E2D9A9776B8}"/>
    <dgm:cxn modelId="{29467497-9A86-4220-AA41-78319D89D5CD}" type="presOf" srcId="{4DB8FB4E-4F17-48A9-A055-A040919A7F69}" destId="{3D433A3F-0328-42B6-98E5-75F17071FFFD}" srcOrd="0" destOrd="0" presId="urn:microsoft.com/office/officeart/2005/8/layout/hierarchy3"/>
    <dgm:cxn modelId="{031D0FA0-DF48-4070-92A2-7DD2235CB026}" type="presOf" srcId="{BA3FC488-8058-41BA-B7B4-BBF4DAEF33D2}" destId="{B3BA6970-1A64-4217-A357-86429764C258}" srcOrd="1" destOrd="0" presId="urn:microsoft.com/office/officeart/2005/8/layout/hierarchy3"/>
    <dgm:cxn modelId="{F724BEA6-640F-4EAE-BE6E-75CAAE17B407}" type="presOf" srcId="{D4D0D4DB-036B-4D94-8A10-931FC28C0971}" destId="{12960995-AEBD-4FD7-8021-D08D4F4D420C}" srcOrd="0" destOrd="0" presId="urn:microsoft.com/office/officeart/2005/8/layout/hierarchy3"/>
    <dgm:cxn modelId="{689FCCBD-8447-4BEA-9251-CF7AA25C1ADD}" type="presOf" srcId="{387954F7-AF99-4004-AB45-D3B9EB5C32FB}" destId="{EA3B6971-BC54-4AFE-98DA-FFC1222BF105}" srcOrd="0" destOrd="0" presId="urn:microsoft.com/office/officeart/2005/8/layout/hierarchy3"/>
    <dgm:cxn modelId="{8AB958BE-2BA5-4531-A69C-AE5D47EC603C}" srcId="{149F837C-2E7F-46C4-9AFD-8494E2F2F55F}" destId="{BFFA70A3-6884-4725-8FB4-FCF110901CCD}" srcOrd="1" destOrd="0" parTransId="{113ED1EB-A4F2-4662-9B31-F67C87C28680}" sibTransId="{669C0729-3D32-4DEE-ACE4-FA55D0082641}"/>
    <dgm:cxn modelId="{DCD719C1-9A9A-4F2F-B994-BEEDF7A2340D}" srcId="{BA3FC488-8058-41BA-B7B4-BBF4DAEF33D2}" destId="{AEC7DAD5-0B29-4EF6-B391-948706C139ED}" srcOrd="1" destOrd="0" parTransId="{22A0EECA-BF01-4DBB-9F67-50D5C94F485A}" sibTransId="{7E847DFE-F5FB-48BB-B732-E17FCC41B994}"/>
    <dgm:cxn modelId="{3D3F33CB-B35C-4422-A7FE-C50877604D81}" type="presOf" srcId="{42F02277-A6B7-4CF8-9AEA-79044FECE6E6}" destId="{729B872C-B618-4E74-B63E-68E586C6164F}" srcOrd="0" destOrd="0" presId="urn:microsoft.com/office/officeart/2005/8/layout/hierarchy3"/>
    <dgm:cxn modelId="{D331E8D0-A693-4176-863C-DCB148FC9F73}" srcId="{BA3FC488-8058-41BA-B7B4-BBF4DAEF33D2}" destId="{5BC68CAD-9839-46C6-B470-68C161F15CF3}" srcOrd="4" destOrd="0" parTransId="{91F24FD6-C326-4E10-9BE5-151777FB0157}" sibTransId="{5617CC38-7AFE-4251-BAD7-BD01F4EA7ECE}"/>
    <dgm:cxn modelId="{10DC04D3-96BA-4F5F-B4BB-53DC77D927E1}" type="presOf" srcId="{5BC68CAD-9839-46C6-B470-68C161F15CF3}" destId="{9D59A36B-B332-424E-8428-AD65F9FD9777}" srcOrd="0" destOrd="0" presId="urn:microsoft.com/office/officeart/2005/8/layout/hierarchy3"/>
    <dgm:cxn modelId="{31599DDA-16BE-4C0E-ABBD-C822E90369FF}" type="presOf" srcId="{9A504BE1-7B27-4F71-A637-3902C6E34C90}" destId="{20FF7D93-D38C-4BE4-A368-430734DAA3A1}" srcOrd="0" destOrd="0" presId="urn:microsoft.com/office/officeart/2005/8/layout/hierarchy3"/>
    <dgm:cxn modelId="{06AEB6DD-7C85-4C32-A1FB-7B0832F2BB79}" type="presOf" srcId="{91F24FD6-C326-4E10-9BE5-151777FB0157}" destId="{43381878-16B4-4C81-A57A-FA03851A90FD}" srcOrd="0" destOrd="0" presId="urn:microsoft.com/office/officeart/2005/8/layout/hierarchy3"/>
    <dgm:cxn modelId="{9D4218F4-8376-4FBE-9F4C-D0A399551427}" type="presOf" srcId="{AECF1385-A7AB-4F98-89AA-59440177FF4B}" destId="{5B494CE4-B30D-4A0E-8CFC-F4863D47151B}" srcOrd="0" destOrd="0" presId="urn:microsoft.com/office/officeart/2005/8/layout/hierarchy3"/>
    <dgm:cxn modelId="{B340B4FF-8791-4C64-8E8F-3DEAF5278D62}" type="presOf" srcId="{35C6E4BC-2265-4348-96C5-8217F51DB56C}" destId="{048EF39F-4C9D-4906-80FE-745FF7128D9E}" srcOrd="0" destOrd="0" presId="urn:microsoft.com/office/officeart/2005/8/layout/hierarchy3"/>
    <dgm:cxn modelId="{BB08F1FF-6AB1-4639-9A6F-514ED55EDC52}" srcId="{BA3FC488-8058-41BA-B7B4-BBF4DAEF33D2}" destId="{D4D0D4DB-036B-4D94-8A10-931FC28C0971}" srcOrd="0" destOrd="0" parTransId="{4C58EF4E-C9A5-4BE7-99E5-86916DD1C87E}" sibTransId="{5D7BDEA9-A699-42BB-9C9F-EAA3D8037888}"/>
    <dgm:cxn modelId="{62496AE9-DC33-4CA7-81EE-141C592614CE}" type="presParOf" srcId="{048EF39F-4C9D-4906-80FE-745FF7128D9E}" destId="{219F54FE-5ACB-4D45-B6AE-4BB34A64A531}" srcOrd="0" destOrd="0" presId="urn:microsoft.com/office/officeart/2005/8/layout/hierarchy3"/>
    <dgm:cxn modelId="{8060DE0C-98B6-46B6-8E8B-06DF612E9B15}" type="presParOf" srcId="{219F54FE-5ACB-4D45-B6AE-4BB34A64A531}" destId="{17F1B6F4-C10B-44A3-96E8-3A808D652C91}" srcOrd="0" destOrd="0" presId="urn:microsoft.com/office/officeart/2005/8/layout/hierarchy3"/>
    <dgm:cxn modelId="{9A91F5C3-E256-4326-B264-A4986CD06406}" type="presParOf" srcId="{17F1B6F4-C10B-44A3-96E8-3A808D652C91}" destId="{39F6F764-6370-4645-8495-9E7515F06A18}" srcOrd="0" destOrd="0" presId="urn:microsoft.com/office/officeart/2005/8/layout/hierarchy3"/>
    <dgm:cxn modelId="{155CF111-A55C-4F6A-85F0-6042A8FF4D8B}" type="presParOf" srcId="{17F1B6F4-C10B-44A3-96E8-3A808D652C91}" destId="{B3BA6970-1A64-4217-A357-86429764C258}" srcOrd="1" destOrd="0" presId="urn:microsoft.com/office/officeart/2005/8/layout/hierarchy3"/>
    <dgm:cxn modelId="{73E097A8-2B61-4381-95CD-BD64C12577B6}" type="presParOf" srcId="{219F54FE-5ACB-4D45-B6AE-4BB34A64A531}" destId="{917001C4-7931-4BD8-9161-BE75E6DADDC9}" srcOrd="1" destOrd="0" presId="urn:microsoft.com/office/officeart/2005/8/layout/hierarchy3"/>
    <dgm:cxn modelId="{5BB334E8-29D2-4804-8059-587941EC9852}" type="presParOf" srcId="{917001C4-7931-4BD8-9161-BE75E6DADDC9}" destId="{DBB2D979-EDE6-4679-B40A-48701F368F7E}" srcOrd="0" destOrd="0" presId="urn:microsoft.com/office/officeart/2005/8/layout/hierarchy3"/>
    <dgm:cxn modelId="{3E964631-1692-4995-98D8-000B8F1E6C6F}" type="presParOf" srcId="{917001C4-7931-4BD8-9161-BE75E6DADDC9}" destId="{12960995-AEBD-4FD7-8021-D08D4F4D420C}" srcOrd="1" destOrd="0" presId="urn:microsoft.com/office/officeart/2005/8/layout/hierarchy3"/>
    <dgm:cxn modelId="{947A0550-DD24-4055-950E-BB7357C69028}" type="presParOf" srcId="{917001C4-7931-4BD8-9161-BE75E6DADDC9}" destId="{9E5316EB-BBDC-48C5-BB0B-2F19D45598DF}" srcOrd="2" destOrd="0" presId="urn:microsoft.com/office/officeart/2005/8/layout/hierarchy3"/>
    <dgm:cxn modelId="{9A065FDF-64F3-4B87-8718-EC0BA8C307EA}" type="presParOf" srcId="{917001C4-7931-4BD8-9161-BE75E6DADDC9}" destId="{EB1F48B2-C549-4137-A0F1-B9992DBBFF4C}" srcOrd="3" destOrd="0" presId="urn:microsoft.com/office/officeart/2005/8/layout/hierarchy3"/>
    <dgm:cxn modelId="{FF610949-5FD1-4255-AFFE-58109CD108BE}" type="presParOf" srcId="{917001C4-7931-4BD8-9161-BE75E6DADDC9}" destId="{EA3B6971-BC54-4AFE-98DA-FFC1222BF105}" srcOrd="4" destOrd="0" presId="urn:microsoft.com/office/officeart/2005/8/layout/hierarchy3"/>
    <dgm:cxn modelId="{56181AE8-081A-4FA1-A8D4-2FA90F0FD81A}" type="presParOf" srcId="{917001C4-7931-4BD8-9161-BE75E6DADDC9}" destId="{5791F7F3-71BF-40E2-8337-12CE06E4808A}" srcOrd="5" destOrd="0" presId="urn:microsoft.com/office/officeart/2005/8/layout/hierarchy3"/>
    <dgm:cxn modelId="{14F2F8F4-F77A-4CB0-9832-DE9CA0983FC6}" type="presParOf" srcId="{917001C4-7931-4BD8-9161-BE75E6DADDC9}" destId="{5B494CE4-B30D-4A0E-8CFC-F4863D47151B}" srcOrd="6" destOrd="0" presId="urn:microsoft.com/office/officeart/2005/8/layout/hierarchy3"/>
    <dgm:cxn modelId="{0A6C76A9-E2C0-443B-9F8C-11DA908D5183}" type="presParOf" srcId="{917001C4-7931-4BD8-9161-BE75E6DADDC9}" destId="{20FF7D93-D38C-4BE4-A368-430734DAA3A1}" srcOrd="7" destOrd="0" presId="urn:microsoft.com/office/officeart/2005/8/layout/hierarchy3"/>
    <dgm:cxn modelId="{F13A82CD-580F-4DD5-83B7-C14FECC6BC93}" type="presParOf" srcId="{917001C4-7931-4BD8-9161-BE75E6DADDC9}" destId="{43381878-16B4-4C81-A57A-FA03851A90FD}" srcOrd="8" destOrd="0" presId="urn:microsoft.com/office/officeart/2005/8/layout/hierarchy3"/>
    <dgm:cxn modelId="{87207BC9-9637-4B39-996A-44EA777B2230}" type="presParOf" srcId="{917001C4-7931-4BD8-9161-BE75E6DADDC9}" destId="{9D59A36B-B332-424E-8428-AD65F9FD9777}" srcOrd="9" destOrd="0" presId="urn:microsoft.com/office/officeart/2005/8/layout/hierarchy3"/>
    <dgm:cxn modelId="{F1B407E9-559B-4C20-8961-1C6C240EC9C0}" type="presParOf" srcId="{048EF39F-4C9D-4906-80FE-745FF7128D9E}" destId="{3F87E923-0A96-418B-BEAD-2D3B96BAAB2C}" srcOrd="1" destOrd="0" presId="urn:microsoft.com/office/officeart/2005/8/layout/hierarchy3"/>
    <dgm:cxn modelId="{7FA44E71-49D8-469C-B32B-DC8ECFBB0ABC}" type="presParOf" srcId="{3F87E923-0A96-418B-BEAD-2D3B96BAAB2C}" destId="{7BB32F97-E3F2-4279-9207-E9422E96642E}" srcOrd="0" destOrd="0" presId="urn:microsoft.com/office/officeart/2005/8/layout/hierarchy3"/>
    <dgm:cxn modelId="{D97CF205-0E2F-48C7-BFE6-429510A74682}" type="presParOf" srcId="{7BB32F97-E3F2-4279-9207-E9422E96642E}" destId="{36FCA798-F1C8-4BCE-B683-099971B5F85B}" srcOrd="0" destOrd="0" presId="urn:microsoft.com/office/officeart/2005/8/layout/hierarchy3"/>
    <dgm:cxn modelId="{638C81F5-9E62-454A-9035-E1977ECD2A59}" type="presParOf" srcId="{7BB32F97-E3F2-4279-9207-E9422E96642E}" destId="{004087C5-A4EF-466B-BC80-A9802E759260}" srcOrd="1" destOrd="0" presId="urn:microsoft.com/office/officeart/2005/8/layout/hierarchy3"/>
    <dgm:cxn modelId="{3E56F010-BB6A-40DD-A884-A52A3B97DF4A}" type="presParOf" srcId="{3F87E923-0A96-418B-BEAD-2D3B96BAAB2C}" destId="{A4E021F7-451F-40B6-A923-166C6504772B}" srcOrd="1" destOrd="0" presId="urn:microsoft.com/office/officeart/2005/8/layout/hierarchy3"/>
    <dgm:cxn modelId="{E2B12719-25E2-49AE-852F-848F2D6A3ECB}" type="presParOf" srcId="{A4E021F7-451F-40B6-A923-166C6504772B}" destId="{6175A420-F9EC-483C-8B84-B6F0A2987DB0}" srcOrd="0" destOrd="0" presId="urn:microsoft.com/office/officeart/2005/8/layout/hierarchy3"/>
    <dgm:cxn modelId="{96D21488-9BB6-4FCB-9F8B-C44C471E80D1}" type="presParOf" srcId="{A4E021F7-451F-40B6-A923-166C6504772B}" destId="{729B872C-B618-4E74-B63E-68E586C6164F}" srcOrd="1" destOrd="0" presId="urn:microsoft.com/office/officeart/2005/8/layout/hierarchy3"/>
    <dgm:cxn modelId="{D16672E1-3469-41A8-9CC5-347545414ABF}" type="presParOf" srcId="{A4E021F7-451F-40B6-A923-166C6504772B}" destId="{F6084692-9315-4E84-A421-B176AB9A8EEF}" srcOrd="2" destOrd="0" presId="urn:microsoft.com/office/officeart/2005/8/layout/hierarchy3"/>
    <dgm:cxn modelId="{D167D244-D3DF-4958-9C5D-140F5352AC2E}" type="presParOf" srcId="{A4E021F7-451F-40B6-A923-166C6504772B}" destId="{60D0EDEF-8D1C-405E-A575-C026CAA86867}" srcOrd="3" destOrd="0" presId="urn:microsoft.com/office/officeart/2005/8/layout/hierarchy3"/>
    <dgm:cxn modelId="{6252433E-22D3-4342-A666-5653B20E8AAE}" type="presParOf" srcId="{A4E021F7-451F-40B6-A923-166C6504772B}" destId="{E6D601DB-B4EA-4248-A0F1-11D85CD80965}" srcOrd="4" destOrd="0" presId="urn:microsoft.com/office/officeart/2005/8/layout/hierarchy3"/>
    <dgm:cxn modelId="{0611B3F4-EB23-4E57-B732-076D15FEE2A0}" type="presParOf" srcId="{A4E021F7-451F-40B6-A923-166C6504772B}" destId="{3D433A3F-0328-42B6-98E5-75F17071FFFD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01BE76-1424-456A-87AD-562E939C1A2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R"/>
        </a:p>
      </dgm:t>
    </dgm:pt>
    <dgm:pt modelId="{F6E38B08-89B3-4667-9192-2B9AB8C8192F}">
      <dgm:prSet phldrT="[Text]" custT="1"/>
      <dgm:spPr/>
      <dgm:t>
        <a:bodyPr/>
        <a:lstStyle/>
        <a:p>
          <a:r>
            <a:rPr lang="es-CR" sz="1100" b="1" dirty="0"/>
            <a:t>Inversión pública </a:t>
          </a:r>
        </a:p>
      </dgm:t>
    </dgm:pt>
    <dgm:pt modelId="{170593FC-5764-40CF-AAEF-8BE2B03CD0C7}" type="parTrans" cxnId="{A81DBA8E-095F-4191-88EB-237DE06E4018}">
      <dgm:prSet/>
      <dgm:spPr/>
      <dgm:t>
        <a:bodyPr/>
        <a:lstStyle/>
        <a:p>
          <a:endParaRPr lang="es-CR"/>
        </a:p>
      </dgm:t>
    </dgm:pt>
    <dgm:pt modelId="{C53F09EA-2F20-49A5-B028-32985DBF512B}" type="sibTrans" cxnId="{A81DBA8E-095F-4191-88EB-237DE06E4018}">
      <dgm:prSet/>
      <dgm:spPr/>
      <dgm:t>
        <a:bodyPr/>
        <a:lstStyle/>
        <a:p>
          <a:endParaRPr lang="es-CR"/>
        </a:p>
      </dgm:t>
    </dgm:pt>
    <dgm:pt modelId="{665D19F6-F261-4E6D-BB71-4E8DD11117DB}">
      <dgm:prSet phldrT="[Text]"/>
      <dgm:spPr/>
      <dgm:t>
        <a:bodyPr/>
        <a:lstStyle/>
        <a:p>
          <a:r>
            <a:rPr lang="es-CR" dirty="0"/>
            <a:t>Presupuesto público</a:t>
          </a:r>
        </a:p>
      </dgm:t>
    </dgm:pt>
    <dgm:pt modelId="{2752D1C5-CC7E-4420-A5E2-75D65A132930}" type="parTrans" cxnId="{2D469ACC-1684-450B-A71F-84DE92DD4C78}">
      <dgm:prSet/>
      <dgm:spPr/>
      <dgm:t>
        <a:bodyPr/>
        <a:lstStyle/>
        <a:p>
          <a:endParaRPr lang="es-CR"/>
        </a:p>
      </dgm:t>
    </dgm:pt>
    <dgm:pt modelId="{07337012-9E0B-4709-BCEC-AA80C8BC1E04}" type="sibTrans" cxnId="{2D469ACC-1684-450B-A71F-84DE92DD4C78}">
      <dgm:prSet/>
      <dgm:spPr/>
      <dgm:t>
        <a:bodyPr/>
        <a:lstStyle/>
        <a:p>
          <a:endParaRPr lang="es-CR"/>
        </a:p>
      </dgm:t>
    </dgm:pt>
    <dgm:pt modelId="{752691B4-F878-4878-8115-0618F90745DD}">
      <dgm:prSet phldrT="[Text]" custT="1"/>
      <dgm:spPr/>
      <dgm:t>
        <a:bodyPr/>
        <a:lstStyle/>
        <a:p>
          <a:r>
            <a:rPr lang="es-CR" sz="1100" b="1" dirty="0"/>
            <a:t>Inversión privada</a:t>
          </a:r>
        </a:p>
      </dgm:t>
    </dgm:pt>
    <dgm:pt modelId="{9CEB279D-B487-48EC-B0C4-6106B7792656}" type="parTrans" cxnId="{F91C41B4-C2C0-4A91-9340-5AAA97573024}">
      <dgm:prSet/>
      <dgm:spPr/>
      <dgm:t>
        <a:bodyPr/>
        <a:lstStyle/>
        <a:p>
          <a:endParaRPr lang="es-CR"/>
        </a:p>
      </dgm:t>
    </dgm:pt>
    <dgm:pt modelId="{228EC326-F094-4411-936F-3C51CB9D3F55}" type="sibTrans" cxnId="{F91C41B4-C2C0-4A91-9340-5AAA97573024}">
      <dgm:prSet/>
      <dgm:spPr/>
      <dgm:t>
        <a:bodyPr/>
        <a:lstStyle/>
        <a:p>
          <a:endParaRPr lang="es-CR"/>
        </a:p>
      </dgm:t>
    </dgm:pt>
    <dgm:pt modelId="{E1BB3AAA-FED5-440A-826F-D62496C5515F}">
      <dgm:prSet phldrT="[Text]"/>
      <dgm:spPr/>
      <dgm:t>
        <a:bodyPr/>
        <a:lstStyle/>
        <a:p>
          <a:r>
            <a:rPr lang="es-CR" dirty="0"/>
            <a:t>Modelos de negocio </a:t>
          </a:r>
        </a:p>
      </dgm:t>
    </dgm:pt>
    <dgm:pt modelId="{1EEC1C39-D721-4EDB-9D16-15FE35EA886D}" type="parTrans" cxnId="{6B641D54-CAEC-43EB-8A53-491F627CA6D6}">
      <dgm:prSet/>
      <dgm:spPr/>
      <dgm:t>
        <a:bodyPr/>
        <a:lstStyle/>
        <a:p>
          <a:endParaRPr lang="es-CR"/>
        </a:p>
      </dgm:t>
    </dgm:pt>
    <dgm:pt modelId="{A955AF8C-3DDD-4281-A427-397EDCE18C01}" type="sibTrans" cxnId="{6B641D54-CAEC-43EB-8A53-491F627CA6D6}">
      <dgm:prSet/>
      <dgm:spPr/>
      <dgm:t>
        <a:bodyPr/>
        <a:lstStyle/>
        <a:p>
          <a:endParaRPr lang="es-CR"/>
        </a:p>
      </dgm:t>
    </dgm:pt>
    <dgm:pt modelId="{58924BF9-BE55-4550-AD52-CE534015AD22}">
      <dgm:prSet phldrT="[Text]" custT="1"/>
      <dgm:spPr/>
      <dgm:t>
        <a:bodyPr/>
        <a:lstStyle/>
        <a:p>
          <a:r>
            <a:rPr lang="es-CR" sz="1100" b="1" dirty="0"/>
            <a:t>Cooperación internacional</a:t>
          </a:r>
        </a:p>
        <a:p>
          <a:r>
            <a:rPr lang="es-CR" sz="1050" b="0" dirty="0"/>
            <a:t>(Rembolsable y no reembolsable)</a:t>
          </a:r>
        </a:p>
      </dgm:t>
    </dgm:pt>
    <dgm:pt modelId="{3CAFCFC3-C6B9-4426-A8AB-22F677F8E3E1}" type="parTrans" cxnId="{C9D0F3D3-32C9-49A8-B250-7F680871482A}">
      <dgm:prSet/>
      <dgm:spPr/>
      <dgm:t>
        <a:bodyPr/>
        <a:lstStyle/>
        <a:p>
          <a:endParaRPr lang="es-CR"/>
        </a:p>
      </dgm:t>
    </dgm:pt>
    <dgm:pt modelId="{F95BCC6E-8F13-46D8-AC0B-35EE5CB6B2AC}" type="sibTrans" cxnId="{C9D0F3D3-32C9-49A8-B250-7F680871482A}">
      <dgm:prSet/>
      <dgm:spPr/>
      <dgm:t>
        <a:bodyPr/>
        <a:lstStyle/>
        <a:p>
          <a:endParaRPr lang="es-CR"/>
        </a:p>
      </dgm:t>
    </dgm:pt>
    <dgm:pt modelId="{5597BDBB-7DC2-4022-99F4-5F0DD8B32ECE}">
      <dgm:prSet phldrT="[Text]"/>
      <dgm:spPr/>
      <dgm:t>
        <a:bodyPr/>
        <a:lstStyle/>
        <a:p>
          <a:r>
            <a:rPr lang="es-CR" dirty="0">
              <a:solidFill>
                <a:schemeClr val="accent2"/>
              </a:solidFill>
            </a:rPr>
            <a:t>Otras fuentes </a:t>
          </a:r>
        </a:p>
      </dgm:t>
    </dgm:pt>
    <dgm:pt modelId="{F63064D7-70FE-4326-B595-28DAB917F6C7}" type="parTrans" cxnId="{EFDAAF47-FBAB-44D3-82D2-D23740E1EFD8}">
      <dgm:prSet/>
      <dgm:spPr/>
      <dgm:t>
        <a:bodyPr/>
        <a:lstStyle/>
        <a:p>
          <a:endParaRPr lang="es-CR"/>
        </a:p>
      </dgm:t>
    </dgm:pt>
    <dgm:pt modelId="{60992650-0CE2-435A-940B-7F87FE19E3FE}" type="sibTrans" cxnId="{EFDAAF47-FBAB-44D3-82D2-D23740E1EFD8}">
      <dgm:prSet/>
      <dgm:spPr/>
      <dgm:t>
        <a:bodyPr/>
        <a:lstStyle/>
        <a:p>
          <a:endParaRPr lang="es-CR"/>
        </a:p>
      </dgm:t>
    </dgm:pt>
    <dgm:pt modelId="{46216095-CFA8-451E-8BB6-2E8895F0B2EE}">
      <dgm:prSet phldrT="[Text]"/>
      <dgm:spPr/>
      <dgm:t>
        <a:bodyPr/>
        <a:lstStyle/>
        <a:p>
          <a:r>
            <a:rPr lang="es-CR" dirty="0">
              <a:solidFill>
                <a:srgbClr val="00B050"/>
              </a:solidFill>
            </a:rPr>
            <a:t>Fondo Verde del Clima </a:t>
          </a:r>
        </a:p>
      </dgm:t>
    </dgm:pt>
    <dgm:pt modelId="{6CC24E49-19BB-43C5-870F-AA93BE021AD4}" type="parTrans" cxnId="{ED6C6AD2-F93D-4014-B551-22ABD4557305}">
      <dgm:prSet/>
      <dgm:spPr/>
      <dgm:t>
        <a:bodyPr/>
        <a:lstStyle/>
        <a:p>
          <a:endParaRPr lang="es-CR"/>
        </a:p>
      </dgm:t>
    </dgm:pt>
    <dgm:pt modelId="{8635C7D9-AC79-42F4-8426-D60F66C154F1}" type="sibTrans" cxnId="{ED6C6AD2-F93D-4014-B551-22ABD4557305}">
      <dgm:prSet/>
      <dgm:spPr/>
      <dgm:t>
        <a:bodyPr/>
        <a:lstStyle/>
        <a:p>
          <a:endParaRPr lang="es-CR"/>
        </a:p>
      </dgm:t>
    </dgm:pt>
    <dgm:pt modelId="{A3BA248A-599A-4FF3-AF86-A4A32A809A70}" type="pres">
      <dgm:prSet presAssocID="{B901BE76-1424-456A-87AD-562E939C1A2E}" presName="Name0" presStyleCnt="0">
        <dgm:presLayoutVars>
          <dgm:dir/>
          <dgm:animLvl val="lvl"/>
          <dgm:resizeHandles val="exact"/>
        </dgm:presLayoutVars>
      </dgm:prSet>
      <dgm:spPr/>
    </dgm:pt>
    <dgm:pt modelId="{23E7FD1A-5A79-4AD8-901E-307E1D766969}" type="pres">
      <dgm:prSet presAssocID="{F6E38B08-89B3-4667-9192-2B9AB8C8192F}" presName="linNode" presStyleCnt="0"/>
      <dgm:spPr/>
    </dgm:pt>
    <dgm:pt modelId="{7D6805B7-E9CF-4772-83CB-135D8CA08F13}" type="pres">
      <dgm:prSet presAssocID="{F6E38B08-89B3-4667-9192-2B9AB8C8192F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31A5F3AA-1714-4E1C-9840-C0D089D46C68}" type="pres">
      <dgm:prSet presAssocID="{F6E38B08-89B3-4667-9192-2B9AB8C8192F}" presName="descendantText" presStyleLbl="alignAccFollowNode1" presStyleIdx="0" presStyleCnt="3">
        <dgm:presLayoutVars>
          <dgm:bulletEnabled val="1"/>
        </dgm:presLayoutVars>
      </dgm:prSet>
      <dgm:spPr/>
    </dgm:pt>
    <dgm:pt modelId="{29EF2255-4BD9-4EA3-8327-4308BBFA96AF}" type="pres">
      <dgm:prSet presAssocID="{C53F09EA-2F20-49A5-B028-32985DBF512B}" presName="sp" presStyleCnt="0"/>
      <dgm:spPr/>
    </dgm:pt>
    <dgm:pt modelId="{6E002BD2-10A8-4CA7-86E5-32C01B0AB163}" type="pres">
      <dgm:prSet presAssocID="{752691B4-F878-4878-8115-0618F90745DD}" presName="linNode" presStyleCnt="0"/>
      <dgm:spPr/>
    </dgm:pt>
    <dgm:pt modelId="{4B7E474C-8989-4E89-83E5-E1F3CA360924}" type="pres">
      <dgm:prSet presAssocID="{752691B4-F878-4878-8115-0618F90745D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5A86D379-8F17-42E4-AACF-CA51A17C25B0}" type="pres">
      <dgm:prSet presAssocID="{752691B4-F878-4878-8115-0618F90745DD}" presName="descendantText" presStyleLbl="alignAccFollowNode1" presStyleIdx="1" presStyleCnt="3">
        <dgm:presLayoutVars>
          <dgm:bulletEnabled val="1"/>
        </dgm:presLayoutVars>
      </dgm:prSet>
      <dgm:spPr/>
    </dgm:pt>
    <dgm:pt modelId="{F104400A-ADD7-41B4-9511-F39503EE207E}" type="pres">
      <dgm:prSet presAssocID="{228EC326-F094-4411-936F-3C51CB9D3F55}" presName="sp" presStyleCnt="0"/>
      <dgm:spPr/>
    </dgm:pt>
    <dgm:pt modelId="{E3B57864-2A3C-4DE3-ACCF-BB2BA0C74186}" type="pres">
      <dgm:prSet presAssocID="{58924BF9-BE55-4550-AD52-CE534015AD22}" presName="linNode" presStyleCnt="0"/>
      <dgm:spPr/>
    </dgm:pt>
    <dgm:pt modelId="{C38E5915-CE15-4C18-8640-2B4969F1149B}" type="pres">
      <dgm:prSet presAssocID="{58924BF9-BE55-4550-AD52-CE534015AD22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4D5772C8-D29E-4ECF-B089-B9EB786BF566}" type="pres">
      <dgm:prSet presAssocID="{58924BF9-BE55-4550-AD52-CE534015AD22}" presName="descendantText" presStyleLbl="alignAccFollowNode1" presStyleIdx="2" presStyleCnt="3" custLinFactNeighborY="-2266">
        <dgm:presLayoutVars>
          <dgm:bulletEnabled val="1"/>
        </dgm:presLayoutVars>
      </dgm:prSet>
      <dgm:spPr/>
    </dgm:pt>
  </dgm:ptLst>
  <dgm:cxnLst>
    <dgm:cxn modelId="{8B29350C-A741-40F0-8771-F1BD5AD2E4A7}" type="presOf" srcId="{752691B4-F878-4878-8115-0618F90745DD}" destId="{4B7E474C-8989-4E89-83E5-E1F3CA360924}" srcOrd="0" destOrd="0" presId="urn:microsoft.com/office/officeart/2005/8/layout/vList5"/>
    <dgm:cxn modelId="{23AF3710-3D74-4B36-AF78-68D1A9601399}" type="presOf" srcId="{58924BF9-BE55-4550-AD52-CE534015AD22}" destId="{C38E5915-CE15-4C18-8640-2B4969F1149B}" srcOrd="0" destOrd="0" presId="urn:microsoft.com/office/officeart/2005/8/layout/vList5"/>
    <dgm:cxn modelId="{37E31E35-0734-46B6-954A-C6E11F40ED52}" type="presOf" srcId="{F6E38B08-89B3-4667-9192-2B9AB8C8192F}" destId="{7D6805B7-E9CF-4772-83CB-135D8CA08F13}" srcOrd="0" destOrd="0" presId="urn:microsoft.com/office/officeart/2005/8/layout/vList5"/>
    <dgm:cxn modelId="{1807765F-47F2-4D3E-8140-5B11685DF75A}" type="presOf" srcId="{5597BDBB-7DC2-4022-99F4-5F0DD8B32ECE}" destId="{4D5772C8-D29E-4ECF-B089-B9EB786BF566}" srcOrd="0" destOrd="0" presId="urn:microsoft.com/office/officeart/2005/8/layout/vList5"/>
    <dgm:cxn modelId="{EFDAAF47-FBAB-44D3-82D2-D23740E1EFD8}" srcId="{58924BF9-BE55-4550-AD52-CE534015AD22}" destId="{5597BDBB-7DC2-4022-99F4-5F0DD8B32ECE}" srcOrd="0" destOrd="0" parTransId="{F63064D7-70FE-4326-B595-28DAB917F6C7}" sibTransId="{60992650-0CE2-435A-940B-7F87FE19E3FE}"/>
    <dgm:cxn modelId="{6B641D54-CAEC-43EB-8A53-491F627CA6D6}" srcId="{752691B4-F878-4878-8115-0618F90745DD}" destId="{E1BB3AAA-FED5-440A-826F-D62496C5515F}" srcOrd="0" destOrd="0" parTransId="{1EEC1C39-D721-4EDB-9D16-15FE35EA886D}" sibTransId="{A955AF8C-3DDD-4281-A427-397EDCE18C01}"/>
    <dgm:cxn modelId="{A0236759-8A8D-4A6E-9D75-EE99EDAF75C9}" type="presOf" srcId="{E1BB3AAA-FED5-440A-826F-D62496C5515F}" destId="{5A86D379-8F17-42E4-AACF-CA51A17C25B0}" srcOrd="0" destOrd="0" presId="urn:microsoft.com/office/officeart/2005/8/layout/vList5"/>
    <dgm:cxn modelId="{A81DBA8E-095F-4191-88EB-237DE06E4018}" srcId="{B901BE76-1424-456A-87AD-562E939C1A2E}" destId="{F6E38B08-89B3-4667-9192-2B9AB8C8192F}" srcOrd="0" destOrd="0" parTransId="{170593FC-5764-40CF-AAEF-8BE2B03CD0C7}" sibTransId="{C53F09EA-2F20-49A5-B028-32985DBF512B}"/>
    <dgm:cxn modelId="{11566A94-B026-4EC6-ABC0-3CC1E54260CE}" type="presOf" srcId="{46216095-CFA8-451E-8BB6-2E8895F0B2EE}" destId="{4D5772C8-D29E-4ECF-B089-B9EB786BF566}" srcOrd="0" destOrd="1" presId="urn:microsoft.com/office/officeart/2005/8/layout/vList5"/>
    <dgm:cxn modelId="{9D0DBDAC-53DF-47B4-82DE-3D2D16048C5D}" type="presOf" srcId="{B901BE76-1424-456A-87AD-562E939C1A2E}" destId="{A3BA248A-599A-4FF3-AF86-A4A32A809A70}" srcOrd="0" destOrd="0" presId="urn:microsoft.com/office/officeart/2005/8/layout/vList5"/>
    <dgm:cxn modelId="{F91C41B4-C2C0-4A91-9340-5AAA97573024}" srcId="{B901BE76-1424-456A-87AD-562E939C1A2E}" destId="{752691B4-F878-4878-8115-0618F90745DD}" srcOrd="1" destOrd="0" parTransId="{9CEB279D-B487-48EC-B0C4-6106B7792656}" sibTransId="{228EC326-F094-4411-936F-3C51CB9D3F55}"/>
    <dgm:cxn modelId="{2D469ACC-1684-450B-A71F-84DE92DD4C78}" srcId="{F6E38B08-89B3-4667-9192-2B9AB8C8192F}" destId="{665D19F6-F261-4E6D-BB71-4E8DD11117DB}" srcOrd="0" destOrd="0" parTransId="{2752D1C5-CC7E-4420-A5E2-75D65A132930}" sibTransId="{07337012-9E0B-4709-BCEC-AA80C8BC1E04}"/>
    <dgm:cxn modelId="{ED6C6AD2-F93D-4014-B551-22ABD4557305}" srcId="{58924BF9-BE55-4550-AD52-CE534015AD22}" destId="{46216095-CFA8-451E-8BB6-2E8895F0B2EE}" srcOrd="1" destOrd="0" parTransId="{6CC24E49-19BB-43C5-870F-AA93BE021AD4}" sibTransId="{8635C7D9-AC79-42F4-8426-D60F66C154F1}"/>
    <dgm:cxn modelId="{C9D0F3D3-32C9-49A8-B250-7F680871482A}" srcId="{B901BE76-1424-456A-87AD-562E939C1A2E}" destId="{58924BF9-BE55-4550-AD52-CE534015AD22}" srcOrd="2" destOrd="0" parTransId="{3CAFCFC3-C6B9-4426-A8AB-22F677F8E3E1}" sibTransId="{F95BCC6E-8F13-46D8-AC0B-35EE5CB6B2AC}"/>
    <dgm:cxn modelId="{D7B5DFDA-C5F3-4158-AC06-72FE20582718}" type="presOf" srcId="{665D19F6-F261-4E6D-BB71-4E8DD11117DB}" destId="{31A5F3AA-1714-4E1C-9840-C0D089D46C68}" srcOrd="0" destOrd="0" presId="urn:microsoft.com/office/officeart/2005/8/layout/vList5"/>
    <dgm:cxn modelId="{EAAC2E12-01A7-4F3D-ABD6-112664B17438}" type="presParOf" srcId="{A3BA248A-599A-4FF3-AF86-A4A32A809A70}" destId="{23E7FD1A-5A79-4AD8-901E-307E1D766969}" srcOrd="0" destOrd="0" presId="urn:microsoft.com/office/officeart/2005/8/layout/vList5"/>
    <dgm:cxn modelId="{D6F11CD5-E53E-4809-903A-B0BEAE551DDB}" type="presParOf" srcId="{23E7FD1A-5A79-4AD8-901E-307E1D766969}" destId="{7D6805B7-E9CF-4772-83CB-135D8CA08F13}" srcOrd="0" destOrd="0" presId="urn:microsoft.com/office/officeart/2005/8/layout/vList5"/>
    <dgm:cxn modelId="{E760D91D-DF5A-42A9-9DF8-6A323FA9580F}" type="presParOf" srcId="{23E7FD1A-5A79-4AD8-901E-307E1D766969}" destId="{31A5F3AA-1714-4E1C-9840-C0D089D46C68}" srcOrd="1" destOrd="0" presId="urn:microsoft.com/office/officeart/2005/8/layout/vList5"/>
    <dgm:cxn modelId="{B13FDFA7-FC39-457C-A1D8-E4AC89B2F19A}" type="presParOf" srcId="{A3BA248A-599A-4FF3-AF86-A4A32A809A70}" destId="{29EF2255-4BD9-4EA3-8327-4308BBFA96AF}" srcOrd="1" destOrd="0" presId="urn:microsoft.com/office/officeart/2005/8/layout/vList5"/>
    <dgm:cxn modelId="{7C3B361A-B689-4EE9-95EA-B2FA57990288}" type="presParOf" srcId="{A3BA248A-599A-4FF3-AF86-A4A32A809A70}" destId="{6E002BD2-10A8-4CA7-86E5-32C01B0AB163}" srcOrd="2" destOrd="0" presId="urn:microsoft.com/office/officeart/2005/8/layout/vList5"/>
    <dgm:cxn modelId="{55DFCCA3-8AF3-43A6-A4B0-AF5C65C8E17B}" type="presParOf" srcId="{6E002BD2-10A8-4CA7-86E5-32C01B0AB163}" destId="{4B7E474C-8989-4E89-83E5-E1F3CA360924}" srcOrd="0" destOrd="0" presId="urn:microsoft.com/office/officeart/2005/8/layout/vList5"/>
    <dgm:cxn modelId="{85FBEA46-6AB4-49E4-B518-2893D73CAF8D}" type="presParOf" srcId="{6E002BD2-10A8-4CA7-86E5-32C01B0AB163}" destId="{5A86D379-8F17-42E4-AACF-CA51A17C25B0}" srcOrd="1" destOrd="0" presId="urn:microsoft.com/office/officeart/2005/8/layout/vList5"/>
    <dgm:cxn modelId="{7E530C38-3EF1-462D-A376-A5D62BE621A2}" type="presParOf" srcId="{A3BA248A-599A-4FF3-AF86-A4A32A809A70}" destId="{F104400A-ADD7-41B4-9511-F39503EE207E}" srcOrd="3" destOrd="0" presId="urn:microsoft.com/office/officeart/2005/8/layout/vList5"/>
    <dgm:cxn modelId="{9296D5D5-3C34-44CD-8AFA-D528169A37C9}" type="presParOf" srcId="{A3BA248A-599A-4FF3-AF86-A4A32A809A70}" destId="{E3B57864-2A3C-4DE3-ACCF-BB2BA0C74186}" srcOrd="4" destOrd="0" presId="urn:microsoft.com/office/officeart/2005/8/layout/vList5"/>
    <dgm:cxn modelId="{8ADFC840-548D-4B61-B2C3-7D4646153BF1}" type="presParOf" srcId="{E3B57864-2A3C-4DE3-ACCF-BB2BA0C74186}" destId="{C38E5915-CE15-4C18-8640-2B4969F1149B}" srcOrd="0" destOrd="0" presId="urn:microsoft.com/office/officeart/2005/8/layout/vList5"/>
    <dgm:cxn modelId="{8303B3A2-550C-4921-A20D-7DCB6C467E04}" type="presParOf" srcId="{E3B57864-2A3C-4DE3-ACCF-BB2BA0C74186}" destId="{4D5772C8-D29E-4ECF-B089-B9EB786BF56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C6E4BC-2265-4348-96C5-8217F51DB56C}" type="doc">
      <dgm:prSet loTypeId="urn:microsoft.com/office/officeart/2005/8/layout/hierarchy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R"/>
        </a:p>
      </dgm:t>
    </dgm:pt>
    <dgm:pt modelId="{BA3FC488-8058-41BA-B7B4-BBF4DAEF33D2}">
      <dgm:prSet phldrT="[Text]"/>
      <dgm:spPr/>
      <dgm:t>
        <a:bodyPr/>
        <a:lstStyle/>
        <a:p>
          <a:r>
            <a:rPr lang="es-CR" dirty="0"/>
            <a:t>Ejes de inversión Instrumentales </a:t>
          </a:r>
        </a:p>
      </dgm:t>
    </dgm:pt>
    <dgm:pt modelId="{5511317E-F364-49CD-8215-2A70C18716C8}" type="parTrans" cxnId="{32BD566E-A19E-4BEC-8E3B-891ECDFB6013}">
      <dgm:prSet/>
      <dgm:spPr/>
      <dgm:t>
        <a:bodyPr/>
        <a:lstStyle/>
        <a:p>
          <a:endParaRPr lang="es-CR"/>
        </a:p>
      </dgm:t>
    </dgm:pt>
    <dgm:pt modelId="{8AAA1A0E-4012-40E9-8886-37E5FAA1BC2D}" type="sibTrans" cxnId="{32BD566E-A19E-4BEC-8E3B-891ECDFB6013}">
      <dgm:prSet/>
      <dgm:spPr/>
      <dgm:t>
        <a:bodyPr/>
        <a:lstStyle/>
        <a:p>
          <a:endParaRPr lang="es-CR"/>
        </a:p>
      </dgm:t>
    </dgm:pt>
    <dgm:pt modelId="{D4D0D4DB-036B-4D94-8A10-931FC28C0971}">
      <dgm:prSet phldrT="[Text]" custT="1"/>
      <dgm:spPr/>
      <dgm:t>
        <a:bodyPr/>
        <a:lstStyle/>
        <a:p>
          <a:r>
            <a:rPr lang="es-CR" sz="1200" dirty="0"/>
            <a:t>Políticas Públicas </a:t>
          </a:r>
        </a:p>
      </dgm:t>
    </dgm:pt>
    <dgm:pt modelId="{4C58EF4E-C9A5-4BE7-99E5-86916DD1C87E}" type="parTrans" cxnId="{BB08F1FF-6AB1-4639-9A6F-514ED55EDC52}">
      <dgm:prSet/>
      <dgm:spPr/>
      <dgm:t>
        <a:bodyPr/>
        <a:lstStyle/>
        <a:p>
          <a:endParaRPr lang="es-CR"/>
        </a:p>
      </dgm:t>
    </dgm:pt>
    <dgm:pt modelId="{5D7BDEA9-A699-42BB-9C9F-EAA3D8037888}" type="sibTrans" cxnId="{BB08F1FF-6AB1-4639-9A6F-514ED55EDC52}">
      <dgm:prSet/>
      <dgm:spPr/>
      <dgm:t>
        <a:bodyPr/>
        <a:lstStyle/>
        <a:p>
          <a:endParaRPr lang="es-CR"/>
        </a:p>
      </dgm:t>
    </dgm:pt>
    <dgm:pt modelId="{AEC7DAD5-0B29-4EF6-B391-948706C139ED}">
      <dgm:prSet phldrT="[Text]" custT="1"/>
      <dgm:spPr/>
      <dgm:t>
        <a:bodyPr/>
        <a:lstStyle/>
        <a:p>
          <a:r>
            <a:rPr lang="es-CR" sz="1200" dirty="0"/>
            <a:t>Instrumentos de mercado </a:t>
          </a:r>
        </a:p>
      </dgm:t>
    </dgm:pt>
    <dgm:pt modelId="{22A0EECA-BF01-4DBB-9F67-50D5C94F485A}" type="parTrans" cxnId="{DCD719C1-9A9A-4F2F-B994-BEEDF7A2340D}">
      <dgm:prSet/>
      <dgm:spPr/>
      <dgm:t>
        <a:bodyPr/>
        <a:lstStyle/>
        <a:p>
          <a:endParaRPr lang="es-CR"/>
        </a:p>
      </dgm:t>
    </dgm:pt>
    <dgm:pt modelId="{7E847DFE-F5FB-48BB-B732-E17FCC41B994}" type="sibTrans" cxnId="{DCD719C1-9A9A-4F2F-B994-BEEDF7A2340D}">
      <dgm:prSet/>
      <dgm:spPr/>
      <dgm:t>
        <a:bodyPr/>
        <a:lstStyle/>
        <a:p>
          <a:endParaRPr lang="es-CR"/>
        </a:p>
      </dgm:t>
    </dgm:pt>
    <dgm:pt modelId="{149F837C-2E7F-46C4-9AFD-8494E2F2F55F}">
      <dgm:prSet phldrT="[Text]"/>
      <dgm:spPr/>
      <dgm:t>
        <a:bodyPr/>
        <a:lstStyle/>
        <a:p>
          <a:r>
            <a:rPr lang="es-CR" dirty="0"/>
            <a:t>Territoriales </a:t>
          </a:r>
        </a:p>
      </dgm:t>
    </dgm:pt>
    <dgm:pt modelId="{2300F6B9-4895-4367-8E0A-70990C4913A7}" type="parTrans" cxnId="{C6459664-3D78-4FAB-942E-AF38C6477A87}">
      <dgm:prSet/>
      <dgm:spPr/>
      <dgm:t>
        <a:bodyPr/>
        <a:lstStyle/>
        <a:p>
          <a:endParaRPr lang="es-CR"/>
        </a:p>
      </dgm:t>
    </dgm:pt>
    <dgm:pt modelId="{769331CB-4640-4E0B-AAFB-F3AC47C75506}" type="sibTrans" cxnId="{C6459664-3D78-4FAB-942E-AF38C6477A87}">
      <dgm:prSet/>
      <dgm:spPr/>
      <dgm:t>
        <a:bodyPr/>
        <a:lstStyle/>
        <a:p>
          <a:endParaRPr lang="es-CR"/>
        </a:p>
      </dgm:t>
    </dgm:pt>
    <dgm:pt modelId="{42F02277-A6B7-4CF8-9AEA-79044FECE6E6}">
      <dgm:prSet phldrT="[Text]" custT="1"/>
      <dgm:spPr/>
      <dgm:t>
        <a:bodyPr/>
        <a:lstStyle/>
        <a:p>
          <a:r>
            <a:rPr lang="es-CR" sz="1100" dirty="0"/>
            <a:t>Ciudades  bajas en carbono y </a:t>
          </a:r>
          <a:r>
            <a:rPr lang="es-CR" sz="1100" dirty="0" err="1"/>
            <a:t>resilientes</a:t>
          </a:r>
          <a:r>
            <a:rPr lang="es-CR" sz="1100" dirty="0"/>
            <a:t> al CC</a:t>
          </a:r>
        </a:p>
      </dgm:t>
    </dgm:pt>
    <dgm:pt modelId="{C35F266F-9A46-4078-93B6-857CBE68C553}" type="parTrans" cxnId="{A91EE612-46D4-4179-8C49-00C71C327D67}">
      <dgm:prSet/>
      <dgm:spPr/>
      <dgm:t>
        <a:bodyPr/>
        <a:lstStyle/>
        <a:p>
          <a:endParaRPr lang="es-CR"/>
        </a:p>
      </dgm:t>
    </dgm:pt>
    <dgm:pt modelId="{45AB6067-D984-4D73-A299-B4EDA866552B}" type="sibTrans" cxnId="{A91EE612-46D4-4179-8C49-00C71C327D67}">
      <dgm:prSet/>
      <dgm:spPr/>
      <dgm:t>
        <a:bodyPr/>
        <a:lstStyle/>
        <a:p>
          <a:endParaRPr lang="es-CR"/>
        </a:p>
      </dgm:t>
    </dgm:pt>
    <dgm:pt modelId="{BFFA70A3-6884-4725-8FB4-FCF110901CCD}">
      <dgm:prSet phldrT="[Text]" custT="1"/>
      <dgm:spPr/>
      <dgm:t>
        <a:bodyPr/>
        <a:lstStyle/>
        <a:p>
          <a:r>
            <a:rPr lang="es-CR" sz="1100" dirty="0"/>
            <a:t>Territorios rurales climáticamente inteligentes</a:t>
          </a:r>
        </a:p>
      </dgm:t>
    </dgm:pt>
    <dgm:pt modelId="{113ED1EB-A4F2-4662-9B31-F67C87C28680}" type="parTrans" cxnId="{8AB958BE-2BA5-4531-A69C-AE5D47EC603C}">
      <dgm:prSet/>
      <dgm:spPr/>
      <dgm:t>
        <a:bodyPr/>
        <a:lstStyle/>
        <a:p>
          <a:endParaRPr lang="es-CR"/>
        </a:p>
      </dgm:t>
    </dgm:pt>
    <dgm:pt modelId="{669C0729-3D32-4DEE-ACE4-FA55D0082641}" type="sibTrans" cxnId="{8AB958BE-2BA5-4531-A69C-AE5D47EC603C}">
      <dgm:prSet/>
      <dgm:spPr/>
      <dgm:t>
        <a:bodyPr/>
        <a:lstStyle/>
        <a:p>
          <a:endParaRPr lang="es-CR"/>
        </a:p>
      </dgm:t>
    </dgm:pt>
    <dgm:pt modelId="{C55A89D2-4386-48B6-A56B-8F2F065CC17D}">
      <dgm:prSet custT="1"/>
      <dgm:spPr/>
      <dgm:t>
        <a:bodyPr/>
        <a:lstStyle/>
        <a:p>
          <a:r>
            <a:rPr lang="es-CR" sz="1200" dirty="0"/>
            <a:t>Métrica</a:t>
          </a:r>
        </a:p>
      </dgm:t>
    </dgm:pt>
    <dgm:pt modelId="{387954F7-AF99-4004-AB45-D3B9EB5C32FB}" type="parTrans" cxnId="{7B9D1B86-125F-49C0-80DC-62938E56FB4C}">
      <dgm:prSet/>
      <dgm:spPr/>
      <dgm:t>
        <a:bodyPr/>
        <a:lstStyle/>
        <a:p>
          <a:endParaRPr lang="es-CR"/>
        </a:p>
      </dgm:t>
    </dgm:pt>
    <dgm:pt modelId="{5A3E2182-45DF-446D-BCFA-6E2D9A9776B8}" type="sibTrans" cxnId="{7B9D1B86-125F-49C0-80DC-62938E56FB4C}">
      <dgm:prSet/>
      <dgm:spPr/>
      <dgm:t>
        <a:bodyPr/>
        <a:lstStyle/>
        <a:p>
          <a:endParaRPr lang="es-CR"/>
        </a:p>
      </dgm:t>
    </dgm:pt>
    <dgm:pt modelId="{9A504BE1-7B27-4F71-A637-3902C6E34C90}">
      <dgm:prSet custT="1"/>
      <dgm:spPr/>
      <dgm:t>
        <a:bodyPr/>
        <a:lstStyle/>
        <a:p>
          <a:r>
            <a:rPr lang="es-CR" sz="1200" dirty="0"/>
            <a:t>Finanzas climáticas</a:t>
          </a:r>
        </a:p>
      </dgm:t>
    </dgm:pt>
    <dgm:pt modelId="{AECF1385-A7AB-4F98-89AA-59440177FF4B}" type="parTrans" cxnId="{4DFD2A15-4401-4BE6-B02B-272F453F1DEA}">
      <dgm:prSet/>
      <dgm:spPr/>
      <dgm:t>
        <a:bodyPr/>
        <a:lstStyle/>
        <a:p>
          <a:endParaRPr lang="es-CR"/>
        </a:p>
      </dgm:t>
    </dgm:pt>
    <dgm:pt modelId="{9AF0A439-176D-41BF-B31C-E26576CAD74C}" type="sibTrans" cxnId="{4DFD2A15-4401-4BE6-B02B-272F453F1DEA}">
      <dgm:prSet/>
      <dgm:spPr/>
      <dgm:t>
        <a:bodyPr/>
        <a:lstStyle/>
        <a:p>
          <a:endParaRPr lang="es-CR"/>
        </a:p>
      </dgm:t>
    </dgm:pt>
    <dgm:pt modelId="{5BC68CAD-9839-46C6-B470-68C161F15CF3}">
      <dgm:prSet custT="1"/>
      <dgm:spPr/>
      <dgm:t>
        <a:bodyPr/>
        <a:lstStyle/>
        <a:p>
          <a:r>
            <a:rPr lang="es-CR" sz="1200" dirty="0"/>
            <a:t>Gobernanza y transparencia</a:t>
          </a:r>
        </a:p>
      </dgm:t>
    </dgm:pt>
    <dgm:pt modelId="{91F24FD6-C326-4E10-9BE5-151777FB0157}" type="parTrans" cxnId="{D331E8D0-A693-4176-863C-DCB148FC9F73}">
      <dgm:prSet/>
      <dgm:spPr/>
      <dgm:t>
        <a:bodyPr/>
        <a:lstStyle/>
        <a:p>
          <a:endParaRPr lang="es-CR"/>
        </a:p>
      </dgm:t>
    </dgm:pt>
    <dgm:pt modelId="{5617CC38-7AFE-4251-BAD7-BD01F4EA7ECE}" type="sibTrans" cxnId="{D331E8D0-A693-4176-863C-DCB148FC9F73}">
      <dgm:prSet/>
      <dgm:spPr/>
      <dgm:t>
        <a:bodyPr/>
        <a:lstStyle/>
        <a:p>
          <a:endParaRPr lang="es-CR"/>
        </a:p>
      </dgm:t>
    </dgm:pt>
    <dgm:pt modelId="{4DB8FB4E-4F17-48A9-A055-A040919A7F69}">
      <dgm:prSet custT="1"/>
      <dgm:spPr/>
      <dgm:t>
        <a:bodyPr/>
        <a:lstStyle/>
        <a:p>
          <a:r>
            <a:rPr lang="es-CR" sz="1100" dirty="0"/>
            <a:t>Gestión integrada de Recurso </a:t>
          </a:r>
          <a:r>
            <a:rPr lang="es-CR" sz="1100" dirty="0" err="1"/>
            <a:t>Hidrico</a:t>
          </a:r>
          <a:r>
            <a:rPr lang="es-CR" sz="1100" dirty="0"/>
            <a:t> y sus territorios clave: cuencas, costas y mares </a:t>
          </a:r>
        </a:p>
      </dgm:t>
    </dgm:pt>
    <dgm:pt modelId="{E6435F46-5E37-4A84-B6AE-FDFB2D8FAB9A}" type="parTrans" cxnId="{18EC3F5B-46AA-4770-A423-8603EE2C2581}">
      <dgm:prSet/>
      <dgm:spPr/>
      <dgm:t>
        <a:bodyPr/>
        <a:lstStyle/>
        <a:p>
          <a:endParaRPr lang="es-CR"/>
        </a:p>
      </dgm:t>
    </dgm:pt>
    <dgm:pt modelId="{23CF8A43-E9AB-4388-9884-AAB45FF1A7CB}" type="sibTrans" cxnId="{18EC3F5B-46AA-4770-A423-8603EE2C2581}">
      <dgm:prSet/>
      <dgm:spPr/>
      <dgm:t>
        <a:bodyPr/>
        <a:lstStyle/>
        <a:p>
          <a:endParaRPr lang="es-CR"/>
        </a:p>
      </dgm:t>
    </dgm:pt>
    <dgm:pt modelId="{048EF39F-4C9D-4906-80FE-745FF7128D9E}" type="pres">
      <dgm:prSet presAssocID="{35C6E4BC-2265-4348-96C5-8217F51DB56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19F54FE-5ACB-4D45-B6AE-4BB34A64A531}" type="pres">
      <dgm:prSet presAssocID="{BA3FC488-8058-41BA-B7B4-BBF4DAEF33D2}" presName="root" presStyleCnt="0"/>
      <dgm:spPr/>
    </dgm:pt>
    <dgm:pt modelId="{17F1B6F4-C10B-44A3-96E8-3A808D652C91}" type="pres">
      <dgm:prSet presAssocID="{BA3FC488-8058-41BA-B7B4-BBF4DAEF33D2}" presName="rootComposite" presStyleCnt="0"/>
      <dgm:spPr/>
    </dgm:pt>
    <dgm:pt modelId="{39F6F764-6370-4645-8495-9E7515F06A18}" type="pres">
      <dgm:prSet presAssocID="{BA3FC488-8058-41BA-B7B4-BBF4DAEF33D2}" presName="rootText" presStyleLbl="node1" presStyleIdx="0" presStyleCnt="2"/>
      <dgm:spPr/>
    </dgm:pt>
    <dgm:pt modelId="{B3BA6970-1A64-4217-A357-86429764C258}" type="pres">
      <dgm:prSet presAssocID="{BA3FC488-8058-41BA-B7B4-BBF4DAEF33D2}" presName="rootConnector" presStyleLbl="node1" presStyleIdx="0" presStyleCnt="2"/>
      <dgm:spPr/>
    </dgm:pt>
    <dgm:pt modelId="{917001C4-7931-4BD8-9161-BE75E6DADDC9}" type="pres">
      <dgm:prSet presAssocID="{BA3FC488-8058-41BA-B7B4-BBF4DAEF33D2}" presName="childShape" presStyleCnt="0"/>
      <dgm:spPr/>
    </dgm:pt>
    <dgm:pt modelId="{DBB2D979-EDE6-4679-B40A-48701F368F7E}" type="pres">
      <dgm:prSet presAssocID="{4C58EF4E-C9A5-4BE7-99E5-86916DD1C87E}" presName="Name13" presStyleLbl="parChTrans1D2" presStyleIdx="0" presStyleCnt="8"/>
      <dgm:spPr/>
    </dgm:pt>
    <dgm:pt modelId="{12960995-AEBD-4FD7-8021-D08D4F4D420C}" type="pres">
      <dgm:prSet presAssocID="{D4D0D4DB-036B-4D94-8A10-931FC28C0971}" presName="childText" presStyleLbl="bgAcc1" presStyleIdx="0" presStyleCnt="8">
        <dgm:presLayoutVars>
          <dgm:bulletEnabled val="1"/>
        </dgm:presLayoutVars>
      </dgm:prSet>
      <dgm:spPr/>
    </dgm:pt>
    <dgm:pt modelId="{9E5316EB-BBDC-48C5-BB0B-2F19D45598DF}" type="pres">
      <dgm:prSet presAssocID="{22A0EECA-BF01-4DBB-9F67-50D5C94F485A}" presName="Name13" presStyleLbl="parChTrans1D2" presStyleIdx="1" presStyleCnt="8"/>
      <dgm:spPr/>
    </dgm:pt>
    <dgm:pt modelId="{EB1F48B2-C549-4137-A0F1-B9992DBBFF4C}" type="pres">
      <dgm:prSet presAssocID="{AEC7DAD5-0B29-4EF6-B391-948706C139ED}" presName="childText" presStyleLbl="bgAcc1" presStyleIdx="1" presStyleCnt="8">
        <dgm:presLayoutVars>
          <dgm:bulletEnabled val="1"/>
        </dgm:presLayoutVars>
      </dgm:prSet>
      <dgm:spPr/>
    </dgm:pt>
    <dgm:pt modelId="{EA3B6971-BC54-4AFE-98DA-FFC1222BF105}" type="pres">
      <dgm:prSet presAssocID="{387954F7-AF99-4004-AB45-D3B9EB5C32FB}" presName="Name13" presStyleLbl="parChTrans1D2" presStyleIdx="2" presStyleCnt="8"/>
      <dgm:spPr/>
    </dgm:pt>
    <dgm:pt modelId="{5791F7F3-71BF-40E2-8337-12CE06E4808A}" type="pres">
      <dgm:prSet presAssocID="{C55A89D2-4386-48B6-A56B-8F2F065CC17D}" presName="childText" presStyleLbl="bgAcc1" presStyleIdx="2" presStyleCnt="8">
        <dgm:presLayoutVars>
          <dgm:bulletEnabled val="1"/>
        </dgm:presLayoutVars>
      </dgm:prSet>
      <dgm:spPr/>
    </dgm:pt>
    <dgm:pt modelId="{5B494CE4-B30D-4A0E-8CFC-F4863D47151B}" type="pres">
      <dgm:prSet presAssocID="{AECF1385-A7AB-4F98-89AA-59440177FF4B}" presName="Name13" presStyleLbl="parChTrans1D2" presStyleIdx="3" presStyleCnt="8"/>
      <dgm:spPr/>
    </dgm:pt>
    <dgm:pt modelId="{20FF7D93-D38C-4BE4-A368-430734DAA3A1}" type="pres">
      <dgm:prSet presAssocID="{9A504BE1-7B27-4F71-A637-3902C6E34C90}" presName="childText" presStyleLbl="bgAcc1" presStyleIdx="3" presStyleCnt="8">
        <dgm:presLayoutVars>
          <dgm:bulletEnabled val="1"/>
        </dgm:presLayoutVars>
      </dgm:prSet>
      <dgm:spPr/>
    </dgm:pt>
    <dgm:pt modelId="{43381878-16B4-4C81-A57A-FA03851A90FD}" type="pres">
      <dgm:prSet presAssocID="{91F24FD6-C326-4E10-9BE5-151777FB0157}" presName="Name13" presStyleLbl="parChTrans1D2" presStyleIdx="4" presStyleCnt="8"/>
      <dgm:spPr/>
    </dgm:pt>
    <dgm:pt modelId="{9D59A36B-B332-424E-8428-AD65F9FD9777}" type="pres">
      <dgm:prSet presAssocID="{5BC68CAD-9839-46C6-B470-68C161F15CF3}" presName="childText" presStyleLbl="bgAcc1" presStyleIdx="4" presStyleCnt="8">
        <dgm:presLayoutVars>
          <dgm:bulletEnabled val="1"/>
        </dgm:presLayoutVars>
      </dgm:prSet>
      <dgm:spPr/>
    </dgm:pt>
    <dgm:pt modelId="{3F87E923-0A96-418B-BEAD-2D3B96BAAB2C}" type="pres">
      <dgm:prSet presAssocID="{149F837C-2E7F-46C4-9AFD-8494E2F2F55F}" presName="root" presStyleCnt="0"/>
      <dgm:spPr/>
    </dgm:pt>
    <dgm:pt modelId="{7BB32F97-E3F2-4279-9207-E9422E96642E}" type="pres">
      <dgm:prSet presAssocID="{149F837C-2E7F-46C4-9AFD-8494E2F2F55F}" presName="rootComposite" presStyleCnt="0"/>
      <dgm:spPr/>
    </dgm:pt>
    <dgm:pt modelId="{36FCA798-F1C8-4BCE-B683-099971B5F85B}" type="pres">
      <dgm:prSet presAssocID="{149F837C-2E7F-46C4-9AFD-8494E2F2F55F}" presName="rootText" presStyleLbl="node1" presStyleIdx="1" presStyleCnt="2" custLinFactNeighborX="38547" custLinFactNeighborY="22641"/>
      <dgm:spPr/>
    </dgm:pt>
    <dgm:pt modelId="{004087C5-A4EF-466B-BC80-A9802E759260}" type="pres">
      <dgm:prSet presAssocID="{149F837C-2E7F-46C4-9AFD-8494E2F2F55F}" presName="rootConnector" presStyleLbl="node1" presStyleIdx="1" presStyleCnt="2"/>
      <dgm:spPr/>
    </dgm:pt>
    <dgm:pt modelId="{A4E021F7-451F-40B6-A923-166C6504772B}" type="pres">
      <dgm:prSet presAssocID="{149F837C-2E7F-46C4-9AFD-8494E2F2F55F}" presName="childShape" presStyleCnt="0"/>
      <dgm:spPr/>
    </dgm:pt>
    <dgm:pt modelId="{6175A420-F9EC-483C-8B84-B6F0A2987DB0}" type="pres">
      <dgm:prSet presAssocID="{C35F266F-9A46-4078-93B6-857CBE68C553}" presName="Name13" presStyleLbl="parChTrans1D2" presStyleIdx="5" presStyleCnt="8"/>
      <dgm:spPr/>
    </dgm:pt>
    <dgm:pt modelId="{729B872C-B618-4E74-B63E-68E586C6164F}" type="pres">
      <dgm:prSet presAssocID="{42F02277-A6B7-4CF8-9AEA-79044FECE6E6}" presName="childText" presStyleLbl="bgAcc1" presStyleIdx="5" presStyleCnt="8" custScaleY="153396" custLinFactNeighborX="44731" custLinFactNeighborY="25113">
        <dgm:presLayoutVars>
          <dgm:bulletEnabled val="1"/>
        </dgm:presLayoutVars>
      </dgm:prSet>
      <dgm:spPr/>
    </dgm:pt>
    <dgm:pt modelId="{F6084692-9315-4E84-A421-B176AB9A8EEF}" type="pres">
      <dgm:prSet presAssocID="{113ED1EB-A4F2-4662-9B31-F67C87C28680}" presName="Name13" presStyleLbl="parChTrans1D2" presStyleIdx="6" presStyleCnt="8"/>
      <dgm:spPr/>
    </dgm:pt>
    <dgm:pt modelId="{60D0EDEF-8D1C-405E-A575-C026CAA86867}" type="pres">
      <dgm:prSet presAssocID="{BFFA70A3-6884-4725-8FB4-FCF110901CCD}" presName="childText" presStyleLbl="bgAcc1" presStyleIdx="6" presStyleCnt="8" custScaleY="120119" custLinFactNeighborX="49631" custLinFactNeighborY="64469">
        <dgm:presLayoutVars>
          <dgm:bulletEnabled val="1"/>
        </dgm:presLayoutVars>
      </dgm:prSet>
      <dgm:spPr/>
    </dgm:pt>
    <dgm:pt modelId="{E6D601DB-B4EA-4248-A0F1-11D85CD80965}" type="pres">
      <dgm:prSet presAssocID="{E6435F46-5E37-4A84-B6AE-FDFB2D8FAB9A}" presName="Name13" presStyleLbl="parChTrans1D2" presStyleIdx="7" presStyleCnt="8"/>
      <dgm:spPr/>
    </dgm:pt>
    <dgm:pt modelId="{3D433A3F-0328-42B6-98E5-75F17071FFFD}" type="pres">
      <dgm:prSet presAssocID="{4DB8FB4E-4F17-48A9-A055-A040919A7F69}" presName="childText" presStyleLbl="bgAcc1" presStyleIdx="7" presStyleCnt="8" custScaleX="102783" custScaleY="182851" custLinFactY="47437" custLinFactNeighborX="51298" custLinFactNeighborY="100000">
        <dgm:presLayoutVars>
          <dgm:bulletEnabled val="1"/>
        </dgm:presLayoutVars>
      </dgm:prSet>
      <dgm:spPr/>
    </dgm:pt>
  </dgm:ptLst>
  <dgm:cxnLst>
    <dgm:cxn modelId="{2151F70F-778C-4B12-B988-CA570CF882BC}" type="presOf" srcId="{42F02277-A6B7-4CF8-9AEA-79044FECE6E6}" destId="{729B872C-B618-4E74-B63E-68E586C6164F}" srcOrd="0" destOrd="0" presId="urn:microsoft.com/office/officeart/2005/8/layout/hierarchy3"/>
    <dgm:cxn modelId="{A91EE612-46D4-4179-8C49-00C71C327D67}" srcId="{149F837C-2E7F-46C4-9AFD-8494E2F2F55F}" destId="{42F02277-A6B7-4CF8-9AEA-79044FECE6E6}" srcOrd="0" destOrd="0" parTransId="{C35F266F-9A46-4078-93B6-857CBE68C553}" sibTransId="{45AB6067-D984-4D73-A299-B4EDA866552B}"/>
    <dgm:cxn modelId="{4DFD2A15-4401-4BE6-B02B-272F453F1DEA}" srcId="{BA3FC488-8058-41BA-B7B4-BBF4DAEF33D2}" destId="{9A504BE1-7B27-4F71-A637-3902C6E34C90}" srcOrd="3" destOrd="0" parTransId="{AECF1385-A7AB-4F98-89AA-59440177FF4B}" sibTransId="{9AF0A439-176D-41BF-B31C-E26576CAD74C}"/>
    <dgm:cxn modelId="{9918F525-0794-489F-BBA1-100ABC7E6CB0}" type="presOf" srcId="{C55A89D2-4386-48B6-A56B-8F2F065CC17D}" destId="{5791F7F3-71BF-40E2-8337-12CE06E4808A}" srcOrd="0" destOrd="0" presId="urn:microsoft.com/office/officeart/2005/8/layout/hierarchy3"/>
    <dgm:cxn modelId="{96CA392B-2F26-439C-8A8A-4B713F3DF8D4}" type="presOf" srcId="{149F837C-2E7F-46C4-9AFD-8494E2F2F55F}" destId="{004087C5-A4EF-466B-BC80-A9802E759260}" srcOrd="1" destOrd="0" presId="urn:microsoft.com/office/officeart/2005/8/layout/hierarchy3"/>
    <dgm:cxn modelId="{E3E8753E-38FD-4A50-8AFA-BCE066187A2D}" type="presOf" srcId="{BA3FC488-8058-41BA-B7B4-BBF4DAEF33D2}" destId="{39F6F764-6370-4645-8495-9E7515F06A18}" srcOrd="0" destOrd="0" presId="urn:microsoft.com/office/officeart/2005/8/layout/hierarchy3"/>
    <dgm:cxn modelId="{18EC3F5B-46AA-4770-A423-8603EE2C2581}" srcId="{149F837C-2E7F-46C4-9AFD-8494E2F2F55F}" destId="{4DB8FB4E-4F17-48A9-A055-A040919A7F69}" srcOrd="2" destOrd="0" parTransId="{E6435F46-5E37-4A84-B6AE-FDFB2D8FAB9A}" sibTransId="{23CF8A43-E9AB-4388-9884-AAB45FF1A7CB}"/>
    <dgm:cxn modelId="{4EB8885C-EBAF-462B-87DE-5C6FF64D8F16}" type="presOf" srcId="{4C58EF4E-C9A5-4BE7-99E5-86916DD1C87E}" destId="{DBB2D979-EDE6-4679-B40A-48701F368F7E}" srcOrd="0" destOrd="0" presId="urn:microsoft.com/office/officeart/2005/8/layout/hierarchy3"/>
    <dgm:cxn modelId="{19205F44-C04F-43B8-88C8-562F3892FE68}" type="presOf" srcId="{4DB8FB4E-4F17-48A9-A055-A040919A7F69}" destId="{3D433A3F-0328-42B6-98E5-75F17071FFFD}" srcOrd="0" destOrd="0" presId="urn:microsoft.com/office/officeart/2005/8/layout/hierarchy3"/>
    <dgm:cxn modelId="{C6459664-3D78-4FAB-942E-AF38C6477A87}" srcId="{35C6E4BC-2265-4348-96C5-8217F51DB56C}" destId="{149F837C-2E7F-46C4-9AFD-8494E2F2F55F}" srcOrd="1" destOrd="0" parTransId="{2300F6B9-4895-4367-8E0A-70990C4913A7}" sibTransId="{769331CB-4640-4E0B-AAFB-F3AC47C75506}"/>
    <dgm:cxn modelId="{319EA064-5BA4-41BC-85FB-EBB733884712}" type="presOf" srcId="{D4D0D4DB-036B-4D94-8A10-931FC28C0971}" destId="{12960995-AEBD-4FD7-8021-D08D4F4D420C}" srcOrd="0" destOrd="0" presId="urn:microsoft.com/office/officeart/2005/8/layout/hierarchy3"/>
    <dgm:cxn modelId="{CCE24365-08A8-4BBA-AD64-88A756A83F83}" type="presOf" srcId="{AECF1385-A7AB-4F98-89AA-59440177FF4B}" destId="{5B494CE4-B30D-4A0E-8CFC-F4863D47151B}" srcOrd="0" destOrd="0" presId="urn:microsoft.com/office/officeart/2005/8/layout/hierarchy3"/>
    <dgm:cxn modelId="{71A3706E-6C36-4DC3-964A-F0F8DF611315}" type="presOf" srcId="{5BC68CAD-9839-46C6-B470-68C161F15CF3}" destId="{9D59A36B-B332-424E-8428-AD65F9FD9777}" srcOrd="0" destOrd="0" presId="urn:microsoft.com/office/officeart/2005/8/layout/hierarchy3"/>
    <dgm:cxn modelId="{32BD566E-A19E-4BEC-8E3B-891ECDFB6013}" srcId="{35C6E4BC-2265-4348-96C5-8217F51DB56C}" destId="{BA3FC488-8058-41BA-B7B4-BBF4DAEF33D2}" srcOrd="0" destOrd="0" parTransId="{5511317E-F364-49CD-8215-2A70C18716C8}" sibTransId="{8AAA1A0E-4012-40E9-8886-37E5FAA1BC2D}"/>
    <dgm:cxn modelId="{312A0981-913F-4498-9260-DAA103FE82BA}" type="presOf" srcId="{35C6E4BC-2265-4348-96C5-8217F51DB56C}" destId="{048EF39F-4C9D-4906-80FE-745FF7128D9E}" srcOrd="0" destOrd="0" presId="urn:microsoft.com/office/officeart/2005/8/layout/hierarchy3"/>
    <dgm:cxn modelId="{58815483-6A00-4176-948C-2958AD9FEAD6}" type="presOf" srcId="{113ED1EB-A4F2-4662-9B31-F67C87C28680}" destId="{F6084692-9315-4E84-A421-B176AB9A8EEF}" srcOrd="0" destOrd="0" presId="urn:microsoft.com/office/officeart/2005/8/layout/hierarchy3"/>
    <dgm:cxn modelId="{7B9D1B86-125F-49C0-80DC-62938E56FB4C}" srcId="{BA3FC488-8058-41BA-B7B4-BBF4DAEF33D2}" destId="{C55A89D2-4386-48B6-A56B-8F2F065CC17D}" srcOrd="2" destOrd="0" parTransId="{387954F7-AF99-4004-AB45-D3B9EB5C32FB}" sibTransId="{5A3E2182-45DF-446D-BCFA-6E2D9A9776B8}"/>
    <dgm:cxn modelId="{373F958D-1D0D-4DAD-A3C1-1ACE76B49BFB}" type="presOf" srcId="{22A0EECA-BF01-4DBB-9F67-50D5C94F485A}" destId="{9E5316EB-BBDC-48C5-BB0B-2F19D45598DF}" srcOrd="0" destOrd="0" presId="urn:microsoft.com/office/officeart/2005/8/layout/hierarchy3"/>
    <dgm:cxn modelId="{9BCD0294-3933-4CEA-BB0F-6CF94783D6BF}" type="presOf" srcId="{9A504BE1-7B27-4F71-A637-3902C6E34C90}" destId="{20FF7D93-D38C-4BE4-A368-430734DAA3A1}" srcOrd="0" destOrd="0" presId="urn:microsoft.com/office/officeart/2005/8/layout/hierarchy3"/>
    <dgm:cxn modelId="{23653C96-334E-426F-9236-5BEBCB3EF152}" type="presOf" srcId="{AEC7DAD5-0B29-4EF6-B391-948706C139ED}" destId="{EB1F48B2-C549-4137-A0F1-B9992DBBFF4C}" srcOrd="0" destOrd="0" presId="urn:microsoft.com/office/officeart/2005/8/layout/hierarchy3"/>
    <dgm:cxn modelId="{AE77DEA1-26CB-44D9-829F-DA7D643CDB6C}" type="presOf" srcId="{387954F7-AF99-4004-AB45-D3B9EB5C32FB}" destId="{EA3B6971-BC54-4AFE-98DA-FFC1222BF105}" srcOrd="0" destOrd="0" presId="urn:microsoft.com/office/officeart/2005/8/layout/hierarchy3"/>
    <dgm:cxn modelId="{358908A4-9CA6-4EC0-AF8C-F039272FAE76}" type="presOf" srcId="{91F24FD6-C326-4E10-9BE5-151777FB0157}" destId="{43381878-16B4-4C81-A57A-FA03851A90FD}" srcOrd="0" destOrd="0" presId="urn:microsoft.com/office/officeart/2005/8/layout/hierarchy3"/>
    <dgm:cxn modelId="{88B0E4B4-7724-4F41-9098-66DF07A69BEE}" type="presOf" srcId="{149F837C-2E7F-46C4-9AFD-8494E2F2F55F}" destId="{36FCA798-F1C8-4BCE-B683-099971B5F85B}" srcOrd="0" destOrd="0" presId="urn:microsoft.com/office/officeart/2005/8/layout/hierarchy3"/>
    <dgm:cxn modelId="{8AB958BE-2BA5-4531-A69C-AE5D47EC603C}" srcId="{149F837C-2E7F-46C4-9AFD-8494E2F2F55F}" destId="{BFFA70A3-6884-4725-8FB4-FCF110901CCD}" srcOrd="1" destOrd="0" parTransId="{113ED1EB-A4F2-4662-9B31-F67C87C28680}" sibTransId="{669C0729-3D32-4DEE-ACE4-FA55D0082641}"/>
    <dgm:cxn modelId="{DCD719C1-9A9A-4F2F-B994-BEEDF7A2340D}" srcId="{BA3FC488-8058-41BA-B7B4-BBF4DAEF33D2}" destId="{AEC7DAD5-0B29-4EF6-B391-948706C139ED}" srcOrd="1" destOrd="0" parTransId="{22A0EECA-BF01-4DBB-9F67-50D5C94F485A}" sibTransId="{7E847DFE-F5FB-48BB-B732-E17FCC41B994}"/>
    <dgm:cxn modelId="{D331E8D0-A693-4176-863C-DCB148FC9F73}" srcId="{BA3FC488-8058-41BA-B7B4-BBF4DAEF33D2}" destId="{5BC68CAD-9839-46C6-B470-68C161F15CF3}" srcOrd="4" destOrd="0" parTransId="{91F24FD6-C326-4E10-9BE5-151777FB0157}" sibTransId="{5617CC38-7AFE-4251-BAD7-BD01F4EA7ECE}"/>
    <dgm:cxn modelId="{1AD117D2-B324-4105-80B4-1BE541C14A3E}" type="presOf" srcId="{BFFA70A3-6884-4725-8FB4-FCF110901CCD}" destId="{60D0EDEF-8D1C-405E-A575-C026CAA86867}" srcOrd="0" destOrd="0" presId="urn:microsoft.com/office/officeart/2005/8/layout/hierarchy3"/>
    <dgm:cxn modelId="{946887DF-1FB2-4AD8-8BB9-F30384AE8120}" type="presOf" srcId="{BA3FC488-8058-41BA-B7B4-BBF4DAEF33D2}" destId="{B3BA6970-1A64-4217-A357-86429764C258}" srcOrd="1" destOrd="0" presId="urn:microsoft.com/office/officeart/2005/8/layout/hierarchy3"/>
    <dgm:cxn modelId="{3066F7F0-A2CA-4DAE-B136-2F108A7E5E5A}" type="presOf" srcId="{C35F266F-9A46-4078-93B6-857CBE68C553}" destId="{6175A420-F9EC-483C-8B84-B6F0A2987DB0}" srcOrd="0" destOrd="0" presId="urn:microsoft.com/office/officeart/2005/8/layout/hierarchy3"/>
    <dgm:cxn modelId="{A685E1FA-5FA3-4547-B08C-CC00E504CB00}" type="presOf" srcId="{E6435F46-5E37-4A84-B6AE-FDFB2D8FAB9A}" destId="{E6D601DB-B4EA-4248-A0F1-11D85CD80965}" srcOrd="0" destOrd="0" presId="urn:microsoft.com/office/officeart/2005/8/layout/hierarchy3"/>
    <dgm:cxn modelId="{BB08F1FF-6AB1-4639-9A6F-514ED55EDC52}" srcId="{BA3FC488-8058-41BA-B7B4-BBF4DAEF33D2}" destId="{D4D0D4DB-036B-4D94-8A10-931FC28C0971}" srcOrd="0" destOrd="0" parTransId="{4C58EF4E-C9A5-4BE7-99E5-86916DD1C87E}" sibTransId="{5D7BDEA9-A699-42BB-9C9F-EAA3D8037888}"/>
    <dgm:cxn modelId="{2EF83012-F3C0-446F-80D7-BC93FCBA3DE1}" type="presParOf" srcId="{048EF39F-4C9D-4906-80FE-745FF7128D9E}" destId="{219F54FE-5ACB-4D45-B6AE-4BB34A64A531}" srcOrd="0" destOrd="0" presId="urn:microsoft.com/office/officeart/2005/8/layout/hierarchy3"/>
    <dgm:cxn modelId="{4F444154-9F2C-401B-BFA2-27957E2C6B34}" type="presParOf" srcId="{219F54FE-5ACB-4D45-B6AE-4BB34A64A531}" destId="{17F1B6F4-C10B-44A3-96E8-3A808D652C91}" srcOrd="0" destOrd="0" presId="urn:microsoft.com/office/officeart/2005/8/layout/hierarchy3"/>
    <dgm:cxn modelId="{965F50B5-79BF-435B-A7FA-99CE6C4D3F5F}" type="presParOf" srcId="{17F1B6F4-C10B-44A3-96E8-3A808D652C91}" destId="{39F6F764-6370-4645-8495-9E7515F06A18}" srcOrd="0" destOrd="0" presId="urn:microsoft.com/office/officeart/2005/8/layout/hierarchy3"/>
    <dgm:cxn modelId="{B65E8FAA-815E-4F18-B72B-B0CCE6F773E9}" type="presParOf" srcId="{17F1B6F4-C10B-44A3-96E8-3A808D652C91}" destId="{B3BA6970-1A64-4217-A357-86429764C258}" srcOrd="1" destOrd="0" presId="urn:microsoft.com/office/officeart/2005/8/layout/hierarchy3"/>
    <dgm:cxn modelId="{08D035FD-7BB1-4A76-B8CD-98D298DEFB74}" type="presParOf" srcId="{219F54FE-5ACB-4D45-B6AE-4BB34A64A531}" destId="{917001C4-7931-4BD8-9161-BE75E6DADDC9}" srcOrd="1" destOrd="0" presId="urn:microsoft.com/office/officeart/2005/8/layout/hierarchy3"/>
    <dgm:cxn modelId="{0C8E2686-AB4E-415F-B52A-0CE30A2F287F}" type="presParOf" srcId="{917001C4-7931-4BD8-9161-BE75E6DADDC9}" destId="{DBB2D979-EDE6-4679-B40A-48701F368F7E}" srcOrd="0" destOrd="0" presId="urn:microsoft.com/office/officeart/2005/8/layout/hierarchy3"/>
    <dgm:cxn modelId="{C6B8E50A-90D8-405D-91F7-546F05D500A2}" type="presParOf" srcId="{917001C4-7931-4BD8-9161-BE75E6DADDC9}" destId="{12960995-AEBD-4FD7-8021-D08D4F4D420C}" srcOrd="1" destOrd="0" presId="urn:microsoft.com/office/officeart/2005/8/layout/hierarchy3"/>
    <dgm:cxn modelId="{1E1037D7-C0F3-418C-9399-621A14147079}" type="presParOf" srcId="{917001C4-7931-4BD8-9161-BE75E6DADDC9}" destId="{9E5316EB-BBDC-48C5-BB0B-2F19D45598DF}" srcOrd="2" destOrd="0" presId="urn:microsoft.com/office/officeart/2005/8/layout/hierarchy3"/>
    <dgm:cxn modelId="{A0F2A95B-9E41-41E2-8A87-7049FD42C60E}" type="presParOf" srcId="{917001C4-7931-4BD8-9161-BE75E6DADDC9}" destId="{EB1F48B2-C549-4137-A0F1-B9992DBBFF4C}" srcOrd="3" destOrd="0" presId="urn:microsoft.com/office/officeart/2005/8/layout/hierarchy3"/>
    <dgm:cxn modelId="{A3D4F6B0-4861-4B83-9A0A-3CFFA4C28FD2}" type="presParOf" srcId="{917001C4-7931-4BD8-9161-BE75E6DADDC9}" destId="{EA3B6971-BC54-4AFE-98DA-FFC1222BF105}" srcOrd="4" destOrd="0" presId="urn:microsoft.com/office/officeart/2005/8/layout/hierarchy3"/>
    <dgm:cxn modelId="{215E727A-3259-4533-877E-6F542C24B610}" type="presParOf" srcId="{917001C4-7931-4BD8-9161-BE75E6DADDC9}" destId="{5791F7F3-71BF-40E2-8337-12CE06E4808A}" srcOrd="5" destOrd="0" presId="urn:microsoft.com/office/officeart/2005/8/layout/hierarchy3"/>
    <dgm:cxn modelId="{BAB3F9AF-56CB-4831-A0E9-5A951A332705}" type="presParOf" srcId="{917001C4-7931-4BD8-9161-BE75E6DADDC9}" destId="{5B494CE4-B30D-4A0E-8CFC-F4863D47151B}" srcOrd="6" destOrd="0" presId="urn:microsoft.com/office/officeart/2005/8/layout/hierarchy3"/>
    <dgm:cxn modelId="{C7BFA785-90F6-4688-B760-2FE093CDF458}" type="presParOf" srcId="{917001C4-7931-4BD8-9161-BE75E6DADDC9}" destId="{20FF7D93-D38C-4BE4-A368-430734DAA3A1}" srcOrd="7" destOrd="0" presId="urn:microsoft.com/office/officeart/2005/8/layout/hierarchy3"/>
    <dgm:cxn modelId="{FBE18DCE-19AC-4DC4-90CD-3E1A17F1BA87}" type="presParOf" srcId="{917001C4-7931-4BD8-9161-BE75E6DADDC9}" destId="{43381878-16B4-4C81-A57A-FA03851A90FD}" srcOrd="8" destOrd="0" presId="urn:microsoft.com/office/officeart/2005/8/layout/hierarchy3"/>
    <dgm:cxn modelId="{EE93D020-9AA4-4367-99C4-B3239007AB1C}" type="presParOf" srcId="{917001C4-7931-4BD8-9161-BE75E6DADDC9}" destId="{9D59A36B-B332-424E-8428-AD65F9FD9777}" srcOrd="9" destOrd="0" presId="urn:microsoft.com/office/officeart/2005/8/layout/hierarchy3"/>
    <dgm:cxn modelId="{18796798-B35C-4DAA-98F0-BB3EEEA95E01}" type="presParOf" srcId="{048EF39F-4C9D-4906-80FE-745FF7128D9E}" destId="{3F87E923-0A96-418B-BEAD-2D3B96BAAB2C}" srcOrd="1" destOrd="0" presId="urn:microsoft.com/office/officeart/2005/8/layout/hierarchy3"/>
    <dgm:cxn modelId="{E017E374-8BC8-4B94-A9B6-B8119F639B2E}" type="presParOf" srcId="{3F87E923-0A96-418B-BEAD-2D3B96BAAB2C}" destId="{7BB32F97-E3F2-4279-9207-E9422E96642E}" srcOrd="0" destOrd="0" presId="urn:microsoft.com/office/officeart/2005/8/layout/hierarchy3"/>
    <dgm:cxn modelId="{D011D2E8-A2C1-4911-B167-43DB2405B1ED}" type="presParOf" srcId="{7BB32F97-E3F2-4279-9207-E9422E96642E}" destId="{36FCA798-F1C8-4BCE-B683-099971B5F85B}" srcOrd="0" destOrd="0" presId="urn:microsoft.com/office/officeart/2005/8/layout/hierarchy3"/>
    <dgm:cxn modelId="{C52931DF-C528-41DA-99CF-5F1B96D23A07}" type="presParOf" srcId="{7BB32F97-E3F2-4279-9207-E9422E96642E}" destId="{004087C5-A4EF-466B-BC80-A9802E759260}" srcOrd="1" destOrd="0" presId="urn:microsoft.com/office/officeart/2005/8/layout/hierarchy3"/>
    <dgm:cxn modelId="{4FAABE14-1485-40E9-8220-C7A177AF9978}" type="presParOf" srcId="{3F87E923-0A96-418B-BEAD-2D3B96BAAB2C}" destId="{A4E021F7-451F-40B6-A923-166C6504772B}" srcOrd="1" destOrd="0" presId="urn:microsoft.com/office/officeart/2005/8/layout/hierarchy3"/>
    <dgm:cxn modelId="{286FCEED-88AA-45B4-AC78-B5E87C95B9BA}" type="presParOf" srcId="{A4E021F7-451F-40B6-A923-166C6504772B}" destId="{6175A420-F9EC-483C-8B84-B6F0A2987DB0}" srcOrd="0" destOrd="0" presId="urn:microsoft.com/office/officeart/2005/8/layout/hierarchy3"/>
    <dgm:cxn modelId="{26A6EC0B-DF10-4BC7-9D66-6F5848F5A9D3}" type="presParOf" srcId="{A4E021F7-451F-40B6-A923-166C6504772B}" destId="{729B872C-B618-4E74-B63E-68E586C6164F}" srcOrd="1" destOrd="0" presId="urn:microsoft.com/office/officeart/2005/8/layout/hierarchy3"/>
    <dgm:cxn modelId="{20FDC5CE-EB11-4551-B208-F31654533AF9}" type="presParOf" srcId="{A4E021F7-451F-40B6-A923-166C6504772B}" destId="{F6084692-9315-4E84-A421-B176AB9A8EEF}" srcOrd="2" destOrd="0" presId="urn:microsoft.com/office/officeart/2005/8/layout/hierarchy3"/>
    <dgm:cxn modelId="{7A472C31-9D92-468F-BA7E-4E1CAF5BED64}" type="presParOf" srcId="{A4E021F7-451F-40B6-A923-166C6504772B}" destId="{60D0EDEF-8D1C-405E-A575-C026CAA86867}" srcOrd="3" destOrd="0" presId="urn:microsoft.com/office/officeart/2005/8/layout/hierarchy3"/>
    <dgm:cxn modelId="{E6786607-40AA-4E0D-86DF-63A2520DC7E5}" type="presParOf" srcId="{A4E021F7-451F-40B6-A923-166C6504772B}" destId="{E6D601DB-B4EA-4248-A0F1-11D85CD80965}" srcOrd="4" destOrd="0" presId="urn:microsoft.com/office/officeart/2005/8/layout/hierarchy3"/>
    <dgm:cxn modelId="{8E37770A-3E04-43D5-8FCE-C30F73E7BEA7}" type="presParOf" srcId="{A4E021F7-451F-40B6-A923-166C6504772B}" destId="{3D433A3F-0328-42B6-98E5-75F17071FFFD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D50871-ED96-4098-A0AE-5DEC9EFE31AE}">
      <dsp:nvSpPr>
        <dsp:cNvPr id="0" name=""/>
        <dsp:cNvSpPr/>
      </dsp:nvSpPr>
      <dsp:spPr>
        <a:xfrm>
          <a:off x="3132965" y="2077352"/>
          <a:ext cx="1473479" cy="1523049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200" b="1" i="0" kern="1200" dirty="0">
              <a:solidFill>
                <a:schemeClr val="tx1"/>
              </a:solidFill>
            </a:rPr>
            <a:t>Modelos de negocio</a:t>
          </a:r>
        </a:p>
      </dsp:txBody>
      <dsp:txXfrm>
        <a:off x="3429200" y="2430826"/>
        <a:ext cx="881009" cy="789248"/>
      </dsp:txXfrm>
    </dsp:sp>
    <dsp:sp modelId="{9FEF905D-21C4-42E0-B728-3FD7DE73570B}">
      <dsp:nvSpPr>
        <dsp:cNvPr id="0" name=""/>
        <dsp:cNvSpPr/>
      </dsp:nvSpPr>
      <dsp:spPr>
        <a:xfrm>
          <a:off x="1646540" y="1272683"/>
          <a:ext cx="1723409" cy="1674525"/>
        </a:xfrm>
        <a:prstGeom prst="gear6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50" b="1" kern="1200" dirty="0">
              <a:solidFill>
                <a:schemeClr val="tx1"/>
              </a:solidFill>
            </a:rPr>
            <a:t>Fuente de financiamiento</a:t>
          </a:r>
          <a:endParaRPr lang="es-CR" sz="900" b="1" kern="1200" dirty="0">
            <a:solidFill>
              <a:schemeClr val="tx1"/>
            </a:solidFill>
          </a:endParaRPr>
        </a:p>
      </dsp:txBody>
      <dsp:txXfrm>
        <a:off x="2075213" y="1696798"/>
        <a:ext cx="866063" cy="826295"/>
      </dsp:txXfrm>
    </dsp:sp>
    <dsp:sp modelId="{9618909A-DDFF-42B0-AE00-D296B34FAD53}">
      <dsp:nvSpPr>
        <dsp:cNvPr id="0" name=""/>
        <dsp:cNvSpPr/>
      </dsp:nvSpPr>
      <dsp:spPr>
        <a:xfrm rot="20700000">
          <a:off x="2602112" y="251569"/>
          <a:ext cx="1530240" cy="1530240"/>
        </a:xfrm>
        <a:prstGeom prst="gear6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200" b="1" kern="1200" dirty="0">
              <a:solidFill>
                <a:schemeClr val="tx1"/>
              </a:solidFill>
            </a:rPr>
            <a:t>Costo de inversiones y prioridades </a:t>
          </a:r>
        </a:p>
      </dsp:txBody>
      <dsp:txXfrm rot="-20700000">
        <a:off x="2937738" y="587195"/>
        <a:ext cx="858987" cy="858987"/>
      </dsp:txXfrm>
    </dsp:sp>
    <dsp:sp modelId="{ED6DA1CE-D2F5-43A7-B5AB-B395A057B563}">
      <dsp:nvSpPr>
        <dsp:cNvPr id="0" name=""/>
        <dsp:cNvSpPr/>
      </dsp:nvSpPr>
      <dsp:spPr>
        <a:xfrm>
          <a:off x="3132969" y="1575050"/>
          <a:ext cx="1806924" cy="2031470"/>
        </a:xfrm>
        <a:prstGeom prst="circularArrow">
          <a:avLst>
            <a:gd name="adj1" fmla="val 4687"/>
            <a:gd name="adj2" fmla="val 299029"/>
            <a:gd name="adj3" fmla="val 2508964"/>
            <a:gd name="adj4" fmla="val 15876879"/>
            <a:gd name="adj5" fmla="val 546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C68D7-A358-44F5-93C4-AEE2E0F370F7}">
      <dsp:nvSpPr>
        <dsp:cNvPr id="0" name=""/>
        <dsp:cNvSpPr/>
      </dsp:nvSpPr>
      <dsp:spPr>
        <a:xfrm>
          <a:off x="1450756" y="984725"/>
          <a:ext cx="1997145" cy="1997145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001A6B-7CDA-44A6-93C4-A1B226F26A27}">
      <dsp:nvSpPr>
        <dsp:cNvPr id="0" name=""/>
        <dsp:cNvSpPr/>
      </dsp:nvSpPr>
      <dsp:spPr>
        <a:xfrm>
          <a:off x="2248151" y="-82367"/>
          <a:ext cx="2153325" cy="215332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F6F764-6370-4645-8495-9E7515F06A18}">
      <dsp:nvSpPr>
        <dsp:cNvPr id="0" name=""/>
        <dsp:cNvSpPr/>
      </dsp:nvSpPr>
      <dsp:spPr>
        <a:xfrm>
          <a:off x="1620051" y="2165"/>
          <a:ext cx="1136530" cy="5682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300" kern="1200" dirty="0"/>
            <a:t>Instrumentales </a:t>
          </a:r>
        </a:p>
      </dsp:txBody>
      <dsp:txXfrm>
        <a:off x="1636695" y="18809"/>
        <a:ext cx="1103242" cy="534977"/>
      </dsp:txXfrm>
    </dsp:sp>
    <dsp:sp modelId="{DBB2D979-EDE6-4679-B40A-48701F368F7E}">
      <dsp:nvSpPr>
        <dsp:cNvPr id="0" name=""/>
        <dsp:cNvSpPr/>
      </dsp:nvSpPr>
      <dsp:spPr>
        <a:xfrm>
          <a:off x="1733704" y="570430"/>
          <a:ext cx="113653" cy="426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6198"/>
              </a:lnTo>
              <a:lnTo>
                <a:pt x="113653" y="42619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60995-AEBD-4FD7-8021-D08D4F4D420C}">
      <dsp:nvSpPr>
        <dsp:cNvPr id="0" name=""/>
        <dsp:cNvSpPr/>
      </dsp:nvSpPr>
      <dsp:spPr>
        <a:xfrm>
          <a:off x="1847357" y="712497"/>
          <a:ext cx="909224" cy="5682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00" kern="1200" dirty="0"/>
            <a:t>Políticas Públicas </a:t>
          </a:r>
        </a:p>
      </dsp:txBody>
      <dsp:txXfrm>
        <a:off x="1864001" y="729141"/>
        <a:ext cx="875936" cy="534977"/>
      </dsp:txXfrm>
    </dsp:sp>
    <dsp:sp modelId="{9E5316EB-BBDC-48C5-BB0B-2F19D45598DF}">
      <dsp:nvSpPr>
        <dsp:cNvPr id="0" name=""/>
        <dsp:cNvSpPr/>
      </dsp:nvSpPr>
      <dsp:spPr>
        <a:xfrm>
          <a:off x="1733704" y="570430"/>
          <a:ext cx="113653" cy="11365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6530"/>
              </a:lnTo>
              <a:lnTo>
                <a:pt x="113653" y="113653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1F48B2-C549-4137-A0F1-B9992DBBFF4C}">
      <dsp:nvSpPr>
        <dsp:cNvPr id="0" name=""/>
        <dsp:cNvSpPr/>
      </dsp:nvSpPr>
      <dsp:spPr>
        <a:xfrm>
          <a:off x="1847357" y="1422828"/>
          <a:ext cx="909224" cy="5682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00" kern="1200" dirty="0"/>
            <a:t>Instrumentos de mercado </a:t>
          </a:r>
        </a:p>
      </dsp:txBody>
      <dsp:txXfrm>
        <a:off x="1864001" y="1439472"/>
        <a:ext cx="875936" cy="534977"/>
      </dsp:txXfrm>
    </dsp:sp>
    <dsp:sp modelId="{EA3B6971-BC54-4AFE-98DA-FFC1222BF105}">
      <dsp:nvSpPr>
        <dsp:cNvPr id="0" name=""/>
        <dsp:cNvSpPr/>
      </dsp:nvSpPr>
      <dsp:spPr>
        <a:xfrm>
          <a:off x="1733704" y="570430"/>
          <a:ext cx="113653" cy="18468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861"/>
              </a:lnTo>
              <a:lnTo>
                <a:pt x="113653" y="184686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91F7F3-71BF-40E2-8337-12CE06E4808A}">
      <dsp:nvSpPr>
        <dsp:cNvPr id="0" name=""/>
        <dsp:cNvSpPr/>
      </dsp:nvSpPr>
      <dsp:spPr>
        <a:xfrm>
          <a:off x="1847357" y="2133160"/>
          <a:ext cx="909224" cy="5682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00" kern="1200" dirty="0"/>
            <a:t>Métrica</a:t>
          </a:r>
        </a:p>
      </dsp:txBody>
      <dsp:txXfrm>
        <a:off x="1864001" y="2149804"/>
        <a:ext cx="875936" cy="534977"/>
      </dsp:txXfrm>
    </dsp:sp>
    <dsp:sp modelId="{5B494CE4-B30D-4A0E-8CFC-F4863D47151B}">
      <dsp:nvSpPr>
        <dsp:cNvPr id="0" name=""/>
        <dsp:cNvSpPr/>
      </dsp:nvSpPr>
      <dsp:spPr>
        <a:xfrm>
          <a:off x="1733704" y="570430"/>
          <a:ext cx="113653" cy="2557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7193"/>
              </a:lnTo>
              <a:lnTo>
                <a:pt x="113653" y="255719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FF7D93-D38C-4BE4-A368-430734DAA3A1}">
      <dsp:nvSpPr>
        <dsp:cNvPr id="0" name=""/>
        <dsp:cNvSpPr/>
      </dsp:nvSpPr>
      <dsp:spPr>
        <a:xfrm>
          <a:off x="1847357" y="2843491"/>
          <a:ext cx="909224" cy="5682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00" kern="1200" dirty="0"/>
            <a:t>Finanzas climáticas</a:t>
          </a:r>
        </a:p>
      </dsp:txBody>
      <dsp:txXfrm>
        <a:off x="1864001" y="2860135"/>
        <a:ext cx="875936" cy="534977"/>
      </dsp:txXfrm>
    </dsp:sp>
    <dsp:sp modelId="{43381878-16B4-4C81-A57A-FA03851A90FD}">
      <dsp:nvSpPr>
        <dsp:cNvPr id="0" name=""/>
        <dsp:cNvSpPr/>
      </dsp:nvSpPr>
      <dsp:spPr>
        <a:xfrm>
          <a:off x="1733704" y="570430"/>
          <a:ext cx="113653" cy="3267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7525"/>
              </a:lnTo>
              <a:lnTo>
                <a:pt x="113653" y="326752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9A36B-B332-424E-8428-AD65F9FD9777}">
      <dsp:nvSpPr>
        <dsp:cNvPr id="0" name=""/>
        <dsp:cNvSpPr/>
      </dsp:nvSpPr>
      <dsp:spPr>
        <a:xfrm>
          <a:off x="1847357" y="3553823"/>
          <a:ext cx="909224" cy="5682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00" kern="1200" dirty="0"/>
            <a:t>Gobernanza y transparencia</a:t>
          </a:r>
        </a:p>
      </dsp:txBody>
      <dsp:txXfrm>
        <a:off x="1864001" y="3570467"/>
        <a:ext cx="875936" cy="534977"/>
      </dsp:txXfrm>
    </dsp:sp>
    <dsp:sp modelId="{36FCA798-F1C8-4BCE-B683-099971B5F85B}">
      <dsp:nvSpPr>
        <dsp:cNvPr id="0" name=""/>
        <dsp:cNvSpPr/>
      </dsp:nvSpPr>
      <dsp:spPr>
        <a:xfrm>
          <a:off x="3040714" y="2165"/>
          <a:ext cx="1136530" cy="56826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300" kern="1200" dirty="0"/>
            <a:t>Territoriales </a:t>
          </a:r>
        </a:p>
      </dsp:txBody>
      <dsp:txXfrm>
        <a:off x="3057358" y="18809"/>
        <a:ext cx="1103242" cy="534977"/>
      </dsp:txXfrm>
    </dsp:sp>
    <dsp:sp modelId="{6175A420-F9EC-483C-8B84-B6F0A2987DB0}">
      <dsp:nvSpPr>
        <dsp:cNvPr id="0" name=""/>
        <dsp:cNvSpPr/>
      </dsp:nvSpPr>
      <dsp:spPr>
        <a:xfrm>
          <a:off x="3154367" y="570430"/>
          <a:ext cx="113653" cy="426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6198"/>
              </a:lnTo>
              <a:lnTo>
                <a:pt x="113653" y="42619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9B872C-B618-4E74-B63E-68E586C6164F}">
      <dsp:nvSpPr>
        <dsp:cNvPr id="0" name=""/>
        <dsp:cNvSpPr/>
      </dsp:nvSpPr>
      <dsp:spPr>
        <a:xfrm>
          <a:off x="3268020" y="712497"/>
          <a:ext cx="909224" cy="5682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00" kern="1200" dirty="0"/>
            <a:t>Ciudades  bajas en carbono y </a:t>
          </a:r>
          <a:r>
            <a:rPr lang="es-CR" sz="1000" kern="1200" dirty="0" err="1"/>
            <a:t>resilientes</a:t>
          </a:r>
          <a:r>
            <a:rPr lang="es-CR" sz="1000" kern="1200" dirty="0"/>
            <a:t> al CC</a:t>
          </a:r>
        </a:p>
      </dsp:txBody>
      <dsp:txXfrm>
        <a:off x="3284664" y="729141"/>
        <a:ext cx="875936" cy="534977"/>
      </dsp:txXfrm>
    </dsp:sp>
    <dsp:sp modelId="{F6084692-9315-4E84-A421-B176AB9A8EEF}">
      <dsp:nvSpPr>
        <dsp:cNvPr id="0" name=""/>
        <dsp:cNvSpPr/>
      </dsp:nvSpPr>
      <dsp:spPr>
        <a:xfrm>
          <a:off x="3154367" y="570430"/>
          <a:ext cx="113653" cy="11936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3695"/>
              </a:lnTo>
              <a:lnTo>
                <a:pt x="113653" y="119369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D0EDEF-8D1C-405E-A575-C026CAA86867}">
      <dsp:nvSpPr>
        <dsp:cNvPr id="0" name=""/>
        <dsp:cNvSpPr/>
      </dsp:nvSpPr>
      <dsp:spPr>
        <a:xfrm>
          <a:off x="3268020" y="1422828"/>
          <a:ext cx="909224" cy="6825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00" kern="1200" dirty="0"/>
            <a:t>Territorios rurales climáticamente inteligentes</a:t>
          </a:r>
        </a:p>
      </dsp:txBody>
      <dsp:txXfrm>
        <a:off x="3288012" y="1442820"/>
        <a:ext cx="869240" cy="642610"/>
      </dsp:txXfrm>
    </dsp:sp>
    <dsp:sp modelId="{E6D601DB-B4EA-4248-A0F1-11D85CD80965}">
      <dsp:nvSpPr>
        <dsp:cNvPr id="0" name=""/>
        <dsp:cNvSpPr/>
      </dsp:nvSpPr>
      <dsp:spPr>
        <a:xfrm>
          <a:off x="3154367" y="570430"/>
          <a:ext cx="113653" cy="21965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6597"/>
              </a:lnTo>
              <a:lnTo>
                <a:pt x="113653" y="219659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433A3F-0328-42B6-98E5-75F17071FFFD}">
      <dsp:nvSpPr>
        <dsp:cNvPr id="0" name=""/>
        <dsp:cNvSpPr/>
      </dsp:nvSpPr>
      <dsp:spPr>
        <a:xfrm>
          <a:off x="3268020" y="2247489"/>
          <a:ext cx="909224" cy="10390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00" kern="1200" dirty="0"/>
            <a:t>Gestión integrada de RRHH y sus territorios clave: cuencas, costas y mares </a:t>
          </a:r>
        </a:p>
      </dsp:txBody>
      <dsp:txXfrm>
        <a:off x="3294650" y="2274119"/>
        <a:ext cx="855964" cy="985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5F3AA-1714-4E1C-9840-C0D089D46C68}">
      <dsp:nvSpPr>
        <dsp:cNvPr id="0" name=""/>
        <dsp:cNvSpPr/>
      </dsp:nvSpPr>
      <dsp:spPr>
        <a:xfrm rot="5400000">
          <a:off x="1942741" y="-598220"/>
          <a:ext cx="806974" cy="220821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600" kern="1200" dirty="0"/>
            <a:t>Presupuesto público</a:t>
          </a:r>
        </a:p>
      </dsp:txBody>
      <dsp:txXfrm rot="-5400000">
        <a:off x="1242121" y="141793"/>
        <a:ext cx="2168822" cy="728188"/>
      </dsp:txXfrm>
    </dsp:sp>
    <dsp:sp modelId="{7D6805B7-E9CF-4772-83CB-135D8CA08F13}">
      <dsp:nvSpPr>
        <dsp:cNvPr id="0" name=""/>
        <dsp:cNvSpPr/>
      </dsp:nvSpPr>
      <dsp:spPr>
        <a:xfrm>
          <a:off x="0" y="1528"/>
          <a:ext cx="1242120" cy="10087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100" b="1" kern="1200" dirty="0"/>
            <a:t>Inversión pública </a:t>
          </a:r>
        </a:p>
      </dsp:txBody>
      <dsp:txXfrm>
        <a:off x="49242" y="50770"/>
        <a:ext cx="1143636" cy="910233"/>
      </dsp:txXfrm>
    </dsp:sp>
    <dsp:sp modelId="{5A86D379-8F17-42E4-AACF-CA51A17C25B0}">
      <dsp:nvSpPr>
        <dsp:cNvPr id="0" name=""/>
        <dsp:cNvSpPr/>
      </dsp:nvSpPr>
      <dsp:spPr>
        <a:xfrm rot="5400000">
          <a:off x="1942741" y="460933"/>
          <a:ext cx="806974" cy="220821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600" kern="1200" dirty="0"/>
            <a:t>Modelos de negocio </a:t>
          </a:r>
        </a:p>
      </dsp:txBody>
      <dsp:txXfrm rot="-5400000">
        <a:off x="1242121" y="1200947"/>
        <a:ext cx="2168822" cy="728188"/>
      </dsp:txXfrm>
    </dsp:sp>
    <dsp:sp modelId="{4B7E474C-8989-4E89-83E5-E1F3CA360924}">
      <dsp:nvSpPr>
        <dsp:cNvPr id="0" name=""/>
        <dsp:cNvSpPr/>
      </dsp:nvSpPr>
      <dsp:spPr>
        <a:xfrm>
          <a:off x="0" y="1060682"/>
          <a:ext cx="1242120" cy="10087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100" b="1" kern="1200" dirty="0"/>
            <a:t>Inversión privada</a:t>
          </a:r>
        </a:p>
      </dsp:txBody>
      <dsp:txXfrm>
        <a:off x="49242" y="1109924"/>
        <a:ext cx="1143636" cy="910233"/>
      </dsp:txXfrm>
    </dsp:sp>
    <dsp:sp modelId="{4D5772C8-D29E-4ECF-B089-B9EB786BF566}">
      <dsp:nvSpPr>
        <dsp:cNvPr id="0" name=""/>
        <dsp:cNvSpPr/>
      </dsp:nvSpPr>
      <dsp:spPr>
        <a:xfrm rot="5400000">
          <a:off x="1942741" y="1501801"/>
          <a:ext cx="806974" cy="220821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600" kern="1200" dirty="0">
              <a:solidFill>
                <a:schemeClr val="accent2"/>
              </a:solidFill>
            </a:rPr>
            <a:t>Otras fuentes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R" sz="1600" kern="1200" dirty="0">
              <a:solidFill>
                <a:srgbClr val="00B050"/>
              </a:solidFill>
            </a:rPr>
            <a:t>Fondo Verde del Clima </a:t>
          </a:r>
        </a:p>
      </dsp:txBody>
      <dsp:txXfrm rot="-5400000">
        <a:off x="1242121" y="2241815"/>
        <a:ext cx="2168822" cy="728188"/>
      </dsp:txXfrm>
    </dsp:sp>
    <dsp:sp modelId="{C38E5915-CE15-4C18-8640-2B4969F1149B}">
      <dsp:nvSpPr>
        <dsp:cNvPr id="0" name=""/>
        <dsp:cNvSpPr/>
      </dsp:nvSpPr>
      <dsp:spPr>
        <a:xfrm>
          <a:off x="0" y="2119835"/>
          <a:ext cx="1242120" cy="10087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100" b="1" kern="1200" dirty="0"/>
            <a:t>Cooperación internacional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050" b="0" kern="1200" dirty="0"/>
            <a:t>(Rembolsable y no reembolsable)</a:t>
          </a:r>
        </a:p>
      </dsp:txBody>
      <dsp:txXfrm>
        <a:off x="49242" y="2169077"/>
        <a:ext cx="1143636" cy="9102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F6F764-6370-4645-8495-9E7515F06A18}">
      <dsp:nvSpPr>
        <dsp:cNvPr id="0" name=""/>
        <dsp:cNvSpPr/>
      </dsp:nvSpPr>
      <dsp:spPr>
        <a:xfrm>
          <a:off x="922596" y="2378"/>
          <a:ext cx="1169798" cy="5848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200" kern="1200" dirty="0"/>
            <a:t>Ejes de inversión Instrumentales </a:t>
          </a:r>
        </a:p>
      </dsp:txBody>
      <dsp:txXfrm>
        <a:off x="939727" y="19509"/>
        <a:ext cx="1135536" cy="550637"/>
      </dsp:txXfrm>
    </dsp:sp>
    <dsp:sp modelId="{DBB2D979-EDE6-4679-B40A-48701F368F7E}">
      <dsp:nvSpPr>
        <dsp:cNvPr id="0" name=""/>
        <dsp:cNvSpPr/>
      </dsp:nvSpPr>
      <dsp:spPr>
        <a:xfrm>
          <a:off x="1039576" y="587278"/>
          <a:ext cx="116979" cy="4386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8674"/>
              </a:lnTo>
              <a:lnTo>
                <a:pt x="116979" y="43867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60995-AEBD-4FD7-8021-D08D4F4D420C}">
      <dsp:nvSpPr>
        <dsp:cNvPr id="0" name=""/>
        <dsp:cNvSpPr/>
      </dsp:nvSpPr>
      <dsp:spPr>
        <a:xfrm>
          <a:off x="1156556" y="733503"/>
          <a:ext cx="935838" cy="584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200" kern="1200" dirty="0"/>
            <a:t>Políticas Públicas </a:t>
          </a:r>
        </a:p>
      </dsp:txBody>
      <dsp:txXfrm>
        <a:off x="1173687" y="750634"/>
        <a:ext cx="901576" cy="550637"/>
      </dsp:txXfrm>
    </dsp:sp>
    <dsp:sp modelId="{9E5316EB-BBDC-48C5-BB0B-2F19D45598DF}">
      <dsp:nvSpPr>
        <dsp:cNvPr id="0" name=""/>
        <dsp:cNvSpPr/>
      </dsp:nvSpPr>
      <dsp:spPr>
        <a:xfrm>
          <a:off x="1039576" y="587278"/>
          <a:ext cx="116979" cy="1169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9798"/>
              </a:lnTo>
              <a:lnTo>
                <a:pt x="116979" y="116979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1F48B2-C549-4137-A0F1-B9992DBBFF4C}">
      <dsp:nvSpPr>
        <dsp:cNvPr id="0" name=""/>
        <dsp:cNvSpPr/>
      </dsp:nvSpPr>
      <dsp:spPr>
        <a:xfrm>
          <a:off x="1156556" y="1464627"/>
          <a:ext cx="935838" cy="584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200" kern="1200" dirty="0"/>
            <a:t>Instrumentos de mercado </a:t>
          </a:r>
        </a:p>
      </dsp:txBody>
      <dsp:txXfrm>
        <a:off x="1173687" y="1481758"/>
        <a:ext cx="901576" cy="550637"/>
      </dsp:txXfrm>
    </dsp:sp>
    <dsp:sp modelId="{EA3B6971-BC54-4AFE-98DA-FFC1222BF105}">
      <dsp:nvSpPr>
        <dsp:cNvPr id="0" name=""/>
        <dsp:cNvSpPr/>
      </dsp:nvSpPr>
      <dsp:spPr>
        <a:xfrm>
          <a:off x="1039576" y="587278"/>
          <a:ext cx="116979" cy="1900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0922"/>
              </a:lnTo>
              <a:lnTo>
                <a:pt x="116979" y="190092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91F7F3-71BF-40E2-8337-12CE06E4808A}">
      <dsp:nvSpPr>
        <dsp:cNvPr id="0" name=""/>
        <dsp:cNvSpPr/>
      </dsp:nvSpPr>
      <dsp:spPr>
        <a:xfrm>
          <a:off x="1156556" y="2195751"/>
          <a:ext cx="935838" cy="584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200" kern="1200" dirty="0"/>
            <a:t>Métrica</a:t>
          </a:r>
        </a:p>
      </dsp:txBody>
      <dsp:txXfrm>
        <a:off x="1173687" y="2212882"/>
        <a:ext cx="901576" cy="550637"/>
      </dsp:txXfrm>
    </dsp:sp>
    <dsp:sp modelId="{5B494CE4-B30D-4A0E-8CFC-F4863D47151B}">
      <dsp:nvSpPr>
        <dsp:cNvPr id="0" name=""/>
        <dsp:cNvSpPr/>
      </dsp:nvSpPr>
      <dsp:spPr>
        <a:xfrm>
          <a:off x="1039576" y="587278"/>
          <a:ext cx="116979" cy="26320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2046"/>
              </a:lnTo>
              <a:lnTo>
                <a:pt x="116979" y="263204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FF7D93-D38C-4BE4-A368-430734DAA3A1}">
      <dsp:nvSpPr>
        <dsp:cNvPr id="0" name=""/>
        <dsp:cNvSpPr/>
      </dsp:nvSpPr>
      <dsp:spPr>
        <a:xfrm>
          <a:off x="1156556" y="2926875"/>
          <a:ext cx="935838" cy="584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200" kern="1200" dirty="0"/>
            <a:t>Finanzas climáticas</a:t>
          </a:r>
        </a:p>
      </dsp:txBody>
      <dsp:txXfrm>
        <a:off x="1173687" y="2944006"/>
        <a:ext cx="901576" cy="550637"/>
      </dsp:txXfrm>
    </dsp:sp>
    <dsp:sp modelId="{43381878-16B4-4C81-A57A-FA03851A90FD}">
      <dsp:nvSpPr>
        <dsp:cNvPr id="0" name=""/>
        <dsp:cNvSpPr/>
      </dsp:nvSpPr>
      <dsp:spPr>
        <a:xfrm>
          <a:off x="1039576" y="587278"/>
          <a:ext cx="116979" cy="33631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63171"/>
              </a:lnTo>
              <a:lnTo>
                <a:pt x="116979" y="336317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9A36B-B332-424E-8428-AD65F9FD9777}">
      <dsp:nvSpPr>
        <dsp:cNvPr id="0" name=""/>
        <dsp:cNvSpPr/>
      </dsp:nvSpPr>
      <dsp:spPr>
        <a:xfrm>
          <a:off x="1156556" y="3657999"/>
          <a:ext cx="935838" cy="584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200" kern="1200" dirty="0"/>
            <a:t>Gobernanza y transparencia</a:t>
          </a:r>
        </a:p>
      </dsp:txBody>
      <dsp:txXfrm>
        <a:off x="1173687" y="3675130"/>
        <a:ext cx="901576" cy="550637"/>
      </dsp:txXfrm>
    </dsp:sp>
    <dsp:sp modelId="{36FCA798-F1C8-4BCE-B683-099971B5F85B}">
      <dsp:nvSpPr>
        <dsp:cNvPr id="0" name=""/>
        <dsp:cNvSpPr/>
      </dsp:nvSpPr>
      <dsp:spPr>
        <a:xfrm>
          <a:off x="2835767" y="134806"/>
          <a:ext cx="1169798" cy="58489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200" kern="1200" dirty="0"/>
            <a:t>Territoriales </a:t>
          </a:r>
        </a:p>
      </dsp:txBody>
      <dsp:txXfrm>
        <a:off x="2852898" y="151937"/>
        <a:ext cx="1135536" cy="550637"/>
      </dsp:txXfrm>
    </dsp:sp>
    <dsp:sp modelId="{6175A420-F9EC-483C-8B84-B6F0A2987DB0}">
      <dsp:nvSpPr>
        <dsp:cNvPr id="0" name=""/>
        <dsp:cNvSpPr/>
      </dsp:nvSpPr>
      <dsp:spPr>
        <a:xfrm>
          <a:off x="2907027" y="719705"/>
          <a:ext cx="91440" cy="6092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09289"/>
              </a:lnTo>
              <a:lnTo>
                <a:pt x="130387" y="609289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9B872C-B618-4E74-B63E-68E586C6164F}">
      <dsp:nvSpPr>
        <dsp:cNvPr id="0" name=""/>
        <dsp:cNvSpPr/>
      </dsp:nvSpPr>
      <dsp:spPr>
        <a:xfrm>
          <a:off x="3037414" y="880388"/>
          <a:ext cx="935838" cy="8972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100" kern="1200" dirty="0"/>
            <a:t>Ciudades  bajas en carbono y </a:t>
          </a:r>
          <a:r>
            <a:rPr lang="es-CR" sz="1100" kern="1200" dirty="0" err="1"/>
            <a:t>resilientes</a:t>
          </a:r>
          <a:r>
            <a:rPr lang="es-CR" sz="1100" kern="1200" dirty="0"/>
            <a:t> al CC</a:t>
          </a:r>
        </a:p>
      </dsp:txBody>
      <dsp:txXfrm>
        <a:off x="3063692" y="906666"/>
        <a:ext cx="883282" cy="844656"/>
      </dsp:txXfrm>
    </dsp:sp>
    <dsp:sp modelId="{F6084692-9315-4E84-A421-B176AB9A8EEF}">
      <dsp:nvSpPr>
        <dsp:cNvPr id="0" name=""/>
        <dsp:cNvSpPr/>
      </dsp:nvSpPr>
      <dsp:spPr>
        <a:xfrm>
          <a:off x="2952747" y="719705"/>
          <a:ext cx="130523" cy="17856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5601"/>
              </a:lnTo>
              <a:lnTo>
                <a:pt x="130523" y="178560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D0EDEF-8D1C-405E-A575-C026CAA86867}">
      <dsp:nvSpPr>
        <dsp:cNvPr id="0" name=""/>
        <dsp:cNvSpPr/>
      </dsp:nvSpPr>
      <dsp:spPr>
        <a:xfrm>
          <a:off x="3083271" y="2154018"/>
          <a:ext cx="935838" cy="7025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100" kern="1200" dirty="0"/>
            <a:t>Territorios rurales climáticamente inteligentes</a:t>
          </a:r>
        </a:p>
      </dsp:txBody>
      <dsp:txXfrm>
        <a:off x="3103849" y="2174596"/>
        <a:ext cx="894682" cy="661419"/>
      </dsp:txXfrm>
    </dsp:sp>
    <dsp:sp modelId="{E6D601DB-B4EA-4248-A0F1-11D85CD80965}">
      <dsp:nvSpPr>
        <dsp:cNvPr id="0" name=""/>
        <dsp:cNvSpPr/>
      </dsp:nvSpPr>
      <dsp:spPr>
        <a:xfrm>
          <a:off x="2952747" y="719705"/>
          <a:ext cx="146124" cy="29908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0825"/>
              </a:lnTo>
              <a:lnTo>
                <a:pt x="146124" y="299082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433A3F-0328-42B6-98E5-75F17071FFFD}">
      <dsp:nvSpPr>
        <dsp:cNvPr id="0" name=""/>
        <dsp:cNvSpPr/>
      </dsp:nvSpPr>
      <dsp:spPr>
        <a:xfrm>
          <a:off x="3098871" y="3175783"/>
          <a:ext cx="961883" cy="1069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100" kern="1200" dirty="0"/>
            <a:t>Gestión integrada de Recurso </a:t>
          </a:r>
          <a:r>
            <a:rPr lang="es-CR" sz="1100" kern="1200" dirty="0" err="1"/>
            <a:t>Hidrico</a:t>
          </a:r>
          <a:r>
            <a:rPr lang="es-CR" sz="1100" kern="1200" dirty="0"/>
            <a:t> y sus territorios clave: cuencas, costas y mares </a:t>
          </a:r>
        </a:p>
      </dsp:txBody>
      <dsp:txXfrm>
        <a:off x="3127044" y="3203956"/>
        <a:ext cx="905537" cy="10131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40DA6-8C06-4C5B-BDD7-A292CE9BB288}" type="datetimeFigureOut">
              <a:rPr lang="es-CR" smtClean="0"/>
              <a:t>6/3/2018</a:t>
            </a:fld>
            <a:endParaRPr lang="es-C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12C7A-4479-40B7-BCAD-8E358227175F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134458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60B32-7F16-844A-B7E6-A9FCC96B70E0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73892"/>
            <a:ext cx="560832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36AAE6-4403-CF4F-B364-9541AAC4240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127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hape 58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ln>
            <a:miter lim="800000"/>
          </a:ln>
        </p:spPr>
      </p:sp>
      <p:sp>
        <p:nvSpPr>
          <p:cNvPr id="26627" name="Shape 5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2289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6AAE6-4403-CF4F-B364-9541AAC4240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102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s-MX" sz="1200" dirty="0"/>
              <a:t>Fortalecimiento de capacidades en adaptación y abordaje de implementación del PNA. Implementación de las guías locales para acompañamiento territorial y regional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6AAE6-4403-CF4F-B364-9541AAC4240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022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 dirty="0"/>
              <a:t>Actores Claves</a:t>
            </a:r>
          </a:p>
          <a:p>
            <a:endParaRPr lang="es-E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/>
              <a:t>Del lado de los países están las entidades acreditadas:</a:t>
            </a:r>
            <a:r>
              <a:rPr lang="es-ES" baseline="0" dirty="0"/>
              <a:t> son las que están acreditadas frente al Fondo para presentar proyectos. A la fecha existen 48 acreditadas, y varias con solicitudes frente al Fondo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E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/>
              <a:t>Entidades Ejecutoras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E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/>
              <a:t>Beneficiarios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E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/>
              <a:t>Entre el GCF y el Fondo Verde se encuentra </a:t>
            </a:r>
            <a:r>
              <a:rPr lang="es-ES" b="1" baseline="0" dirty="0"/>
              <a:t>la AND (Autoridad Nacional Designada, o en su ausencia el Punto Focal). </a:t>
            </a:r>
            <a:r>
              <a:rPr lang="es-ES" baseline="0" dirty="0"/>
              <a:t>En este momento el punto focal es el Ministro de Ambiente. Es la entidad clave para dar la No Objeción para acreditación de entidades, y/o para proyectos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/>
              <a:t>Del lado derecho de la filmina aparecen una serie de estructuras dentro del GCF: está su Junta Directiva compuestas por países desarrollados y en vías de desarrollo, Secretaría Técnica con sede en Corea, y una serie de </a:t>
            </a:r>
            <a:r>
              <a:rPr lang="es-ES" baseline="0" dirty="0" err="1"/>
              <a:t>páneles</a:t>
            </a:r>
            <a:r>
              <a:rPr lang="es-ES" baseline="0" dirty="0"/>
              <a:t> y comités que son los que se convocan para analizar las propuestas técnicas y dar sus recomendaciones</a:t>
            </a:r>
          </a:p>
          <a:p>
            <a:endParaRPr lang="es-CR" dirty="0"/>
          </a:p>
          <a:p>
            <a:endParaRPr lang="es-C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6AAE6-4403-CF4F-B364-9541AAC4240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941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6AAE6-4403-CF4F-B364-9541AAC4240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064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hape 58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ln>
            <a:miter lim="800000"/>
          </a:ln>
        </p:spPr>
      </p:sp>
      <p:sp>
        <p:nvSpPr>
          <p:cNvPr id="26627" name="Shape 5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10284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2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8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25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0"/>
          <p:cNvSpPr>
            <a:spLocks noChangeArrowheads="1"/>
          </p:cNvSpPr>
          <p:nvPr/>
        </p:nvSpPr>
        <p:spPr bwMode="auto">
          <a:xfrm>
            <a:off x="6897689" y="4649391"/>
            <a:ext cx="127000" cy="9525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4" name="Shape 11"/>
          <p:cNvSpPr>
            <a:spLocks noChangeArrowheads="1"/>
          </p:cNvSpPr>
          <p:nvPr/>
        </p:nvSpPr>
        <p:spPr bwMode="auto">
          <a:xfrm>
            <a:off x="7454901" y="4229100"/>
            <a:ext cx="127000" cy="9525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5" name="Shape 12"/>
          <p:cNvSpPr>
            <a:spLocks noChangeArrowheads="1"/>
          </p:cNvSpPr>
          <p:nvPr/>
        </p:nvSpPr>
        <p:spPr bwMode="auto">
          <a:xfrm>
            <a:off x="8828088" y="3448050"/>
            <a:ext cx="76200" cy="5715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6" name="Shape 13"/>
          <p:cNvSpPr>
            <a:spLocks noChangeArrowheads="1"/>
          </p:cNvSpPr>
          <p:nvPr/>
        </p:nvSpPr>
        <p:spPr bwMode="auto">
          <a:xfrm>
            <a:off x="8677275" y="4933952"/>
            <a:ext cx="127000" cy="9406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7" name="Shape 14"/>
          <p:cNvSpPr>
            <a:spLocks noChangeArrowheads="1"/>
          </p:cNvSpPr>
          <p:nvPr/>
        </p:nvSpPr>
        <p:spPr bwMode="auto">
          <a:xfrm>
            <a:off x="2971800" y="475060"/>
            <a:ext cx="127000" cy="9525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8" name="Shape 15"/>
          <p:cNvSpPr>
            <a:spLocks noChangeArrowheads="1"/>
          </p:cNvSpPr>
          <p:nvPr/>
        </p:nvSpPr>
        <p:spPr bwMode="auto">
          <a:xfrm>
            <a:off x="579438" y="2530079"/>
            <a:ext cx="127000" cy="9525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10" name="Shape 16"/>
          <p:cNvSpPr>
            <a:spLocks noChangeArrowheads="1"/>
          </p:cNvSpPr>
          <p:nvPr/>
        </p:nvSpPr>
        <p:spPr bwMode="auto">
          <a:xfrm>
            <a:off x="311151" y="594122"/>
            <a:ext cx="127000" cy="9525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11" name="Shape 17"/>
          <p:cNvSpPr>
            <a:spLocks noChangeArrowheads="1"/>
          </p:cNvSpPr>
          <p:nvPr/>
        </p:nvSpPr>
        <p:spPr bwMode="auto">
          <a:xfrm>
            <a:off x="627063" y="1004888"/>
            <a:ext cx="252412" cy="1905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12" name="Shape 18"/>
          <p:cNvSpPr>
            <a:spLocks noChangeArrowheads="1"/>
          </p:cNvSpPr>
          <p:nvPr/>
        </p:nvSpPr>
        <p:spPr bwMode="auto">
          <a:xfrm>
            <a:off x="8104188" y="3721894"/>
            <a:ext cx="190500" cy="142875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13" name="Shape 19"/>
          <p:cNvSpPr>
            <a:spLocks noChangeArrowheads="1"/>
          </p:cNvSpPr>
          <p:nvPr/>
        </p:nvSpPr>
        <p:spPr bwMode="auto">
          <a:xfrm>
            <a:off x="8804275" y="4241006"/>
            <a:ext cx="190500" cy="142875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14" name="Shape 20"/>
          <p:cNvSpPr>
            <a:spLocks noChangeArrowheads="1"/>
          </p:cNvSpPr>
          <p:nvPr/>
        </p:nvSpPr>
        <p:spPr bwMode="auto">
          <a:xfrm>
            <a:off x="196851" y="1493044"/>
            <a:ext cx="74613" cy="5715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15" name="Shape 21"/>
          <p:cNvSpPr>
            <a:spLocks noChangeArrowheads="1"/>
          </p:cNvSpPr>
          <p:nvPr/>
        </p:nvSpPr>
        <p:spPr bwMode="auto">
          <a:xfrm>
            <a:off x="1738314" y="203597"/>
            <a:ext cx="254000" cy="1905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16" name="Shape 22"/>
          <p:cNvSpPr>
            <a:spLocks noChangeArrowheads="1"/>
          </p:cNvSpPr>
          <p:nvPr/>
        </p:nvSpPr>
        <p:spPr bwMode="auto">
          <a:xfrm>
            <a:off x="771525" y="1878808"/>
            <a:ext cx="76200" cy="5596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17" name="Shape 23"/>
          <p:cNvSpPr>
            <a:spLocks noChangeArrowheads="1"/>
          </p:cNvSpPr>
          <p:nvPr/>
        </p:nvSpPr>
        <p:spPr bwMode="auto">
          <a:xfrm>
            <a:off x="4271963" y="355997"/>
            <a:ext cx="76200" cy="57150"/>
          </a:xfrm>
          <a:prstGeom prst="ellipse">
            <a:avLst/>
          </a:prstGeom>
          <a:solidFill>
            <a:srgbClr val="0091EA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18" name="Shape 24"/>
          <p:cNvSpPr>
            <a:spLocks noChangeArrowheads="1"/>
          </p:cNvSpPr>
          <p:nvPr/>
        </p:nvSpPr>
        <p:spPr bwMode="auto">
          <a:xfrm>
            <a:off x="7729539" y="4595813"/>
            <a:ext cx="254000" cy="190500"/>
          </a:xfrm>
          <a:prstGeom prst="ellipse">
            <a:avLst/>
          </a:prstGeom>
          <a:noFill/>
          <a:ln w="19050">
            <a:solidFill>
              <a:srgbClr val="0091EA"/>
            </a:solidFill>
            <a:round/>
            <a:headEnd/>
            <a:tailEnd/>
          </a:ln>
        </p:spPr>
        <p:txBody>
          <a:bodyPr lIns="91425" tIns="91425" rIns="91425" bIns="91425" anchor="ctr"/>
          <a:lstStyle/>
          <a:p>
            <a:endParaRPr lang="es-MX" sz="1400"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1700186" y="1020263"/>
            <a:ext cx="5807399" cy="1159875"/>
          </a:xfrm>
          <a:prstGeom prst="rect">
            <a:avLst/>
          </a:prstGeom>
        </p:spPr>
        <p:txBody>
          <a:bodyPr anchor="t"/>
          <a:lstStyle>
            <a:lvl1pPr lvl="0">
              <a:spcBef>
                <a:spcPts val="0"/>
              </a:spcBef>
              <a:buClr>
                <a:srgbClr val="0091EA"/>
              </a:buClr>
              <a:buSzPct val="100000"/>
              <a:defRPr sz="6000" b="1">
                <a:solidFill>
                  <a:srgbClr val="0091EA"/>
                </a:solidFill>
              </a:defRPr>
            </a:lvl1pPr>
            <a:lvl2pPr lvl="1">
              <a:spcBef>
                <a:spcPts val="0"/>
              </a:spcBef>
              <a:buClr>
                <a:srgbClr val="0091EA"/>
              </a:buClr>
              <a:buSzPct val="100000"/>
              <a:defRPr sz="6000" b="1">
                <a:solidFill>
                  <a:srgbClr val="0091EA"/>
                </a:solidFill>
              </a:defRPr>
            </a:lvl2pPr>
            <a:lvl3pPr lvl="2">
              <a:spcBef>
                <a:spcPts val="0"/>
              </a:spcBef>
              <a:buClr>
                <a:srgbClr val="0091EA"/>
              </a:buClr>
              <a:buSzPct val="100000"/>
              <a:defRPr sz="6000" b="1">
                <a:solidFill>
                  <a:srgbClr val="0091EA"/>
                </a:solidFill>
              </a:defRPr>
            </a:lvl3pPr>
            <a:lvl4pPr lvl="3">
              <a:spcBef>
                <a:spcPts val="0"/>
              </a:spcBef>
              <a:buClr>
                <a:srgbClr val="0091EA"/>
              </a:buClr>
              <a:buSzPct val="100000"/>
              <a:defRPr sz="6000" b="1">
                <a:solidFill>
                  <a:srgbClr val="0091EA"/>
                </a:solidFill>
              </a:defRPr>
            </a:lvl4pPr>
            <a:lvl5pPr lvl="4">
              <a:spcBef>
                <a:spcPts val="0"/>
              </a:spcBef>
              <a:buClr>
                <a:srgbClr val="0091EA"/>
              </a:buClr>
              <a:buSzPct val="100000"/>
              <a:defRPr sz="6000" b="1">
                <a:solidFill>
                  <a:srgbClr val="0091EA"/>
                </a:solidFill>
              </a:defRPr>
            </a:lvl5pPr>
            <a:lvl6pPr lvl="5">
              <a:spcBef>
                <a:spcPts val="0"/>
              </a:spcBef>
              <a:buClr>
                <a:srgbClr val="0091EA"/>
              </a:buClr>
              <a:buSzPct val="100000"/>
              <a:defRPr sz="6000" b="1">
                <a:solidFill>
                  <a:srgbClr val="0091EA"/>
                </a:solidFill>
              </a:defRPr>
            </a:lvl6pPr>
            <a:lvl7pPr lvl="6">
              <a:spcBef>
                <a:spcPts val="0"/>
              </a:spcBef>
              <a:buClr>
                <a:srgbClr val="0091EA"/>
              </a:buClr>
              <a:buSzPct val="100000"/>
              <a:defRPr sz="6000" b="1">
                <a:solidFill>
                  <a:srgbClr val="0091EA"/>
                </a:solidFill>
              </a:defRPr>
            </a:lvl7pPr>
            <a:lvl8pPr lvl="7">
              <a:spcBef>
                <a:spcPts val="0"/>
              </a:spcBef>
              <a:buClr>
                <a:srgbClr val="0091EA"/>
              </a:buClr>
              <a:buSzPct val="100000"/>
              <a:defRPr sz="6000" b="1">
                <a:solidFill>
                  <a:srgbClr val="0091EA"/>
                </a:solidFill>
              </a:defRPr>
            </a:lvl8pPr>
            <a:lvl9pPr lvl="8">
              <a:spcBef>
                <a:spcPts val="0"/>
              </a:spcBef>
              <a:buClr>
                <a:srgbClr val="0091EA"/>
              </a:buClr>
              <a:buSzPct val="100000"/>
              <a:defRPr sz="6000" b="1">
                <a:solidFill>
                  <a:srgbClr val="0091EA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57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4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12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12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5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1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4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39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D60C7-6D34-A444-87D4-093CA9002C13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B3A8E-01A9-4B4F-B707-B0823251FC7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81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61"/>
          <p:cNvSpPr txBox="1">
            <a:spLocks noGrp="1"/>
          </p:cNvSpPr>
          <p:nvPr>
            <p:ph type="ctrTitle"/>
          </p:nvPr>
        </p:nvSpPr>
        <p:spPr>
          <a:xfrm>
            <a:off x="1698171" y="1823011"/>
            <a:ext cx="6466116" cy="1159669"/>
          </a:xfrm>
        </p:spPr>
        <p:txBody>
          <a:bodyPr>
            <a:normAutofit fontScale="90000"/>
          </a:bodyPr>
          <a:lstStyle/>
          <a:p>
            <a:pPr algn="ctr" eaLnBrk="1" hangingPunct="1">
              <a:spcBef>
                <a:spcPct val="0"/>
              </a:spcBef>
              <a:buSzTx/>
              <a:buFont typeface="Roboto Slab" charset="0"/>
              <a:buNone/>
            </a:pPr>
            <a:r>
              <a:rPr lang="es-MX" sz="3600" dirty="0">
                <a:latin typeface="Corbel" pitchFamily="34" charset="0"/>
                <a:cs typeface="Arial" charset="0"/>
                <a:sym typeface="Roboto Slab" charset="0"/>
              </a:rPr>
              <a:t>Acción y Financiamiento climático: </a:t>
            </a:r>
            <a:r>
              <a:rPr lang="es-MX" sz="2200" dirty="0">
                <a:latin typeface="Corbel" pitchFamily="34" charset="0"/>
                <a:cs typeface="Arial" charset="0"/>
                <a:sym typeface="Roboto Slab" charset="0"/>
              </a:rPr>
              <a:t>Consolidación de Autoridad Nacional Designada</a:t>
            </a:r>
            <a:br>
              <a:rPr lang="es-MX" sz="2200" dirty="0">
                <a:latin typeface="Corbel" pitchFamily="34" charset="0"/>
                <a:cs typeface="Arial" charset="0"/>
                <a:sym typeface="Roboto Slab" charset="0"/>
              </a:rPr>
            </a:br>
            <a:endParaRPr lang="es-MX" sz="2200" dirty="0">
              <a:latin typeface="Corbel" pitchFamily="34" charset="0"/>
              <a:cs typeface="Arial" charset="0"/>
              <a:sym typeface="Roboto Slab" charset="0"/>
            </a:endParaRPr>
          </a:p>
        </p:txBody>
      </p:sp>
      <p:sp>
        <p:nvSpPr>
          <p:cNvPr id="6" name="2 Subtítulo"/>
          <p:cNvSpPr txBox="1">
            <a:spLocks/>
          </p:cNvSpPr>
          <p:nvPr/>
        </p:nvSpPr>
        <p:spPr>
          <a:xfrm>
            <a:off x="685579" y="3112490"/>
            <a:ext cx="3741103" cy="1612636"/>
          </a:xfrm>
          <a:prstGeom prst="rect">
            <a:avLst/>
          </a:prstGeom>
        </p:spPr>
        <p:txBody>
          <a:bodyPr vert="horz" lIns="85725" tIns="42863" rIns="85725" bIns="42863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C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itchFamily="34" charset="0"/>
                <a:ea typeface="Arial"/>
                <a:cs typeface="Arial" charset="0"/>
              </a:rPr>
              <a:t>Patricia Campos</a:t>
            </a:r>
          </a:p>
          <a:p>
            <a:pPr algn="l"/>
            <a:r>
              <a:rPr lang="es-MX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itchFamily="34" charset="0"/>
                <a:ea typeface="Arial"/>
                <a:cs typeface="Arial" charset="0"/>
              </a:rPr>
              <a:t>Sub Directora</a:t>
            </a:r>
            <a:endParaRPr lang="es-CR" sz="2000" b="1" dirty="0">
              <a:solidFill>
                <a:schemeClr val="tx1">
                  <a:lumMod val="75000"/>
                  <a:lumOff val="25000"/>
                </a:schemeClr>
              </a:solidFill>
              <a:latin typeface="Corbel" pitchFamily="34" charset="0"/>
              <a:ea typeface="Arial"/>
              <a:cs typeface="Arial" charset="0"/>
            </a:endParaRPr>
          </a:p>
          <a:p>
            <a:pPr algn="l"/>
            <a:r>
              <a:rPr lang="es-CR" sz="1800" b="1" dirty="0">
                <a:solidFill>
                  <a:srgbClr val="0091EA"/>
                </a:solidFill>
                <a:latin typeface="Corbel" pitchFamily="34" charset="0"/>
                <a:ea typeface="Arial"/>
                <a:cs typeface="Arial" charset="0"/>
              </a:rPr>
              <a:t>Ministro de Ambiente y Energía, Marzo,2</a:t>
            </a:r>
            <a:r>
              <a:rPr lang="es-MX" sz="1800" b="1" dirty="0">
                <a:solidFill>
                  <a:srgbClr val="0091EA"/>
                </a:solidFill>
                <a:latin typeface="Corbel" pitchFamily="34" charset="0"/>
                <a:ea typeface="Arial"/>
                <a:cs typeface="Arial" charset="0"/>
              </a:rPr>
              <a:t>018</a:t>
            </a:r>
            <a:endParaRPr lang="es-CR" sz="1800" b="1" dirty="0">
              <a:solidFill>
                <a:srgbClr val="0091EA"/>
              </a:solidFill>
              <a:latin typeface="Corbel" pitchFamily="34" charset="0"/>
              <a:ea typeface="Arial"/>
              <a:cs typeface="Arial" charset="0"/>
            </a:endParaRPr>
          </a:p>
          <a:p>
            <a:pPr algn="l"/>
            <a:endParaRPr lang="es-MX" sz="1800" dirty="0">
              <a:solidFill>
                <a:srgbClr val="0F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013" y="224353"/>
            <a:ext cx="1690483" cy="999413"/>
          </a:xfrm>
          <a:prstGeom prst="rect">
            <a:avLst/>
          </a:prstGeom>
        </p:spPr>
      </p:pic>
      <p:pic>
        <p:nvPicPr>
          <p:cNvPr id="8" name="Picture 1" descr="ppt-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8" y="4778257"/>
            <a:ext cx="9124229" cy="48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13" y="471032"/>
            <a:ext cx="1653607" cy="8268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455" y="498491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s-CR" sz="3100" dirty="0"/>
              <a:t>Plan de Inversión del NDC: </a:t>
            </a:r>
            <a:br>
              <a:rPr lang="es-CR" sz="3600" b="1" dirty="0"/>
            </a:br>
            <a:br>
              <a:rPr lang="es-CR" b="1" dirty="0"/>
            </a:br>
            <a:endParaRPr lang="es-CR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4026686"/>
              </p:ext>
            </p:extLst>
          </p:nvPr>
        </p:nvGraphicFramePr>
        <p:xfrm>
          <a:off x="1021842" y="996696"/>
          <a:ext cx="6265926" cy="390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4008501" y="279255"/>
            <a:ext cx="5312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R" sz="3200" b="1" dirty="0">
                <a:latin typeface="+mj-lt"/>
              </a:rPr>
              <a:t>Componentes clave</a:t>
            </a:r>
            <a:endParaRPr lang="es-CR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921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15050361"/>
              </p:ext>
            </p:extLst>
          </p:nvPr>
        </p:nvGraphicFramePr>
        <p:xfrm>
          <a:off x="-1124712" y="932688"/>
          <a:ext cx="5797296" cy="41242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229406363"/>
              </p:ext>
            </p:extLst>
          </p:nvPr>
        </p:nvGraphicFramePr>
        <p:xfrm>
          <a:off x="3905152" y="1313532"/>
          <a:ext cx="3450336" cy="3130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8771" y="542666"/>
            <a:ext cx="3348618" cy="300082"/>
          </a:xfrm>
          <a:prstGeom prst="rect">
            <a:avLst/>
          </a:prstGeom>
          <a:solidFill>
            <a:srgbClr val="3281C8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R" b="1" dirty="0">
                <a:solidFill>
                  <a:schemeClr val="bg1"/>
                </a:solidFill>
              </a:rPr>
              <a:t>Ejes de inversión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03320" y="566190"/>
            <a:ext cx="5170932" cy="300082"/>
          </a:xfrm>
          <a:prstGeom prst="rect">
            <a:avLst/>
          </a:prstGeom>
          <a:solidFill>
            <a:srgbClr val="3281C8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R" b="1" dirty="0">
                <a:solidFill>
                  <a:schemeClr val="bg1"/>
                </a:solidFill>
              </a:rPr>
              <a:t>Fuentes de Inversión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506599" y="118930"/>
            <a:ext cx="3839337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R" sz="3100" b="1" dirty="0"/>
              <a:t>Plan de Inversión del NDC </a:t>
            </a:r>
            <a:br>
              <a:rPr lang="es-CR" sz="3600" b="1" dirty="0"/>
            </a:br>
            <a:br>
              <a:rPr lang="es-CR" b="1" dirty="0"/>
            </a:br>
            <a:endParaRPr lang="es-CR" dirty="0"/>
          </a:p>
        </p:txBody>
      </p:sp>
      <p:sp>
        <p:nvSpPr>
          <p:cNvPr id="18" name="Rounded Rectangle 17"/>
          <p:cNvSpPr/>
          <p:nvPr/>
        </p:nvSpPr>
        <p:spPr>
          <a:xfrm>
            <a:off x="7438644" y="2990028"/>
            <a:ext cx="1627632" cy="914400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sz="1200" b="1" dirty="0">
                <a:solidFill>
                  <a:schemeClr val="tx1"/>
                </a:solidFill>
              </a:rPr>
              <a:t>GEF, Fondo de adaptación, NAMA </a:t>
            </a:r>
            <a:r>
              <a:rPr lang="es-CR" sz="1200" b="1" dirty="0" err="1">
                <a:solidFill>
                  <a:schemeClr val="tx1"/>
                </a:solidFill>
              </a:rPr>
              <a:t>Facility</a:t>
            </a:r>
            <a:r>
              <a:rPr lang="es-CR" sz="1200" b="1" dirty="0">
                <a:solidFill>
                  <a:schemeClr val="tx1"/>
                </a:solidFill>
              </a:rPr>
              <a:t>, Fondos multilaterales entre otros  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469520" y="4043911"/>
            <a:ext cx="1596755" cy="560070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b="1">
                <a:solidFill>
                  <a:schemeClr val="tx1"/>
                </a:solidFill>
              </a:rPr>
              <a:t>Country Program </a:t>
            </a:r>
            <a:endParaRPr lang="es-C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16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767129591"/>
              </p:ext>
            </p:extLst>
          </p:nvPr>
        </p:nvGraphicFramePr>
        <p:xfrm>
          <a:off x="1987193" y="654496"/>
          <a:ext cx="4503285" cy="4245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itle 1"/>
          <p:cNvSpPr txBox="1">
            <a:spLocks/>
          </p:cNvSpPr>
          <p:nvPr/>
        </p:nvSpPr>
        <p:spPr>
          <a:xfrm>
            <a:off x="2506600" y="118930"/>
            <a:ext cx="5259077" cy="107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R" sz="3600" b="1" dirty="0"/>
              <a:t>Plan de Proyectos de la NDC</a:t>
            </a:r>
            <a:br>
              <a:rPr lang="es-CR" sz="3600" b="1" dirty="0"/>
            </a:br>
            <a:br>
              <a:rPr lang="es-CR" b="1" dirty="0"/>
            </a:br>
            <a:endParaRPr lang="es-CR" dirty="0"/>
          </a:p>
        </p:txBody>
      </p:sp>
      <p:sp>
        <p:nvSpPr>
          <p:cNvPr id="6" name="Rectángulo redondeado 5"/>
          <p:cNvSpPr/>
          <p:nvPr/>
        </p:nvSpPr>
        <p:spPr>
          <a:xfrm>
            <a:off x="1112621" y="2824215"/>
            <a:ext cx="1066161" cy="56605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sz="1500" b="1" dirty="0" err="1">
                <a:solidFill>
                  <a:schemeClr val="tx1"/>
                </a:solidFill>
              </a:rPr>
              <a:t>Readyness</a:t>
            </a:r>
            <a:endParaRPr lang="es-MX" sz="1500" b="1" dirty="0">
              <a:solidFill>
                <a:schemeClr val="tx1"/>
              </a:solidFill>
            </a:endParaRPr>
          </a:p>
        </p:txBody>
      </p:sp>
      <p:sp>
        <p:nvSpPr>
          <p:cNvPr id="7" name="Abrir llave 6"/>
          <p:cNvSpPr/>
          <p:nvPr/>
        </p:nvSpPr>
        <p:spPr>
          <a:xfrm>
            <a:off x="2394857" y="1534885"/>
            <a:ext cx="402771" cy="3364889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MX" sz="1013"/>
          </a:p>
        </p:txBody>
      </p:sp>
      <p:sp>
        <p:nvSpPr>
          <p:cNvPr id="8" name="Rectángulo redondeado 7"/>
          <p:cNvSpPr/>
          <p:nvPr/>
        </p:nvSpPr>
        <p:spPr>
          <a:xfrm>
            <a:off x="140438" y="1601025"/>
            <a:ext cx="1349829" cy="674914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sz="1013" dirty="0"/>
              <a:t>Fortalecimiento de la AND</a:t>
            </a:r>
          </a:p>
        </p:txBody>
      </p:sp>
      <p:sp>
        <p:nvSpPr>
          <p:cNvPr id="10" name="Rectángulo redondeado 9"/>
          <p:cNvSpPr/>
          <p:nvPr/>
        </p:nvSpPr>
        <p:spPr>
          <a:xfrm>
            <a:off x="285682" y="3825344"/>
            <a:ext cx="1497680" cy="1209037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s-MX" sz="1200" dirty="0" err="1">
                <a:solidFill>
                  <a:schemeClr val="tx1"/>
                </a:solidFill>
              </a:rPr>
              <a:t>Readyness</a:t>
            </a:r>
            <a:r>
              <a:rPr lang="es-MX" sz="1200" dirty="0">
                <a:solidFill>
                  <a:schemeClr val="tx1"/>
                </a:solidFill>
              </a:rPr>
              <a:t> en Proyectos de Adaptación (Fortalecimiento de capacidades en adaptación )</a:t>
            </a:r>
          </a:p>
        </p:txBody>
      </p:sp>
      <p:cxnSp>
        <p:nvCxnSpPr>
          <p:cNvPr id="23" name="Conector recto 22"/>
          <p:cNvCxnSpPr>
            <a:endCxn id="6" idx="0"/>
          </p:cNvCxnSpPr>
          <p:nvPr/>
        </p:nvCxnSpPr>
        <p:spPr>
          <a:xfrm>
            <a:off x="1108723" y="2275939"/>
            <a:ext cx="536978" cy="54827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Conector recto 24"/>
          <p:cNvCxnSpPr>
            <a:stCxn id="6" idx="2"/>
          </p:cNvCxnSpPr>
          <p:nvPr/>
        </p:nvCxnSpPr>
        <p:spPr>
          <a:xfrm flipH="1">
            <a:off x="1305657" y="3390271"/>
            <a:ext cx="340044" cy="4216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Rectángulo redondeado 25"/>
          <p:cNvSpPr/>
          <p:nvPr/>
        </p:nvSpPr>
        <p:spPr>
          <a:xfrm>
            <a:off x="6451905" y="1197933"/>
            <a:ext cx="2207419" cy="93054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s-MX" sz="975" dirty="0">
                <a:solidFill>
                  <a:schemeClr val="tx1"/>
                </a:solidFill>
              </a:rPr>
              <a:t>Viabilizar esquemas novedosos para impulsar modelos de transporte eléctrico. </a:t>
            </a:r>
          </a:p>
          <a:p>
            <a:pPr marL="139304" indent="-139304">
              <a:buAutoNum type="arabicParenR"/>
            </a:pPr>
            <a:r>
              <a:rPr lang="es-MX" sz="975" dirty="0">
                <a:solidFill>
                  <a:schemeClr val="tx1"/>
                </a:solidFill>
              </a:rPr>
              <a:t> TRP</a:t>
            </a:r>
          </a:p>
          <a:p>
            <a:pPr marL="139304" indent="-139304">
              <a:buAutoNum type="arabicParenR"/>
            </a:pPr>
            <a:r>
              <a:rPr lang="es-MX" sz="975" dirty="0">
                <a:solidFill>
                  <a:schemeClr val="tx1"/>
                </a:solidFill>
              </a:rPr>
              <a:t>Escalamiento de buses eléctricos</a:t>
            </a:r>
          </a:p>
          <a:p>
            <a:pPr marL="257175" indent="-257175" algn="ctr">
              <a:buAutoNum type="arabicParenR"/>
            </a:pPr>
            <a:endParaRPr lang="es-MX" sz="1013" dirty="0"/>
          </a:p>
        </p:txBody>
      </p:sp>
      <p:sp>
        <p:nvSpPr>
          <p:cNvPr id="27" name="Flecha derecha 26"/>
          <p:cNvSpPr/>
          <p:nvPr/>
        </p:nvSpPr>
        <p:spPr>
          <a:xfrm>
            <a:off x="6051892" y="1663205"/>
            <a:ext cx="308567" cy="212030"/>
          </a:xfrm>
          <a:prstGeom prst="rightArrow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MX" sz="1013"/>
          </a:p>
        </p:txBody>
      </p:sp>
      <p:sp>
        <p:nvSpPr>
          <p:cNvPr id="29" name="Rectángulo redondeado 28"/>
          <p:cNvSpPr/>
          <p:nvPr/>
        </p:nvSpPr>
        <p:spPr>
          <a:xfrm>
            <a:off x="6451905" y="2275938"/>
            <a:ext cx="2207419" cy="1549406"/>
          </a:xfrm>
          <a:prstGeom prst="roundRect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s-MX" sz="975" dirty="0"/>
              <a:t>1) Infraestructura verde para la zona Huetar Norte (Afectada por el huracán Otto). (</a:t>
            </a:r>
            <a:r>
              <a:rPr lang="es-MX" sz="975" dirty="0" err="1"/>
              <a:t>Proy</a:t>
            </a:r>
            <a:r>
              <a:rPr lang="es-MX" sz="975" dirty="0"/>
              <a:t>. FAO)</a:t>
            </a:r>
          </a:p>
          <a:p>
            <a:r>
              <a:rPr lang="es-MX" sz="975" dirty="0"/>
              <a:t>2) Cadenas productivas y modelos de adaptación basados en comunidades del Sector Agropecuario.</a:t>
            </a:r>
          </a:p>
          <a:p>
            <a:r>
              <a:rPr lang="es-MX" sz="975" dirty="0"/>
              <a:t>3) Fortalecimiento del Mecanismo Financiero en Ganadería. (Posible análisis en otros sectores)</a:t>
            </a:r>
          </a:p>
        </p:txBody>
      </p:sp>
      <p:sp>
        <p:nvSpPr>
          <p:cNvPr id="30" name="Rectángulo redondeado 29"/>
          <p:cNvSpPr/>
          <p:nvPr/>
        </p:nvSpPr>
        <p:spPr>
          <a:xfrm>
            <a:off x="6451905" y="3979092"/>
            <a:ext cx="2207418" cy="920682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s-MX" sz="975" dirty="0">
                <a:solidFill>
                  <a:schemeClr val="tx1"/>
                </a:solidFill>
              </a:rPr>
              <a:t>Modelos de gestión conjuntos en coordinación con Juntas de agua comunales (ASADAS). Busca la adaptación y la seguridad hídrica. (</a:t>
            </a:r>
            <a:r>
              <a:rPr lang="es-MX" sz="975" dirty="0" err="1">
                <a:solidFill>
                  <a:schemeClr val="tx1"/>
                </a:solidFill>
              </a:rPr>
              <a:t>Proy</a:t>
            </a:r>
            <a:r>
              <a:rPr lang="es-MX" sz="975" dirty="0">
                <a:solidFill>
                  <a:schemeClr val="tx1"/>
                </a:solidFill>
              </a:rPr>
              <a:t>. PNUD)</a:t>
            </a:r>
          </a:p>
        </p:txBody>
      </p:sp>
      <p:sp>
        <p:nvSpPr>
          <p:cNvPr id="32" name="Flecha derecha 31"/>
          <p:cNvSpPr/>
          <p:nvPr/>
        </p:nvSpPr>
        <p:spPr>
          <a:xfrm>
            <a:off x="6095642" y="2947770"/>
            <a:ext cx="308567" cy="212030"/>
          </a:xfrm>
          <a:prstGeom prst="rightArrow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MX" sz="1013"/>
          </a:p>
        </p:txBody>
      </p:sp>
      <p:sp>
        <p:nvSpPr>
          <p:cNvPr id="33" name="Flecha derecha 32"/>
          <p:cNvSpPr/>
          <p:nvPr/>
        </p:nvSpPr>
        <p:spPr>
          <a:xfrm>
            <a:off x="6095642" y="4323847"/>
            <a:ext cx="308567" cy="230294"/>
          </a:xfrm>
          <a:prstGeom prst="right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MX" sz="1013"/>
          </a:p>
        </p:txBody>
      </p:sp>
    </p:spTree>
    <p:extLst>
      <p:ext uri="{BB962C8B-B14F-4D97-AF65-F5344CB8AC3E}">
        <p14:creationId xmlns:p14="http://schemas.microsoft.com/office/powerpoint/2010/main" val="407980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8" y="0"/>
            <a:ext cx="9235440" cy="51995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398" y="1206332"/>
            <a:ext cx="4139184" cy="39532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55" y="123093"/>
            <a:ext cx="8631936" cy="35661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21785"/>
            <a:ext cx="9144000" cy="15148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3868489"/>
            <a:ext cx="8491728" cy="12862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074" y="1169588"/>
            <a:ext cx="3916680" cy="17343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018" y="713613"/>
            <a:ext cx="3602736" cy="21945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224" y="1180945"/>
            <a:ext cx="1322832" cy="8869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39" y="291807"/>
            <a:ext cx="4678680" cy="169468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141" y="818662"/>
            <a:ext cx="76200" cy="5090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7" y="721391"/>
            <a:ext cx="7903464" cy="3023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00" y="593287"/>
            <a:ext cx="4651248" cy="23225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607" y="201143"/>
            <a:ext cx="3681984" cy="2286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00" y="892908"/>
            <a:ext cx="4492752" cy="242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77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1706" y="-1"/>
            <a:ext cx="9872472" cy="54742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487" y="961802"/>
            <a:ext cx="1072896" cy="33924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058" y="86264"/>
            <a:ext cx="2184392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40" y="138983"/>
            <a:ext cx="2983992" cy="7223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049" y="399506"/>
            <a:ext cx="3541776" cy="29291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09" y="1164405"/>
            <a:ext cx="6373368" cy="40843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72" y="677474"/>
            <a:ext cx="182880" cy="6065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92" y="2221774"/>
            <a:ext cx="4663440" cy="1828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775" y="1783514"/>
            <a:ext cx="1271016" cy="10637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785" y="3049596"/>
            <a:ext cx="4623816" cy="2865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696" y="2506908"/>
            <a:ext cx="1563624" cy="122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3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5" y="-7816"/>
            <a:ext cx="9238518" cy="51933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206" y="62523"/>
            <a:ext cx="2184392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61" y="1164492"/>
            <a:ext cx="1984248" cy="32918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31" y="142818"/>
            <a:ext cx="2983992" cy="7223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8" y="385883"/>
            <a:ext cx="5900928" cy="8808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52" y="2405867"/>
            <a:ext cx="5398008" cy="9113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236" y="3204231"/>
            <a:ext cx="1898904" cy="9174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77" y="3121933"/>
            <a:ext cx="5044440" cy="28651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0" y="1534337"/>
            <a:ext cx="920496" cy="25572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52" y="2384310"/>
            <a:ext cx="5398008" cy="4267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30" y="2382316"/>
            <a:ext cx="1298448" cy="4267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433" y="3422135"/>
            <a:ext cx="243200" cy="2308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604" y="863432"/>
            <a:ext cx="6096000" cy="165201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316" y="1493558"/>
            <a:ext cx="1246632" cy="1295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747" y="385883"/>
            <a:ext cx="822960" cy="29230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477" y="597801"/>
            <a:ext cx="911352" cy="267309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831" y="691627"/>
            <a:ext cx="457200" cy="157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5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35440" cy="51995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183" y="482214"/>
            <a:ext cx="6391656" cy="40995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324" y="3030305"/>
            <a:ext cx="5090160" cy="2865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52" y="79513"/>
            <a:ext cx="8804408" cy="5143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339" y="3223260"/>
            <a:ext cx="1609344" cy="91744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881" y="705224"/>
            <a:ext cx="408432" cy="15758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514" y="872139"/>
            <a:ext cx="6102096" cy="19568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295" y="402701"/>
            <a:ext cx="822960" cy="29230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541" y="1820879"/>
            <a:ext cx="1511808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3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61"/>
          <p:cNvSpPr txBox="1">
            <a:spLocks noGrp="1"/>
          </p:cNvSpPr>
          <p:nvPr>
            <p:ph type="ctrTitle"/>
          </p:nvPr>
        </p:nvSpPr>
        <p:spPr>
          <a:xfrm>
            <a:off x="1698171" y="1599076"/>
            <a:ext cx="6466116" cy="1159669"/>
          </a:xfrm>
        </p:spPr>
        <p:txBody>
          <a:bodyPr>
            <a:normAutofit fontScale="90000"/>
          </a:bodyPr>
          <a:lstStyle/>
          <a:p>
            <a:pPr eaLnBrk="1" hangingPunct="1">
              <a:spcBef>
                <a:spcPct val="0"/>
              </a:spcBef>
              <a:buSzTx/>
              <a:buFont typeface="Roboto Slab" charset="0"/>
              <a:buNone/>
            </a:pPr>
            <a:br>
              <a:rPr lang="es-MX" sz="3600" dirty="0">
                <a:latin typeface="Corbel" pitchFamily="34" charset="0"/>
                <a:cs typeface="Arial" charset="0"/>
                <a:sym typeface="Roboto Slab" charset="0"/>
              </a:rPr>
            </a:br>
            <a:r>
              <a:rPr lang="es-MX" sz="3600" dirty="0">
                <a:latin typeface="Corbel" pitchFamily="34" charset="0"/>
                <a:cs typeface="Arial" charset="0"/>
                <a:sym typeface="Roboto Slab" charset="0"/>
              </a:rPr>
              <a:t>           MUCHAS GRACIAS</a:t>
            </a:r>
            <a:br>
              <a:rPr lang="es-MX" sz="3600" dirty="0">
                <a:latin typeface="Corbel" pitchFamily="34" charset="0"/>
                <a:cs typeface="Arial" charset="0"/>
                <a:sym typeface="Roboto Slab" charset="0"/>
              </a:rPr>
            </a:br>
            <a:br>
              <a:rPr lang="es-MX" sz="3600" dirty="0">
                <a:latin typeface="Corbel" pitchFamily="34" charset="0"/>
                <a:cs typeface="Arial" charset="0"/>
                <a:sym typeface="Roboto Slab" charset="0"/>
              </a:rPr>
            </a:br>
            <a:br>
              <a:rPr lang="es-MX" sz="2200" dirty="0">
                <a:latin typeface="Corbel" pitchFamily="34" charset="0"/>
                <a:cs typeface="Arial" charset="0"/>
                <a:sym typeface="Roboto Slab" charset="0"/>
              </a:rPr>
            </a:br>
            <a:endParaRPr lang="es-MX" sz="2200" dirty="0">
              <a:latin typeface="Corbel" pitchFamily="34" charset="0"/>
              <a:cs typeface="Arial" charset="0"/>
              <a:sym typeface="Roboto Slab" charset="0"/>
            </a:endParaRPr>
          </a:p>
        </p:txBody>
      </p:sp>
      <p:sp>
        <p:nvSpPr>
          <p:cNvPr id="6" name="2 Subtítulo"/>
          <p:cNvSpPr txBox="1">
            <a:spLocks/>
          </p:cNvSpPr>
          <p:nvPr/>
        </p:nvSpPr>
        <p:spPr>
          <a:xfrm>
            <a:off x="12248" y="3165621"/>
            <a:ext cx="3741103" cy="1612636"/>
          </a:xfrm>
          <a:prstGeom prst="rect">
            <a:avLst/>
          </a:prstGeom>
        </p:spPr>
        <p:txBody>
          <a:bodyPr vert="horz" lIns="85725" tIns="42863" rIns="85725" bIns="42863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s-MX" sz="1800" dirty="0">
              <a:solidFill>
                <a:srgbClr val="0F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244" y="123320"/>
            <a:ext cx="2264678" cy="1338877"/>
          </a:xfrm>
          <a:prstGeom prst="rect">
            <a:avLst/>
          </a:prstGeom>
        </p:spPr>
      </p:pic>
      <p:pic>
        <p:nvPicPr>
          <p:cNvPr id="8" name="Picture 1" descr="ppt-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8" y="4778257"/>
            <a:ext cx="9124229" cy="48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47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</TotalTime>
  <Words>472</Words>
  <Application>Microsoft Office PowerPoint</Application>
  <PresentationFormat>Presentación en pantalla (16:9)</PresentationFormat>
  <Paragraphs>69</Paragraphs>
  <Slides>9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Corbel</vt:lpstr>
      <vt:lpstr>Roboto Slab</vt:lpstr>
      <vt:lpstr>Office Theme</vt:lpstr>
      <vt:lpstr>Acción y Financiamiento climático: Consolidación de Autoridad Nacional Designada </vt:lpstr>
      <vt:lpstr>Plan de Inversión del NDC: 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        MUCHAS GRACIAS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Fredy Garcia Arevalo</cp:lastModifiedBy>
  <cp:revision>47</cp:revision>
  <cp:lastPrinted>2018-03-02T21:37:47Z</cp:lastPrinted>
  <dcterms:created xsi:type="dcterms:W3CDTF">2017-02-28T01:26:27Z</dcterms:created>
  <dcterms:modified xsi:type="dcterms:W3CDTF">2018-03-06T19:02:26Z</dcterms:modified>
</cp:coreProperties>
</file>