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57" r:id="rId3"/>
    <p:sldId id="287" r:id="rId4"/>
    <p:sldId id="286" r:id="rId5"/>
    <p:sldId id="284" r:id="rId6"/>
    <p:sldId id="288" r:id="rId7"/>
    <p:sldId id="262" r:id="rId8"/>
    <p:sldId id="289" r:id="rId9"/>
    <p:sldId id="2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1AC90-C7AD-4589-9BAC-CA3E0A048EDD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07AEB573-9812-4E5A-BA61-CDDAD2CE8E4B}">
      <dgm:prSet phldrT="[Text]" custT="1"/>
      <dgm:spPr/>
      <dgm:t>
        <a:bodyPr/>
        <a:lstStyle/>
        <a:p>
          <a:r>
            <a:rPr lang="es-ES" sz="2000" b="1" noProof="0" dirty="0"/>
            <a:t>Programas País FVC</a:t>
          </a:r>
        </a:p>
      </dgm:t>
    </dgm:pt>
    <dgm:pt modelId="{7DE70190-5330-4941-9DAF-08503652BD07}" type="parTrans" cxnId="{A95ECBD7-58F1-400E-89EB-CCBAEBBDCCF2}">
      <dgm:prSet/>
      <dgm:spPr/>
      <dgm:t>
        <a:bodyPr/>
        <a:lstStyle/>
        <a:p>
          <a:endParaRPr lang="es-ES" noProof="0" dirty="0"/>
        </a:p>
      </dgm:t>
    </dgm:pt>
    <dgm:pt modelId="{920CD3DD-165D-48E7-B7AA-8456FB09AA16}" type="sibTrans" cxnId="{A95ECBD7-58F1-400E-89EB-CCBAEBBDCCF2}">
      <dgm:prSet/>
      <dgm:spPr/>
      <dgm:t>
        <a:bodyPr/>
        <a:lstStyle/>
        <a:p>
          <a:endParaRPr lang="es-ES" noProof="0" dirty="0"/>
        </a:p>
      </dgm:t>
    </dgm:pt>
    <dgm:pt modelId="{0E931B95-983B-4053-98E4-01B324004468}">
      <dgm:prSet phldrT="[Text]"/>
      <dgm:spPr/>
      <dgm:t>
        <a:bodyPr/>
        <a:lstStyle/>
        <a:p>
          <a:r>
            <a:rPr lang="es-ES" noProof="0" dirty="0"/>
            <a:t>Establece las prioridades nacionales para el FVC</a:t>
          </a:r>
        </a:p>
      </dgm:t>
    </dgm:pt>
    <dgm:pt modelId="{68097C1A-2688-4AFC-9F95-EEC940DF952D}" type="parTrans" cxnId="{6336D4E6-0430-47A7-AD47-8395A9908345}">
      <dgm:prSet/>
      <dgm:spPr/>
      <dgm:t>
        <a:bodyPr/>
        <a:lstStyle/>
        <a:p>
          <a:endParaRPr lang="es-ES" noProof="0" dirty="0"/>
        </a:p>
      </dgm:t>
    </dgm:pt>
    <dgm:pt modelId="{B8C9D773-991D-480D-9F7A-267ED47A2BA9}" type="sibTrans" cxnId="{6336D4E6-0430-47A7-AD47-8395A9908345}">
      <dgm:prSet/>
      <dgm:spPr/>
      <dgm:t>
        <a:bodyPr/>
        <a:lstStyle/>
        <a:p>
          <a:endParaRPr lang="es-ES" noProof="0" dirty="0"/>
        </a:p>
      </dgm:t>
    </dgm:pt>
    <dgm:pt modelId="{3BA892E8-288F-45D4-ABF5-0FF7F11F17DA}">
      <dgm:prSet phldrT="[Text]"/>
      <dgm:spPr/>
      <dgm:t>
        <a:bodyPr/>
        <a:lstStyle/>
        <a:p>
          <a:r>
            <a:rPr lang="es-ES" noProof="0" dirty="0"/>
            <a:t>Liderado por la AND</a:t>
          </a:r>
        </a:p>
      </dgm:t>
    </dgm:pt>
    <dgm:pt modelId="{2A0809F1-9CAC-4AE1-80B4-CFA841F7A2B7}" type="parTrans" cxnId="{17BDD1DD-0FA5-4B64-BDB3-DFEC21CEF0D0}">
      <dgm:prSet/>
      <dgm:spPr/>
      <dgm:t>
        <a:bodyPr/>
        <a:lstStyle/>
        <a:p>
          <a:endParaRPr lang="es-ES" noProof="0" dirty="0"/>
        </a:p>
      </dgm:t>
    </dgm:pt>
    <dgm:pt modelId="{B5E2C52F-C6E2-460C-9B76-E3206670697B}" type="sibTrans" cxnId="{17BDD1DD-0FA5-4B64-BDB3-DFEC21CEF0D0}">
      <dgm:prSet/>
      <dgm:spPr/>
      <dgm:t>
        <a:bodyPr/>
        <a:lstStyle/>
        <a:p>
          <a:endParaRPr lang="es-ES" noProof="0" dirty="0"/>
        </a:p>
      </dgm:t>
    </dgm:pt>
    <dgm:pt modelId="{6204B999-0652-4EB7-92CC-FA081C55DFE2}">
      <dgm:prSet phldrT="[Text]" custT="1"/>
      <dgm:spPr/>
      <dgm:t>
        <a:bodyPr/>
        <a:lstStyle/>
        <a:p>
          <a:r>
            <a:rPr lang="es-ES" sz="2000" b="1" noProof="0" dirty="0"/>
            <a:t>Programas entidades FVC</a:t>
          </a:r>
        </a:p>
      </dgm:t>
    </dgm:pt>
    <dgm:pt modelId="{888EF425-3250-477D-85AD-9B89267ADD4A}" type="parTrans" cxnId="{C8F65871-510D-4506-BA88-AE087617235E}">
      <dgm:prSet/>
      <dgm:spPr/>
      <dgm:t>
        <a:bodyPr/>
        <a:lstStyle/>
        <a:p>
          <a:endParaRPr lang="es-ES" noProof="0" dirty="0"/>
        </a:p>
      </dgm:t>
    </dgm:pt>
    <dgm:pt modelId="{1206D541-9FE7-4D09-A75C-4FD68598C21B}" type="sibTrans" cxnId="{C8F65871-510D-4506-BA88-AE087617235E}">
      <dgm:prSet/>
      <dgm:spPr/>
      <dgm:t>
        <a:bodyPr/>
        <a:lstStyle/>
        <a:p>
          <a:endParaRPr lang="es-ES" noProof="0" dirty="0"/>
        </a:p>
      </dgm:t>
    </dgm:pt>
    <dgm:pt modelId="{8FF78A86-B860-47B4-AAA8-50AE8C25E6AF}">
      <dgm:prSet phldrT="[Text]"/>
      <dgm:spPr/>
      <dgm:t>
        <a:bodyPr/>
        <a:lstStyle/>
        <a:p>
          <a:r>
            <a:rPr lang="es-ES" noProof="0" dirty="0"/>
            <a:t>Identifica prioridades que corresponden al Programa País</a:t>
          </a:r>
        </a:p>
        <a:p>
          <a:endParaRPr lang="es-ES" noProof="0" dirty="0"/>
        </a:p>
        <a:p>
          <a:r>
            <a:rPr lang="es-ES" noProof="0" dirty="0"/>
            <a:t>Liderado por las Entidades Acreditadas</a:t>
          </a:r>
        </a:p>
      </dgm:t>
    </dgm:pt>
    <dgm:pt modelId="{75A027B5-9B1C-43D6-873E-EFA40F0141F9}" type="parTrans" cxnId="{85916171-4558-4D2F-9B07-480EDD71A71E}">
      <dgm:prSet/>
      <dgm:spPr/>
      <dgm:t>
        <a:bodyPr/>
        <a:lstStyle/>
        <a:p>
          <a:endParaRPr lang="es-ES" noProof="0" dirty="0"/>
        </a:p>
      </dgm:t>
    </dgm:pt>
    <dgm:pt modelId="{1C9D62D3-33C5-41E1-9F5A-A8F10FD10C09}" type="sibTrans" cxnId="{85916171-4558-4D2F-9B07-480EDD71A71E}">
      <dgm:prSet/>
      <dgm:spPr/>
      <dgm:t>
        <a:bodyPr/>
        <a:lstStyle/>
        <a:p>
          <a:endParaRPr lang="es-ES" noProof="0" dirty="0"/>
        </a:p>
      </dgm:t>
    </dgm:pt>
    <dgm:pt modelId="{ADAEC669-0825-4EA4-80BC-3089ABB87625}">
      <dgm:prSet phldrT="[Text]"/>
      <dgm:spPr/>
      <dgm:t>
        <a:bodyPr/>
        <a:lstStyle/>
        <a:p>
          <a:r>
            <a:rPr lang="es-ES" noProof="0" dirty="0"/>
            <a:t>Liderado por los países acompañados por una entidad acreditada</a:t>
          </a:r>
        </a:p>
      </dgm:t>
    </dgm:pt>
    <dgm:pt modelId="{5BC54732-B406-4CE3-8DB8-75CB2A8E367C}" type="parTrans" cxnId="{F09D2DEC-E7CA-4EAF-AB04-3A1FA029D97A}">
      <dgm:prSet/>
      <dgm:spPr/>
      <dgm:t>
        <a:bodyPr/>
        <a:lstStyle/>
        <a:p>
          <a:endParaRPr lang="es-ES" noProof="0" dirty="0"/>
        </a:p>
      </dgm:t>
    </dgm:pt>
    <dgm:pt modelId="{A19C2626-4576-424E-BF13-775CC686E68F}" type="sibTrans" cxnId="{F09D2DEC-E7CA-4EAF-AB04-3A1FA029D97A}">
      <dgm:prSet/>
      <dgm:spPr/>
      <dgm:t>
        <a:bodyPr/>
        <a:lstStyle/>
        <a:p>
          <a:endParaRPr lang="es-ES" noProof="0" dirty="0"/>
        </a:p>
      </dgm:t>
    </dgm:pt>
    <dgm:pt modelId="{8870FF0C-256F-4429-BACE-4136F00F6B39}">
      <dgm:prSet phldrT="[Text]" custT="1"/>
      <dgm:spPr/>
      <dgm:t>
        <a:bodyPr/>
        <a:lstStyle/>
        <a:p>
          <a:r>
            <a:rPr lang="es-ES" sz="2000" b="1" noProof="0" dirty="0"/>
            <a:t>Carteras de proyectos</a:t>
          </a:r>
          <a:endParaRPr lang="es-ES" sz="2400" b="1" noProof="0" dirty="0"/>
        </a:p>
      </dgm:t>
    </dgm:pt>
    <dgm:pt modelId="{53BFF819-984D-40B6-9335-5DC5D54082A5}" type="sibTrans" cxnId="{5446206E-F9A4-4559-8F7C-669CC34F2AFC}">
      <dgm:prSet/>
      <dgm:spPr/>
      <dgm:t>
        <a:bodyPr/>
        <a:lstStyle/>
        <a:p>
          <a:endParaRPr lang="es-ES" noProof="0" dirty="0"/>
        </a:p>
      </dgm:t>
    </dgm:pt>
    <dgm:pt modelId="{9055E5AD-4CAB-44D9-BD16-EE03E64796DB}" type="parTrans" cxnId="{5446206E-F9A4-4559-8F7C-669CC34F2AFC}">
      <dgm:prSet/>
      <dgm:spPr/>
      <dgm:t>
        <a:bodyPr/>
        <a:lstStyle/>
        <a:p>
          <a:endParaRPr lang="es-ES" noProof="0" dirty="0"/>
        </a:p>
      </dgm:t>
    </dgm:pt>
    <dgm:pt modelId="{FB34A3DE-6407-457C-826F-7544C0895611}">
      <dgm:prSet phldrT="[Text]"/>
      <dgm:spPr/>
      <dgm:t>
        <a:bodyPr/>
        <a:lstStyle/>
        <a:p>
          <a:endParaRPr lang="es-ES" noProof="0" dirty="0"/>
        </a:p>
      </dgm:t>
    </dgm:pt>
    <dgm:pt modelId="{6BC5D93E-D453-46C9-A6A7-C4A544CE8F16}" type="parTrans" cxnId="{F2AC526F-A468-4A2C-8BA9-0FE159FEBBA9}">
      <dgm:prSet/>
      <dgm:spPr/>
      <dgm:t>
        <a:bodyPr/>
        <a:lstStyle/>
        <a:p>
          <a:endParaRPr lang="es-ES" noProof="0" dirty="0"/>
        </a:p>
      </dgm:t>
    </dgm:pt>
    <dgm:pt modelId="{1568A224-687D-49F7-8E46-7A74E453E776}" type="sibTrans" cxnId="{F2AC526F-A468-4A2C-8BA9-0FE159FEBBA9}">
      <dgm:prSet/>
      <dgm:spPr/>
      <dgm:t>
        <a:bodyPr/>
        <a:lstStyle/>
        <a:p>
          <a:endParaRPr lang="es-ES" noProof="0" dirty="0"/>
        </a:p>
      </dgm:t>
    </dgm:pt>
    <dgm:pt modelId="{9ACCC676-7674-448E-BB91-70C63DB9A03B}">
      <dgm:prSet phldrT="[Text]"/>
      <dgm:spPr/>
      <dgm:t>
        <a:bodyPr/>
        <a:lstStyle/>
        <a:p>
          <a:endParaRPr lang="es-ES" noProof="0" dirty="0"/>
        </a:p>
      </dgm:t>
    </dgm:pt>
    <dgm:pt modelId="{F982235D-556A-45CB-89DE-C8DE2F67A912}" type="parTrans" cxnId="{9B117A34-7C7D-45C8-ABFE-73BFDDF5B2E1}">
      <dgm:prSet/>
      <dgm:spPr/>
      <dgm:t>
        <a:bodyPr/>
        <a:lstStyle/>
        <a:p>
          <a:endParaRPr lang="es-ES" noProof="0" dirty="0"/>
        </a:p>
      </dgm:t>
    </dgm:pt>
    <dgm:pt modelId="{23521B8E-287D-4748-A80C-0B86FA1EAA45}" type="sibTrans" cxnId="{9B117A34-7C7D-45C8-ABFE-73BFDDF5B2E1}">
      <dgm:prSet/>
      <dgm:spPr/>
      <dgm:t>
        <a:bodyPr/>
        <a:lstStyle/>
        <a:p>
          <a:endParaRPr lang="es-ES" noProof="0" dirty="0"/>
        </a:p>
      </dgm:t>
    </dgm:pt>
    <dgm:pt modelId="{63F3D1C3-E049-48FF-9782-06E5ADDE2D00}">
      <dgm:prSet phldrT="[Text]"/>
      <dgm:spPr/>
      <dgm:t>
        <a:bodyPr/>
        <a:lstStyle/>
        <a:p>
          <a:endParaRPr lang="es-ES" noProof="0" dirty="0"/>
        </a:p>
      </dgm:t>
    </dgm:pt>
    <dgm:pt modelId="{6577CAFB-31A7-4A82-8A65-A6064992CA6E}" type="parTrans" cxnId="{9DAF64F2-67C7-411C-914E-3072221960E6}">
      <dgm:prSet/>
      <dgm:spPr/>
      <dgm:t>
        <a:bodyPr/>
        <a:lstStyle/>
        <a:p>
          <a:endParaRPr lang="es-ES" noProof="0" dirty="0"/>
        </a:p>
      </dgm:t>
    </dgm:pt>
    <dgm:pt modelId="{3DF50164-B73F-418F-A8F7-C810FEA41589}" type="sibTrans" cxnId="{9DAF64F2-67C7-411C-914E-3072221960E6}">
      <dgm:prSet/>
      <dgm:spPr/>
      <dgm:t>
        <a:bodyPr/>
        <a:lstStyle/>
        <a:p>
          <a:endParaRPr lang="es-ES" noProof="0" dirty="0"/>
        </a:p>
      </dgm:t>
    </dgm:pt>
    <dgm:pt modelId="{502AD75C-8398-43BA-ABE6-51B67363136E}">
      <dgm:prSet phldrT="[Text]"/>
      <dgm:spPr/>
      <dgm:t>
        <a:bodyPr/>
        <a:lstStyle/>
        <a:p>
          <a:endParaRPr lang="es-ES" noProof="0" dirty="0"/>
        </a:p>
      </dgm:t>
    </dgm:pt>
    <dgm:pt modelId="{AB25C1BD-163E-4983-8AF3-C61FF38AC7E5}" type="parTrans" cxnId="{8EC43C99-CC44-40E0-9E29-A82676551251}">
      <dgm:prSet/>
      <dgm:spPr/>
      <dgm:t>
        <a:bodyPr/>
        <a:lstStyle/>
        <a:p>
          <a:endParaRPr lang="es-ES" noProof="0" dirty="0"/>
        </a:p>
      </dgm:t>
    </dgm:pt>
    <dgm:pt modelId="{C1322037-02FE-4316-A37C-837AEB0D275D}" type="sibTrans" cxnId="{8EC43C99-CC44-40E0-9E29-A82676551251}">
      <dgm:prSet/>
      <dgm:spPr/>
      <dgm:t>
        <a:bodyPr/>
        <a:lstStyle/>
        <a:p>
          <a:endParaRPr lang="es-ES" noProof="0" dirty="0"/>
        </a:p>
      </dgm:t>
    </dgm:pt>
    <dgm:pt modelId="{6BB7F8AF-70C8-445D-BB3B-8A431D28788E}">
      <dgm:prSet/>
      <dgm:spPr/>
      <dgm:t>
        <a:bodyPr/>
        <a:lstStyle/>
        <a:p>
          <a:r>
            <a:rPr lang="es-ES" noProof="0" dirty="0"/>
            <a:t>Desarrollan proyectos para el FVC </a:t>
          </a:r>
        </a:p>
      </dgm:t>
    </dgm:pt>
    <dgm:pt modelId="{1AA924FB-0268-4806-AFA7-DD5D78013D23}" type="parTrans" cxnId="{1756E2B5-EB5F-4879-A3C3-323751767B1A}">
      <dgm:prSet/>
      <dgm:spPr/>
      <dgm:t>
        <a:bodyPr/>
        <a:lstStyle/>
        <a:p>
          <a:endParaRPr lang="es-ES" noProof="0" dirty="0"/>
        </a:p>
      </dgm:t>
    </dgm:pt>
    <dgm:pt modelId="{DA1483B8-C2B1-4C60-838F-B1BCBF849ABD}" type="sibTrans" cxnId="{1756E2B5-EB5F-4879-A3C3-323751767B1A}">
      <dgm:prSet/>
      <dgm:spPr/>
      <dgm:t>
        <a:bodyPr/>
        <a:lstStyle/>
        <a:p>
          <a:endParaRPr lang="es-ES" noProof="0" dirty="0"/>
        </a:p>
      </dgm:t>
    </dgm:pt>
    <dgm:pt modelId="{9012AEC0-590B-4731-B6C1-ADD97EBB9183}">
      <dgm:prSet phldrT="[Text]"/>
      <dgm:spPr/>
      <dgm:t>
        <a:bodyPr/>
        <a:lstStyle/>
        <a:p>
          <a:endParaRPr lang="es-ES" noProof="0" dirty="0"/>
        </a:p>
      </dgm:t>
    </dgm:pt>
    <dgm:pt modelId="{DD9A52BB-0055-41C5-8032-1A84C4FCF77E}" type="parTrans" cxnId="{D53ECBA6-AF97-4EC8-AAC6-5512170EAB0B}">
      <dgm:prSet/>
      <dgm:spPr/>
      <dgm:t>
        <a:bodyPr/>
        <a:lstStyle/>
        <a:p>
          <a:endParaRPr lang="es-ES" noProof="0" dirty="0"/>
        </a:p>
      </dgm:t>
    </dgm:pt>
    <dgm:pt modelId="{EBB70C35-5F24-4D78-A218-F8030FE5AB2C}" type="sibTrans" cxnId="{D53ECBA6-AF97-4EC8-AAC6-5512170EAB0B}">
      <dgm:prSet/>
      <dgm:spPr/>
      <dgm:t>
        <a:bodyPr/>
        <a:lstStyle/>
        <a:p>
          <a:endParaRPr lang="es-ES" noProof="0" dirty="0"/>
        </a:p>
      </dgm:t>
    </dgm:pt>
    <dgm:pt modelId="{AC368265-A1EF-4D0C-9713-D578C66B2D81}">
      <dgm:prSet phldrT="[Text]" custT="1"/>
      <dgm:spPr/>
      <dgm:t>
        <a:bodyPr/>
        <a:lstStyle/>
        <a:p>
          <a:r>
            <a:rPr lang="es-ES" sz="2000" b="1" noProof="0" dirty="0"/>
            <a:t>Estrategias nacionales</a:t>
          </a:r>
        </a:p>
      </dgm:t>
    </dgm:pt>
    <dgm:pt modelId="{E6BDAABA-548D-403D-B07B-C4B8F011081A}" type="parTrans" cxnId="{7B4F50BF-8639-460B-AA39-9070F563287F}">
      <dgm:prSet/>
      <dgm:spPr/>
      <dgm:t>
        <a:bodyPr/>
        <a:lstStyle/>
        <a:p>
          <a:endParaRPr lang="es-ES" noProof="0" dirty="0"/>
        </a:p>
      </dgm:t>
    </dgm:pt>
    <dgm:pt modelId="{6695A773-8227-4F53-B49E-D87861F83563}" type="sibTrans" cxnId="{7B4F50BF-8639-460B-AA39-9070F563287F}">
      <dgm:prSet/>
      <dgm:spPr/>
      <dgm:t>
        <a:bodyPr/>
        <a:lstStyle/>
        <a:p>
          <a:endParaRPr lang="es-ES" noProof="0" dirty="0"/>
        </a:p>
      </dgm:t>
    </dgm:pt>
    <dgm:pt modelId="{FEA8B87F-85A2-4FF7-9E6D-AD77574FAC63}">
      <dgm:prSet phldrT="[Text]" custT="1"/>
      <dgm:spPr/>
      <dgm:t>
        <a:bodyPr/>
        <a:lstStyle/>
        <a:p>
          <a:r>
            <a:rPr lang="es-ES" sz="1500" b="0" noProof="0" dirty="0" err="1"/>
            <a:t>PANAs</a:t>
          </a:r>
          <a:r>
            <a:rPr lang="es-ES" sz="1500" b="0" noProof="0" dirty="0"/>
            <a:t>, </a:t>
          </a:r>
          <a:r>
            <a:rPr lang="es-ES" sz="1500" b="0" noProof="0" dirty="0" err="1"/>
            <a:t>INDCs</a:t>
          </a:r>
          <a:r>
            <a:rPr lang="es-ES" sz="1500" b="0" noProof="0" dirty="0"/>
            <a:t>, etc.</a:t>
          </a:r>
        </a:p>
      </dgm:t>
    </dgm:pt>
    <dgm:pt modelId="{33C11DFC-F3E2-476B-B23F-8D972FC6CC11}" type="parTrans" cxnId="{196987D0-FB9E-4EB8-ACE9-1F406381EB5F}">
      <dgm:prSet/>
      <dgm:spPr/>
      <dgm:t>
        <a:bodyPr/>
        <a:lstStyle/>
        <a:p>
          <a:endParaRPr lang="es-ES" noProof="0" dirty="0"/>
        </a:p>
      </dgm:t>
    </dgm:pt>
    <dgm:pt modelId="{6A49FCF9-8E61-46D3-ACF2-ED5C3B87EA19}" type="sibTrans" cxnId="{196987D0-FB9E-4EB8-ACE9-1F406381EB5F}">
      <dgm:prSet/>
      <dgm:spPr/>
      <dgm:t>
        <a:bodyPr/>
        <a:lstStyle/>
        <a:p>
          <a:endParaRPr lang="es-ES" noProof="0" dirty="0"/>
        </a:p>
      </dgm:t>
    </dgm:pt>
    <dgm:pt modelId="{FBC1CB77-A9F8-4526-A0A1-85CBE3579AA8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18A4B7F5-B859-4F2F-9124-28F95A1DA50D}" type="parTrans" cxnId="{22D4D36A-952C-47BC-AC45-F697698BA90D}">
      <dgm:prSet/>
      <dgm:spPr/>
      <dgm:t>
        <a:bodyPr/>
        <a:lstStyle/>
        <a:p>
          <a:endParaRPr lang="es-ES" noProof="0" dirty="0"/>
        </a:p>
      </dgm:t>
    </dgm:pt>
    <dgm:pt modelId="{2ECFCB1C-8FCE-4858-8ECB-73B42A933563}" type="sibTrans" cxnId="{22D4D36A-952C-47BC-AC45-F697698BA90D}">
      <dgm:prSet/>
      <dgm:spPr/>
      <dgm:t>
        <a:bodyPr/>
        <a:lstStyle/>
        <a:p>
          <a:endParaRPr lang="es-ES" noProof="0" dirty="0"/>
        </a:p>
      </dgm:t>
    </dgm:pt>
    <dgm:pt modelId="{10D57105-96DA-45BF-8DEA-BA66EB71783E}">
      <dgm:prSet phldrT="[Text]" custT="1"/>
      <dgm:spPr/>
      <dgm:t>
        <a:bodyPr/>
        <a:lstStyle/>
        <a:p>
          <a:r>
            <a:rPr lang="es-ES" sz="1500" b="0" noProof="0" dirty="0"/>
            <a:t>Manejadas por puntos focales nacionales</a:t>
          </a:r>
        </a:p>
      </dgm:t>
    </dgm:pt>
    <dgm:pt modelId="{2AF45BC3-FD47-4E31-AC74-29031454F2E9}" type="parTrans" cxnId="{96197D02-E9B1-408B-A9F5-D0A73EC6F4FB}">
      <dgm:prSet/>
      <dgm:spPr/>
      <dgm:t>
        <a:bodyPr/>
        <a:lstStyle/>
        <a:p>
          <a:endParaRPr lang="es-ES" noProof="0" dirty="0"/>
        </a:p>
      </dgm:t>
    </dgm:pt>
    <dgm:pt modelId="{D489BCA4-8407-4176-AE1A-5986F3736115}" type="sibTrans" cxnId="{96197D02-E9B1-408B-A9F5-D0A73EC6F4FB}">
      <dgm:prSet/>
      <dgm:spPr/>
      <dgm:t>
        <a:bodyPr/>
        <a:lstStyle/>
        <a:p>
          <a:endParaRPr lang="es-ES" noProof="0" dirty="0"/>
        </a:p>
      </dgm:t>
    </dgm:pt>
    <dgm:pt modelId="{548D6576-0F79-42D7-937A-D77E52D64E57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7169FA4F-C126-4FBB-A4FF-21F818B3EEB3}" type="parTrans" cxnId="{C6367EB9-C4F6-4849-9E77-3D6C2BF562C1}">
      <dgm:prSet/>
      <dgm:spPr/>
      <dgm:t>
        <a:bodyPr/>
        <a:lstStyle/>
        <a:p>
          <a:endParaRPr lang="es-ES" noProof="0" dirty="0"/>
        </a:p>
      </dgm:t>
    </dgm:pt>
    <dgm:pt modelId="{3716D323-FEE3-4333-8151-BAD64A8A8A28}" type="sibTrans" cxnId="{C6367EB9-C4F6-4849-9E77-3D6C2BF562C1}">
      <dgm:prSet/>
      <dgm:spPr/>
      <dgm:t>
        <a:bodyPr/>
        <a:lstStyle/>
        <a:p>
          <a:endParaRPr lang="es-ES" noProof="0" dirty="0"/>
        </a:p>
      </dgm:t>
    </dgm:pt>
    <dgm:pt modelId="{37150A2D-DC0F-4DAB-86E9-21D0199A508B}">
      <dgm:prSet phldrT="[Text]" custT="1"/>
      <dgm:spPr/>
      <dgm:t>
        <a:bodyPr/>
        <a:lstStyle/>
        <a:p>
          <a:endParaRPr lang="es-ES" sz="1500" b="0" noProof="0" dirty="0"/>
        </a:p>
      </dgm:t>
    </dgm:pt>
    <dgm:pt modelId="{A5CD34C2-FFC9-4F98-B5A7-C7DEDAF630B2}" type="parTrans" cxnId="{5EC6987E-E679-4CD6-9491-0C14F6D62E12}">
      <dgm:prSet/>
      <dgm:spPr/>
      <dgm:t>
        <a:bodyPr/>
        <a:lstStyle/>
        <a:p>
          <a:endParaRPr lang="es-ES" noProof="0" dirty="0"/>
        </a:p>
      </dgm:t>
    </dgm:pt>
    <dgm:pt modelId="{F32DB8F8-76DE-43D5-951C-225CA7863C79}" type="sibTrans" cxnId="{5EC6987E-E679-4CD6-9491-0C14F6D62E12}">
      <dgm:prSet/>
      <dgm:spPr/>
      <dgm:t>
        <a:bodyPr/>
        <a:lstStyle/>
        <a:p>
          <a:endParaRPr lang="es-ES" noProof="0" dirty="0"/>
        </a:p>
      </dgm:t>
    </dgm:pt>
    <dgm:pt modelId="{33995D6A-43B8-43E5-BFBD-2AC9BCCAD947}" type="pres">
      <dgm:prSet presAssocID="{FAE1AC90-C7AD-4589-9BAC-CA3E0A048EDD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42C3BA3-6966-40CF-95F9-819E4D3EAC8B}" type="pres">
      <dgm:prSet presAssocID="{AC368265-A1EF-4D0C-9713-D578C66B2D81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82DBDB28-17C1-4A27-A11E-15A507ADA429}" type="pres">
      <dgm:prSet presAssocID="{AC368265-A1EF-4D0C-9713-D578C66B2D81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ACD451EF-DFD1-4A73-9158-341F16E460CE}" type="pres">
      <dgm:prSet presAssocID="{07AEB573-9812-4E5A-BA61-CDDAD2CE8E4B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363E2E70-A9D4-44B3-A33E-FD16CF8AF120}" type="pres">
      <dgm:prSet presAssocID="{07AEB573-9812-4E5A-BA61-CDDAD2CE8E4B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8449D708-C958-4B7E-A407-0CFBF818AB4C}" type="pres">
      <dgm:prSet presAssocID="{6204B999-0652-4EB7-92CC-FA081C55DFE2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61D26C84-0395-4C07-8B31-5C172ABFD9EF}" type="pres">
      <dgm:prSet presAssocID="{6204B999-0652-4EB7-92CC-FA081C55DFE2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</dgm:pt>
    <dgm:pt modelId="{AEC3274E-5E80-4881-87FA-068F5B504DA4}" type="pres">
      <dgm:prSet presAssocID="{8870FF0C-256F-4429-BACE-4136F00F6B39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D660756C-FBFA-47D1-BC5E-B3861D7BF731}" type="pres">
      <dgm:prSet presAssocID="{8870FF0C-256F-4429-BACE-4136F00F6B39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6197D02-E9B1-408B-A9F5-D0A73EC6F4FB}" srcId="{AC368265-A1EF-4D0C-9713-D578C66B2D81}" destId="{10D57105-96DA-45BF-8DEA-BA66EB71783E}" srcOrd="3" destOrd="0" parTransId="{2AF45BC3-FD47-4E31-AC74-29031454F2E9}" sibTransId="{D489BCA4-8407-4176-AE1A-5986F3736115}"/>
    <dgm:cxn modelId="{5E43E519-74F4-44FA-A554-119100620CBF}" type="presOf" srcId="{9ACCC676-7674-448E-BB91-70C63DB9A03B}" destId="{363E2E70-A9D4-44B3-A33E-FD16CF8AF120}" srcOrd="0" destOrd="0" presId="urn:microsoft.com/office/officeart/2009/3/layout/IncreasingArrowsProcess"/>
    <dgm:cxn modelId="{5AD2681B-6A3B-4165-A85C-4691D9E8F4D5}" type="presOf" srcId="{37150A2D-DC0F-4DAB-86E9-21D0199A508B}" destId="{82DBDB28-17C1-4A27-A11E-15A507ADA429}" srcOrd="0" destOrd="4" presId="urn:microsoft.com/office/officeart/2009/3/layout/IncreasingArrowsProcess"/>
    <dgm:cxn modelId="{6F5A2726-21A9-4619-9DC3-470CC86A3D34}" type="presOf" srcId="{63F3D1C3-E049-48FF-9782-06E5ADDE2D00}" destId="{61D26C84-0395-4C07-8B31-5C172ABFD9EF}" srcOrd="0" destOrd="0" presId="urn:microsoft.com/office/officeart/2009/3/layout/IncreasingArrowsProcess"/>
    <dgm:cxn modelId="{9B117A34-7C7D-45C8-ABFE-73BFDDF5B2E1}" srcId="{07AEB573-9812-4E5A-BA61-CDDAD2CE8E4B}" destId="{9ACCC676-7674-448E-BB91-70C63DB9A03B}" srcOrd="0" destOrd="0" parTransId="{F982235D-556A-45CB-89DE-C8DE2F67A912}" sibTransId="{23521B8E-287D-4748-A80C-0B86FA1EAA45}"/>
    <dgm:cxn modelId="{A855015F-A006-4407-9332-A53622F6C64B}" type="presOf" srcId="{3BA892E8-288F-45D4-ABF5-0FF7F11F17DA}" destId="{363E2E70-A9D4-44B3-A33E-FD16CF8AF120}" srcOrd="0" destOrd="2" presId="urn:microsoft.com/office/officeart/2009/3/layout/IncreasingArrowsProcess"/>
    <dgm:cxn modelId="{44A13A5F-7A3D-406A-94AE-5333708C66CA}" type="presOf" srcId="{9012AEC0-590B-4731-B6C1-ADD97EBB9183}" destId="{D660756C-FBFA-47D1-BC5E-B3861D7BF731}" srcOrd="0" destOrd="2" presId="urn:microsoft.com/office/officeart/2009/3/layout/IncreasingArrowsProcess"/>
    <dgm:cxn modelId="{27894D5F-0E8E-4F57-8B06-460150CB3485}" type="presOf" srcId="{8FF78A86-B860-47B4-AAA8-50AE8C25E6AF}" destId="{61D26C84-0395-4C07-8B31-5C172ABFD9EF}" srcOrd="0" destOrd="1" presId="urn:microsoft.com/office/officeart/2009/3/layout/IncreasingArrowsProcess"/>
    <dgm:cxn modelId="{C6420861-7CAC-4022-A30B-7EC99C3D494D}" type="presOf" srcId="{FEA8B87F-85A2-4FF7-9E6D-AD77574FAC63}" destId="{82DBDB28-17C1-4A27-A11E-15A507ADA429}" srcOrd="0" destOrd="1" presId="urn:microsoft.com/office/officeart/2009/3/layout/IncreasingArrowsProcess"/>
    <dgm:cxn modelId="{13A53B42-8837-44D0-9B49-77678C9EAB11}" type="presOf" srcId="{6204B999-0652-4EB7-92CC-FA081C55DFE2}" destId="{8449D708-C958-4B7E-A407-0CFBF818AB4C}" srcOrd="0" destOrd="0" presId="urn:microsoft.com/office/officeart/2009/3/layout/IncreasingArrowsProcess"/>
    <dgm:cxn modelId="{1B3E4A65-D0BA-4471-8E9D-C0ADB5A1DB88}" type="presOf" srcId="{8870FF0C-256F-4429-BACE-4136F00F6B39}" destId="{AEC3274E-5E80-4881-87FA-068F5B504DA4}" srcOrd="0" destOrd="0" presId="urn:microsoft.com/office/officeart/2009/3/layout/IncreasingArrowsProcess"/>
    <dgm:cxn modelId="{1F9FC74A-AE66-4EE5-ABEE-0F2994F62CC9}" type="presOf" srcId="{10D57105-96DA-45BF-8DEA-BA66EB71783E}" destId="{82DBDB28-17C1-4A27-A11E-15A507ADA429}" srcOrd="0" destOrd="3" presId="urn:microsoft.com/office/officeart/2009/3/layout/IncreasingArrowsProcess"/>
    <dgm:cxn modelId="{22D4D36A-952C-47BC-AC45-F697698BA90D}" srcId="{AC368265-A1EF-4D0C-9713-D578C66B2D81}" destId="{FBC1CB77-A9F8-4526-A0A1-85CBE3579AA8}" srcOrd="0" destOrd="0" parTransId="{18A4B7F5-B859-4F2F-9124-28F95A1DA50D}" sibTransId="{2ECFCB1C-8FCE-4858-8ECB-73B42A933563}"/>
    <dgm:cxn modelId="{5446206E-F9A4-4559-8F7C-669CC34F2AFC}" srcId="{FAE1AC90-C7AD-4589-9BAC-CA3E0A048EDD}" destId="{8870FF0C-256F-4429-BACE-4136F00F6B39}" srcOrd="3" destOrd="0" parTransId="{9055E5AD-4CAB-44D9-BD16-EE03E64796DB}" sibTransId="{53BFF819-984D-40B6-9335-5DC5D54082A5}"/>
    <dgm:cxn modelId="{F2AC526F-A468-4A2C-8BA9-0FE159FEBBA9}" srcId="{07AEB573-9812-4E5A-BA61-CDDAD2CE8E4B}" destId="{FB34A3DE-6407-457C-826F-7544C0895611}" srcOrd="3" destOrd="0" parTransId="{6BC5D93E-D453-46C9-A6A7-C4A544CE8F16}" sibTransId="{1568A224-687D-49F7-8E46-7A74E453E776}"/>
    <dgm:cxn modelId="{2B5ED950-0C63-4ED7-B20F-DC73CB96CAA9}" type="presOf" srcId="{FAE1AC90-C7AD-4589-9BAC-CA3E0A048EDD}" destId="{33995D6A-43B8-43E5-BFBD-2AC9BCCAD947}" srcOrd="0" destOrd="0" presId="urn:microsoft.com/office/officeart/2009/3/layout/IncreasingArrowsProcess"/>
    <dgm:cxn modelId="{85916171-4558-4D2F-9B07-480EDD71A71E}" srcId="{6204B999-0652-4EB7-92CC-FA081C55DFE2}" destId="{8FF78A86-B860-47B4-AAA8-50AE8C25E6AF}" srcOrd="1" destOrd="0" parTransId="{75A027B5-9B1C-43D6-873E-EFA40F0141F9}" sibTransId="{1C9D62D3-33C5-41E1-9F5A-A8F10FD10C09}"/>
    <dgm:cxn modelId="{C8F65871-510D-4506-BA88-AE087617235E}" srcId="{FAE1AC90-C7AD-4589-9BAC-CA3E0A048EDD}" destId="{6204B999-0652-4EB7-92CC-FA081C55DFE2}" srcOrd="2" destOrd="0" parTransId="{888EF425-3250-477D-85AD-9B89267ADD4A}" sibTransId="{1206D541-9FE7-4D09-A75C-4FD68598C21B}"/>
    <dgm:cxn modelId="{1903D975-3C02-4A0E-BD7E-4CF6ABDE2B23}" type="presOf" srcId="{ADAEC669-0825-4EA4-80BC-3089ABB87625}" destId="{D660756C-FBFA-47D1-BC5E-B3861D7BF731}" srcOrd="0" destOrd="3" presId="urn:microsoft.com/office/officeart/2009/3/layout/IncreasingArrowsProcess"/>
    <dgm:cxn modelId="{C7EFA45A-704A-45C4-A6FC-47C1B56A101F}" type="presOf" srcId="{0E931B95-983B-4053-98E4-01B324004468}" destId="{363E2E70-A9D4-44B3-A33E-FD16CF8AF120}" srcOrd="0" destOrd="1" presId="urn:microsoft.com/office/officeart/2009/3/layout/IncreasingArrowsProcess"/>
    <dgm:cxn modelId="{5EC6987E-E679-4CD6-9491-0C14F6D62E12}" srcId="{AC368265-A1EF-4D0C-9713-D578C66B2D81}" destId="{37150A2D-DC0F-4DAB-86E9-21D0199A508B}" srcOrd="4" destOrd="0" parTransId="{A5CD34C2-FFC9-4F98-B5A7-C7DEDAF630B2}" sibTransId="{F32DB8F8-76DE-43D5-951C-225CA7863C79}"/>
    <dgm:cxn modelId="{54D2E185-CA91-46E5-99ED-DA04DC04556B}" type="presOf" srcId="{502AD75C-8398-43BA-ABE6-51B67363136E}" destId="{D660756C-FBFA-47D1-BC5E-B3861D7BF731}" srcOrd="0" destOrd="0" presId="urn:microsoft.com/office/officeart/2009/3/layout/IncreasingArrowsProcess"/>
    <dgm:cxn modelId="{8EC43C99-CC44-40E0-9E29-A82676551251}" srcId="{8870FF0C-256F-4429-BACE-4136F00F6B39}" destId="{502AD75C-8398-43BA-ABE6-51B67363136E}" srcOrd="0" destOrd="0" parTransId="{AB25C1BD-163E-4983-8AF3-C61FF38AC7E5}" sibTransId="{C1322037-02FE-4316-A37C-837AEB0D275D}"/>
    <dgm:cxn modelId="{8EA51CA2-A6E1-45B0-B887-C35C00A57128}" type="presOf" srcId="{FB34A3DE-6407-457C-826F-7544C0895611}" destId="{363E2E70-A9D4-44B3-A33E-FD16CF8AF120}" srcOrd="0" destOrd="3" presId="urn:microsoft.com/office/officeart/2009/3/layout/IncreasingArrowsProcess"/>
    <dgm:cxn modelId="{D53ECBA6-AF97-4EC8-AAC6-5512170EAB0B}" srcId="{8870FF0C-256F-4429-BACE-4136F00F6B39}" destId="{9012AEC0-590B-4731-B6C1-ADD97EBB9183}" srcOrd="2" destOrd="0" parTransId="{DD9A52BB-0055-41C5-8032-1A84C4FCF77E}" sibTransId="{EBB70C35-5F24-4D78-A218-F8030FE5AB2C}"/>
    <dgm:cxn modelId="{D6D166B3-A022-4DED-A9E8-AF6D84919B0A}" type="presOf" srcId="{FBC1CB77-A9F8-4526-A0A1-85CBE3579AA8}" destId="{82DBDB28-17C1-4A27-A11E-15A507ADA429}" srcOrd="0" destOrd="0" presId="urn:microsoft.com/office/officeart/2009/3/layout/IncreasingArrowsProcess"/>
    <dgm:cxn modelId="{1756E2B5-EB5F-4879-A3C3-323751767B1A}" srcId="{8870FF0C-256F-4429-BACE-4136F00F6B39}" destId="{6BB7F8AF-70C8-445D-BB3B-8A431D28788E}" srcOrd="1" destOrd="0" parTransId="{1AA924FB-0268-4806-AFA7-DD5D78013D23}" sibTransId="{DA1483B8-C2B1-4C60-838F-B1BCBF849ABD}"/>
    <dgm:cxn modelId="{AF1E9DB7-BA22-499E-A29A-B66197442F01}" type="presOf" srcId="{6BB7F8AF-70C8-445D-BB3B-8A431D28788E}" destId="{D660756C-FBFA-47D1-BC5E-B3861D7BF731}" srcOrd="0" destOrd="1" presId="urn:microsoft.com/office/officeart/2009/3/layout/IncreasingArrowsProcess"/>
    <dgm:cxn modelId="{BFF0EBB7-403D-4E52-BE51-F66A36258D29}" type="presOf" srcId="{07AEB573-9812-4E5A-BA61-CDDAD2CE8E4B}" destId="{ACD451EF-DFD1-4A73-9158-341F16E460CE}" srcOrd="0" destOrd="0" presId="urn:microsoft.com/office/officeart/2009/3/layout/IncreasingArrowsProcess"/>
    <dgm:cxn modelId="{C6367EB9-C4F6-4849-9E77-3D6C2BF562C1}" srcId="{AC368265-A1EF-4D0C-9713-D578C66B2D81}" destId="{548D6576-0F79-42D7-937A-D77E52D64E57}" srcOrd="2" destOrd="0" parTransId="{7169FA4F-C126-4FBB-A4FF-21F818B3EEB3}" sibTransId="{3716D323-FEE3-4333-8151-BAD64A8A8A28}"/>
    <dgm:cxn modelId="{7B4F50BF-8639-460B-AA39-9070F563287F}" srcId="{FAE1AC90-C7AD-4589-9BAC-CA3E0A048EDD}" destId="{AC368265-A1EF-4D0C-9713-D578C66B2D81}" srcOrd="0" destOrd="0" parTransId="{E6BDAABA-548D-403D-B07B-C4B8F011081A}" sibTransId="{6695A773-8227-4F53-B49E-D87861F83563}"/>
    <dgm:cxn modelId="{F2D14FCA-A72C-425C-83A4-EBF25F861DE8}" type="presOf" srcId="{548D6576-0F79-42D7-937A-D77E52D64E57}" destId="{82DBDB28-17C1-4A27-A11E-15A507ADA429}" srcOrd="0" destOrd="2" presId="urn:microsoft.com/office/officeart/2009/3/layout/IncreasingArrowsProcess"/>
    <dgm:cxn modelId="{196987D0-FB9E-4EB8-ACE9-1F406381EB5F}" srcId="{AC368265-A1EF-4D0C-9713-D578C66B2D81}" destId="{FEA8B87F-85A2-4FF7-9E6D-AD77574FAC63}" srcOrd="1" destOrd="0" parTransId="{33C11DFC-F3E2-476B-B23F-8D972FC6CC11}" sibTransId="{6A49FCF9-8E61-46D3-ACF2-ED5C3B87EA19}"/>
    <dgm:cxn modelId="{A95ECBD7-58F1-400E-89EB-CCBAEBBDCCF2}" srcId="{FAE1AC90-C7AD-4589-9BAC-CA3E0A048EDD}" destId="{07AEB573-9812-4E5A-BA61-CDDAD2CE8E4B}" srcOrd="1" destOrd="0" parTransId="{7DE70190-5330-4941-9DAF-08503652BD07}" sibTransId="{920CD3DD-165D-48E7-B7AA-8456FB09AA16}"/>
    <dgm:cxn modelId="{17BDD1DD-0FA5-4B64-BDB3-DFEC21CEF0D0}" srcId="{07AEB573-9812-4E5A-BA61-CDDAD2CE8E4B}" destId="{3BA892E8-288F-45D4-ABF5-0FF7F11F17DA}" srcOrd="2" destOrd="0" parTransId="{2A0809F1-9CAC-4AE1-80B4-CFA841F7A2B7}" sibTransId="{B5E2C52F-C6E2-460C-9B76-E3206670697B}"/>
    <dgm:cxn modelId="{6336D4E6-0430-47A7-AD47-8395A9908345}" srcId="{07AEB573-9812-4E5A-BA61-CDDAD2CE8E4B}" destId="{0E931B95-983B-4053-98E4-01B324004468}" srcOrd="1" destOrd="0" parTransId="{68097C1A-2688-4AFC-9F95-EEC940DF952D}" sibTransId="{B8C9D773-991D-480D-9F7A-267ED47A2BA9}"/>
    <dgm:cxn modelId="{F09D2DEC-E7CA-4EAF-AB04-3A1FA029D97A}" srcId="{8870FF0C-256F-4429-BACE-4136F00F6B39}" destId="{ADAEC669-0825-4EA4-80BC-3089ABB87625}" srcOrd="3" destOrd="0" parTransId="{5BC54732-B406-4CE3-8DB8-75CB2A8E367C}" sibTransId="{A19C2626-4576-424E-BF13-775CC686E68F}"/>
    <dgm:cxn modelId="{C6615CEE-EF1E-4F96-83F8-50BAF7FE863C}" type="presOf" srcId="{AC368265-A1EF-4D0C-9713-D578C66B2D81}" destId="{542C3BA3-6966-40CF-95F9-819E4D3EAC8B}" srcOrd="0" destOrd="0" presId="urn:microsoft.com/office/officeart/2009/3/layout/IncreasingArrowsProcess"/>
    <dgm:cxn modelId="{9DAF64F2-67C7-411C-914E-3072221960E6}" srcId="{6204B999-0652-4EB7-92CC-FA081C55DFE2}" destId="{63F3D1C3-E049-48FF-9782-06E5ADDE2D00}" srcOrd="0" destOrd="0" parTransId="{6577CAFB-31A7-4A82-8A65-A6064992CA6E}" sibTransId="{3DF50164-B73F-418F-A8F7-C810FEA41589}"/>
    <dgm:cxn modelId="{1806B5EA-BA4C-4171-8C69-6975B1D5F012}" type="presParOf" srcId="{33995D6A-43B8-43E5-BFBD-2AC9BCCAD947}" destId="{542C3BA3-6966-40CF-95F9-819E4D3EAC8B}" srcOrd="0" destOrd="0" presId="urn:microsoft.com/office/officeart/2009/3/layout/IncreasingArrowsProcess"/>
    <dgm:cxn modelId="{39465150-349C-4BF8-BB2D-39B3F9D56173}" type="presParOf" srcId="{33995D6A-43B8-43E5-BFBD-2AC9BCCAD947}" destId="{82DBDB28-17C1-4A27-A11E-15A507ADA429}" srcOrd="1" destOrd="0" presId="urn:microsoft.com/office/officeart/2009/3/layout/IncreasingArrowsProcess"/>
    <dgm:cxn modelId="{F6AF8C89-603A-4408-97BF-A1A98FA52160}" type="presParOf" srcId="{33995D6A-43B8-43E5-BFBD-2AC9BCCAD947}" destId="{ACD451EF-DFD1-4A73-9158-341F16E460CE}" srcOrd="2" destOrd="0" presId="urn:microsoft.com/office/officeart/2009/3/layout/IncreasingArrowsProcess"/>
    <dgm:cxn modelId="{B54556C3-4E79-4656-97A1-AF6089178535}" type="presParOf" srcId="{33995D6A-43B8-43E5-BFBD-2AC9BCCAD947}" destId="{363E2E70-A9D4-44B3-A33E-FD16CF8AF120}" srcOrd="3" destOrd="0" presId="urn:microsoft.com/office/officeart/2009/3/layout/IncreasingArrowsProcess"/>
    <dgm:cxn modelId="{8E2B42F7-A338-4B55-921C-9E8EBB356419}" type="presParOf" srcId="{33995D6A-43B8-43E5-BFBD-2AC9BCCAD947}" destId="{8449D708-C958-4B7E-A407-0CFBF818AB4C}" srcOrd="4" destOrd="0" presId="urn:microsoft.com/office/officeart/2009/3/layout/IncreasingArrowsProcess"/>
    <dgm:cxn modelId="{47A968C1-138D-42C1-ACE6-8A10FD3AD25D}" type="presParOf" srcId="{33995D6A-43B8-43E5-BFBD-2AC9BCCAD947}" destId="{61D26C84-0395-4C07-8B31-5C172ABFD9EF}" srcOrd="5" destOrd="0" presId="urn:microsoft.com/office/officeart/2009/3/layout/IncreasingArrowsProcess"/>
    <dgm:cxn modelId="{E1685A9B-9845-436C-ABD7-61B3E948F84E}" type="presParOf" srcId="{33995D6A-43B8-43E5-BFBD-2AC9BCCAD947}" destId="{AEC3274E-5E80-4881-87FA-068F5B504DA4}" srcOrd="6" destOrd="0" presId="urn:microsoft.com/office/officeart/2009/3/layout/IncreasingArrowsProcess"/>
    <dgm:cxn modelId="{0238790F-23F6-4A6C-8B08-AE9118FCB94E}" type="presParOf" srcId="{33995D6A-43B8-43E5-BFBD-2AC9BCCAD947}" destId="{D660756C-FBFA-47D1-BC5E-B3861D7BF731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C3BA3-6966-40CF-95F9-819E4D3EAC8B}">
      <dsp:nvSpPr>
        <dsp:cNvPr id="0" name=""/>
        <dsp:cNvSpPr/>
      </dsp:nvSpPr>
      <dsp:spPr>
        <a:xfrm>
          <a:off x="76695" y="409899"/>
          <a:ext cx="8569366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Estrategias nacionales</a:t>
          </a:r>
        </a:p>
      </dsp:txBody>
      <dsp:txXfrm>
        <a:off x="76695" y="721792"/>
        <a:ext cx="8257474" cy="623785"/>
      </dsp:txXfrm>
    </dsp:sp>
    <dsp:sp modelId="{82DBDB28-17C1-4A27-A11E-15A507ADA429}">
      <dsp:nvSpPr>
        <dsp:cNvPr id="0" name=""/>
        <dsp:cNvSpPr/>
      </dsp:nvSpPr>
      <dsp:spPr>
        <a:xfrm>
          <a:off x="76695" y="1373991"/>
          <a:ext cx="1975238" cy="23076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noProof="0" dirty="0" err="1"/>
            <a:t>PANAs</a:t>
          </a:r>
          <a:r>
            <a:rPr lang="es-ES" sz="1500" b="0" kern="1200" noProof="0" dirty="0"/>
            <a:t>, </a:t>
          </a:r>
          <a:r>
            <a:rPr lang="es-ES" sz="1500" b="0" kern="1200" noProof="0" dirty="0" err="1"/>
            <a:t>INDCs</a:t>
          </a:r>
          <a:r>
            <a:rPr lang="es-ES" sz="1500" b="0" kern="1200" noProof="0" dirty="0"/>
            <a:t>, etc.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kern="1200" noProof="0" dirty="0"/>
            <a:t>Manejadas por puntos focales nacionales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0" kern="1200" noProof="0" dirty="0"/>
        </a:p>
      </dsp:txBody>
      <dsp:txXfrm>
        <a:off x="76695" y="1373991"/>
        <a:ext cx="1975238" cy="2307630"/>
      </dsp:txXfrm>
    </dsp:sp>
    <dsp:sp modelId="{ACD451EF-DFD1-4A73-9158-341F16E460CE}">
      <dsp:nvSpPr>
        <dsp:cNvPr id="0" name=""/>
        <dsp:cNvSpPr/>
      </dsp:nvSpPr>
      <dsp:spPr>
        <a:xfrm>
          <a:off x="2051934" y="825608"/>
          <a:ext cx="6594127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Programas País FVC</a:t>
          </a:r>
        </a:p>
      </dsp:txBody>
      <dsp:txXfrm>
        <a:off x="2051934" y="1137501"/>
        <a:ext cx="6282235" cy="623785"/>
      </dsp:txXfrm>
    </dsp:sp>
    <dsp:sp modelId="{363E2E70-A9D4-44B3-A33E-FD16CF8AF120}">
      <dsp:nvSpPr>
        <dsp:cNvPr id="0" name=""/>
        <dsp:cNvSpPr/>
      </dsp:nvSpPr>
      <dsp:spPr>
        <a:xfrm>
          <a:off x="2051934" y="1789700"/>
          <a:ext cx="1975238" cy="22488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Establece las prioridades nacionales para el FVC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la AND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</dsp:txBody>
      <dsp:txXfrm>
        <a:off x="2051934" y="1789700"/>
        <a:ext cx="1975238" cy="2248811"/>
      </dsp:txXfrm>
    </dsp:sp>
    <dsp:sp modelId="{8449D708-C958-4B7E-A407-0CFBF818AB4C}">
      <dsp:nvSpPr>
        <dsp:cNvPr id="0" name=""/>
        <dsp:cNvSpPr/>
      </dsp:nvSpPr>
      <dsp:spPr>
        <a:xfrm>
          <a:off x="4027173" y="1241318"/>
          <a:ext cx="4618888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Programas entidades FVC</a:t>
          </a:r>
        </a:p>
      </dsp:txBody>
      <dsp:txXfrm>
        <a:off x="4027173" y="1553211"/>
        <a:ext cx="4306996" cy="623785"/>
      </dsp:txXfrm>
    </dsp:sp>
    <dsp:sp modelId="{61D26C84-0395-4C07-8B31-5C172ABFD9EF}">
      <dsp:nvSpPr>
        <dsp:cNvPr id="0" name=""/>
        <dsp:cNvSpPr/>
      </dsp:nvSpPr>
      <dsp:spPr>
        <a:xfrm>
          <a:off x="4027173" y="2205410"/>
          <a:ext cx="1975238" cy="22638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Identifica prioridades que corresponden al Programa País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las Entidades Acreditadas</a:t>
          </a:r>
        </a:p>
      </dsp:txBody>
      <dsp:txXfrm>
        <a:off x="4027173" y="2205410"/>
        <a:ext cx="1975238" cy="2263848"/>
      </dsp:txXfrm>
    </dsp:sp>
    <dsp:sp modelId="{AEC3274E-5E80-4881-87FA-068F5B504DA4}">
      <dsp:nvSpPr>
        <dsp:cNvPr id="0" name=""/>
        <dsp:cNvSpPr/>
      </dsp:nvSpPr>
      <dsp:spPr>
        <a:xfrm>
          <a:off x="6002412" y="1657027"/>
          <a:ext cx="2643649" cy="124757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98052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noProof="0" dirty="0"/>
            <a:t>Carteras de proyectos</a:t>
          </a:r>
          <a:endParaRPr lang="es-ES" sz="2400" b="1" kern="1200" noProof="0" dirty="0"/>
        </a:p>
      </dsp:txBody>
      <dsp:txXfrm>
        <a:off x="6002412" y="1968920"/>
        <a:ext cx="2331757" cy="623785"/>
      </dsp:txXfrm>
    </dsp:sp>
    <dsp:sp modelId="{D660756C-FBFA-47D1-BC5E-B3861D7BF731}">
      <dsp:nvSpPr>
        <dsp:cNvPr id="0" name=""/>
        <dsp:cNvSpPr/>
      </dsp:nvSpPr>
      <dsp:spPr>
        <a:xfrm>
          <a:off x="6002412" y="2621120"/>
          <a:ext cx="1993234" cy="22903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Desarrollan proyectos para el FVC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noProof="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/>
            <a:t>Liderado por los países acompañados por una entidad acreditada</a:t>
          </a:r>
        </a:p>
      </dsp:txBody>
      <dsp:txXfrm>
        <a:off x="6002412" y="2621120"/>
        <a:ext cx="1993234" cy="2290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C244B-1169-42B9-B37C-9015F0B42E9E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F7156-BB73-445E-B0C6-67089AC31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71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2738" y="1023938"/>
            <a:ext cx="6465887" cy="36385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51122" indent="-2888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55573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17802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80031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F993B8-BC0C-430E-A244-9A9CBB032CB3}" type="slidenum">
              <a:rPr lang="de-DE">
                <a:latin typeface="Corbel"/>
                <a:cs typeface="Corbel"/>
              </a:rPr>
              <a:pPr eaLnBrk="1" hangingPunct="1"/>
              <a:t>1</a:t>
            </a:fld>
            <a:endParaRPr lang="de-DE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8462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Countries can engage at all levels</a:t>
            </a:r>
            <a:r>
              <a:rPr lang="en-US" baseline="0" dirty="0"/>
              <a:t> simultaneously</a:t>
            </a:r>
          </a:p>
          <a:p>
            <a:endParaRPr lang="en-US" baseline="0" dirty="0"/>
          </a:p>
          <a:p>
            <a:r>
              <a:rPr lang="en-US" baseline="0" dirty="0"/>
              <a:t>Submit priority adaptation projects/</a:t>
            </a:r>
            <a:r>
              <a:rPr lang="en-US" baseline="0" dirty="0" err="1"/>
              <a:t>programmes</a:t>
            </a:r>
            <a:r>
              <a:rPr lang="en-US" baseline="0" dirty="0"/>
              <a:t> under the Fund’s adaptation window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3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example of Brazil is instructive here…</a:t>
            </a:r>
          </a:p>
          <a:p>
            <a:endParaRPr lang="en-US" dirty="0"/>
          </a:p>
          <a:p>
            <a:r>
              <a:rPr lang="en-US" dirty="0"/>
              <a:t>…but it took a great deal of work and strategy to make it happen, and the story isn’t over…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D86195-0B12-4FC1-89EE-2991F53FBC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975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57242-AC42-4505-8D69-A86BBCCD81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6A2721-2BE3-46BF-83F2-FFE3AE6AE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D293E-3F17-49ED-88B5-34225DBF4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1CA2A-148D-4445-A7FC-63207A457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E232D-7B55-4F3C-A1AC-3B3DBAA7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9587E-DABA-407F-A78C-9EAD1989E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C2638-8C33-4C86-82B8-47F73C97B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BA5FB-2668-4E01-8B7F-EF00760D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9C7AE-1033-4144-A6ED-23C54C65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8DD60-2067-4F30-9B90-7D2697899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1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636AC4-05CD-47F6-83CD-DA273A354D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2E1A61-009D-41E5-963B-2CE7D98AF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3855-C990-4FE0-A628-18329B2D0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1D6DA-9556-4403-B146-1AF51EE07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E9460-ED16-41FF-8F85-5808D71B7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21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262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49" y="754279"/>
            <a:ext cx="2677770" cy="1686952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363433" y="2549331"/>
            <a:ext cx="9502144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1995204" y="2764638"/>
            <a:ext cx="8320150" cy="132556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200" b="1"/>
            </a:lvl1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+mj-lt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+mj-lt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+mj-lt"/>
              <a:cs typeface="Corbe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995204" y="4526329"/>
            <a:ext cx="8320150" cy="44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2800" b="0" i="0" u="none">
                <a:solidFill>
                  <a:srgbClr val="246B52"/>
                </a:solidFill>
                <a:latin typeface="Corbel" charset="0"/>
                <a:ea typeface="Corbel" charset="0"/>
                <a:cs typeface="Corbel" charset="0"/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Name of Presenter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995204" y="5160908"/>
            <a:ext cx="8320150" cy="9144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2000">
                <a:solidFill>
                  <a:srgbClr val="246B52"/>
                </a:solidFill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Month Year | Location</a:t>
            </a:r>
          </a:p>
        </p:txBody>
      </p:sp>
    </p:spTree>
    <p:extLst>
      <p:ext uri="{BB962C8B-B14F-4D97-AF65-F5344CB8AC3E}">
        <p14:creationId xmlns:p14="http://schemas.microsoft.com/office/powerpoint/2010/main" val="4096824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719667" y="1587000"/>
            <a:ext cx="107232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10092267" y="6242051"/>
            <a:ext cx="134408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719667" y="6242051"/>
            <a:ext cx="7095067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7984067" y="6242051"/>
            <a:ext cx="2108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359131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0" y="1016317"/>
            <a:ext cx="8751993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96433" y="2127250"/>
            <a:ext cx="1003300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73152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224977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F7BCB-D686-40D0-90B2-64EF4E40DD3D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3/6/2018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255CF0-A637-48AF-A784-C763AB734A7F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728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20118" y="1558572"/>
            <a:ext cx="9037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20118" y="2705925"/>
            <a:ext cx="9037588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975" indent="0"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53846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71E8C-B485-40E8-9137-E7F61CD93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DBC48-EFD1-4C80-8811-BE03240DE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2DA84-CEC3-403E-9B2E-774625014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4F9E0-860F-42FC-8824-E46C4F663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1FED-D6A9-487A-A003-8867BF09A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0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3E648-F877-4A57-9E08-290B5056D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C5080-E9F1-4BE9-9758-DE971FF8B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AE11D-957A-4EF7-BFD8-F443E013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E11B8-FCAF-4F87-BE90-64BA68CC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F5B31-D0F4-4A9C-A59F-952FDE8C0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7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F5FC3-EEC1-4C5B-858D-DCF3EC5F7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F08E7-0DB8-4C67-9EEC-5FCC60E529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1D70AC-B70D-494F-95C7-03736B1B4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AF9A4-6E46-465B-816E-295A69DF6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F2902-EC97-4C12-835F-BDF8C0F2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E3089-8593-499E-B5E3-739BD4247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178D1-9F44-4ADF-805B-7308D2B54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9089B-A226-4DFB-B6F2-DE1724E13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DFB5B-0193-4E9E-9E5E-5181BFCFD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0B0B49-1444-4873-A12B-06F92F5B5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1C6B70-6F5B-43BD-9689-A512695B67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5B2C6E-C800-4EF8-B7AF-14BF9434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5EA02-46D2-4F9C-B438-009AB693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7E7D69-2D49-41C9-B61B-F7C2A40A8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3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34A3-EE9A-46D8-996A-10D0D0DF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76273F-133F-4487-B4D3-E95141A68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DD5B3A-D077-43CB-B817-AEAE3B6E4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4AE22D-4E59-4783-812D-88BCC75D1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96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35E8FC-D66D-43DC-B7A0-715E4CCF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32129B-F839-4328-AA37-0A1ACB185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DF4C0-EBD3-4974-9641-F196550E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7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3764A-B235-48D5-9709-252DD8F48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EBC2F-9698-4E87-A91B-CC0BB5B46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EE54C-C35A-4C15-8B3D-D69564FFB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9009B-DB04-4712-BEA9-5346A5C1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C0F27C-3F2A-4281-A5D8-C32176FF1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2A48D-643E-493F-BC78-C792BD24A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9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C4522-4973-408E-9204-98988DFCF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6CC16F-43FA-4567-81B8-2DA5E0831B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D2BBD3-33C1-4CA4-A51E-568588E33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D49A2-23AA-408E-91E5-A8D14D4B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868FBC-1133-4C9B-80B5-76E14D56A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EAEA8-5BA8-4389-86E6-3849E2766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2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31C6A6-3D29-4378-A223-49C99881E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A4698-4C2C-4D92-832E-4638483E5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238A5-5782-4306-9FFC-39C31FF2F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C9048-B855-4ECC-8244-68142CAA351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B98F9-9055-454A-A2F6-6DCFF2B3E1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F7104-CF4F-4124-AA81-67E927CFC9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B5CC6-1355-4F11-8B12-778C03524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0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66" y="419600"/>
            <a:ext cx="1614293" cy="101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204" y="2969777"/>
            <a:ext cx="8320150" cy="1039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dirty="0">
                <a:solidFill>
                  <a:prstClr val="black"/>
                </a:solidFill>
                <a:cs typeface="Corbel"/>
              </a:rPr>
              <a:t>Desarrollando una cartera de proyectos nacionales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95204" y="4903772"/>
            <a:ext cx="8320150" cy="444814"/>
          </a:xfrm>
        </p:spPr>
        <p:txBody>
          <a:bodyPr>
            <a:noAutofit/>
          </a:bodyPr>
          <a:lstStyle/>
          <a:p>
            <a:pPr lvl="0" defTabSz="914400"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Juan Chang – </a:t>
            </a:r>
            <a:r>
              <a:rPr lang="en-US" sz="2000" dirty="0" err="1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Especialista</a:t>
            </a: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 senior </a:t>
            </a:r>
            <a:r>
              <a:rPr lang="en-US" sz="2000" dirty="0" err="1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en</a:t>
            </a: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 </a:t>
            </a:r>
            <a:r>
              <a:rPr lang="en-US" sz="2000" dirty="0" err="1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bosques</a:t>
            </a: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 y </a:t>
            </a:r>
            <a:r>
              <a:rPr lang="en-US" sz="2000" dirty="0" err="1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uso</a:t>
            </a: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 del </a:t>
            </a:r>
            <a:r>
              <a:rPr lang="en-US" sz="2000" dirty="0" err="1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suelo</a:t>
            </a:r>
            <a:endParaRPr lang="en-US" sz="2000" dirty="0">
              <a:solidFill>
                <a:srgbClr val="24634F"/>
              </a:solidFill>
              <a:latin typeface="Corbel" panose="020B0503020204020204"/>
              <a:ea typeface="Corbel"/>
              <a:cs typeface="Corbel"/>
            </a:endParaRPr>
          </a:p>
          <a:p>
            <a:pPr lvl="0" defTabSz="914400"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24634F"/>
                </a:solidFill>
                <a:latin typeface="Corbel" panose="020B0503020204020204"/>
                <a:ea typeface="Corbel"/>
                <a:cs typeface="Corbel"/>
              </a:rPr>
              <a:t>jchang@gcfund.org</a:t>
            </a:r>
          </a:p>
          <a:p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995204" y="4414327"/>
            <a:ext cx="8320150" cy="343343"/>
          </a:xfrm>
        </p:spPr>
        <p:txBody>
          <a:bodyPr/>
          <a:lstStyle/>
          <a:p>
            <a:r>
              <a:rPr lang="en-US" b="1" dirty="0">
                <a:ea typeface="Corbel"/>
                <a:cs typeface="Corbel"/>
              </a:rPr>
              <a:t>Bogota, 6 de </a:t>
            </a:r>
            <a:r>
              <a:rPr lang="en-US" b="1" dirty="0" err="1">
                <a:ea typeface="Corbel"/>
                <a:cs typeface="Corbel"/>
              </a:rPr>
              <a:t>Marzo</a:t>
            </a:r>
            <a:r>
              <a:rPr lang="en-US" b="1" dirty="0">
                <a:ea typeface="Corbel"/>
                <a:cs typeface="Corbel"/>
              </a:rPr>
              <a:t> 2018 </a:t>
            </a:r>
          </a:p>
        </p:txBody>
      </p:sp>
    </p:spTree>
    <p:extLst>
      <p:ext uri="{BB962C8B-B14F-4D97-AF65-F5344CB8AC3E}">
        <p14:creationId xmlns:p14="http://schemas.microsoft.com/office/powerpoint/2010/main" val="160164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1698662" y="1397286"/>
          <a:ext cx="8722758" cy="5321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16205" y="368534"/>
            <a:ext cx="6774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3200" b="1" dirty="0">
                <a:solidFill>
                  <a:schemeClr val="accent2"/>
                </a:solidFill>
              </a:rPr>
              <a:t>Vínculos planificación - programación</a:t>
            </a:r>
          </a:p>
        </p:txBody>
      </p:sp>
    </p:spTree>
    <p:extLst>
      <p:ext uri="{BB962C8B-B14F-4D97-AF65-F5344CB8AC3E}">
        <p14:creationId xmlns:p14="http://schemas.microsoft.com/office/powerpoint/2010/main" val="49230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2C3BA3-6966-40CF-95F9-819E4D3EA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42C3BA3-6966-40CF-95F9-819E4D3EA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BDB28-17C1-4A27-A11E-15A507ADA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82DBDB28-17C1-4A27-A11E-15A507ADA4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D451EF-DFD1-4A73-9158-341F16E46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ACD451EF-DFD1-4A73-9158-341F16E46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3E2E70-A9D4-44B3-A33E-FD16CF8AF1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63E2E70-A9D4-44B3-A33E-FD16CF8AF1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49D708-C958-4B7E-A407-0CFBF818A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8449D708-C958-4B7E-A407-0CFBF818AB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D26C84-0395-4C07-8B31-5C172ABFD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61D26C84-0395-4C07-8B31-5C172ABFD9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C3274E-5E80-4881-87FA-068F5B504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AEC3274E-5E80-4881-87FA-068F5B504D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60756C-FBFA-47D1-BC5E-B3861D7BF7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D660756C-FBFA-47D1-BC5E-B3861D7BF7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10760" y="314960"/>
            <a:ext cx="5461000" cy="1030923"/>
          </a:xfrm>
        </p:spPr>
        <p:txBody>
          <a:bodyPr/>
          <a:lstStyle/>
          <a:p>
            <a:pPr algn="r"/>
            <a:r>
              <a:rPr lang="es-ES" sz="3000" b="1" dirty="0"/>
              <a:t>Generación estratégica de proyectos y programas</a:t>
            </a:r>
            <a:endParaRPr lang="en-US" sz="3000" b="1" dirty="0"/>
          </a:p>
        </p:txBody>
      </p:sp>
      <p:sp>
        <p:nvSpPr>
          <p:cNvPr id="4" name="Rectangle 3"/>
          <p:cNvSpPr/>
          <p:nvPr/>
        </p:nvSpPr>
        <p:spPr>
          <a:xfrm>
            <a:off x="2176672" y="1377567"/>
            <a:ext cx="515112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71186" y="1377567"/>
            <a:ext cx="45480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Estrategia nacional para el cambio climático</a:t>
            </a:r>
          </a:p>
          <a:p>
            <a:r>
              <a:rPr lang="es-ES" dirty="0">
                <a:solidFill>
                  <a:schemeClr val="bg1"/>
                </a:solidFill>
              </a:rPr>
              <a:t>(NDC, NAP, NAMA, REDD+ Estrategia, etc.)</a:t>
            </a:r>
          </a:p>
          <a:p>
            <a:r>
              <a:rPr lang="es-ES" dirty="0">
                <a:solidFill>
                  <a:schemeClr val="bg1"/>
                </a:solidFill>
              </a:rPr>
              <a:t>Marco institucional nacional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76672" y="2599705"/>
            <a:ext cx="5151120" cy="555862"/>
          </a:xfrm>
          <a:prstGeom prst="rect">
            <a:avLst/>
          </a:prstGeom>
          <a:solidFill>
            <a:srgbClr val="38ABC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0736" y="2692038"/>
            <a:ext cx="484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Inversión prioritaria para el cambio de paradigma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76672" y="3447153"/>
            <a:ext cx="5151120" cy="2360174"/>
          </a:xfrm>
          <a:prstGeom prst="rect">
            <a:avLst/>
          </a:prstGeom>
          <a:solidFill>
            <a:srgbClr val="297E8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6672" y="3473078"/>
            <a:ext cx="51511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Acciones necesarias para cada prioridad</a:t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b="1" dirty="0">
                <a:solidFill>
                  <a:schemeClr val="bg1"/>
                </a:solidFill>
              </a:rPr>
              <a:t>Plan financiero (público y privado):</a:t>
            </a:r>
            <a:br>
              <a:rPr lang="es-ES" b="1" dirty="0">
                <a:solidFill>
                  <a:schemeClr val="bg1"/>
                </a:solidFill>
              </a:rPr>
            </a:br>
            <a:r>
              <a:rPr lang="es-ES" b="1" dirty="0">
                <a:solidFill>
                  <a:schemeClr val="bg1"/>
                </a:solidFill>
              </a:rPr>
              <a:t>-  </a:t>
            </a:r>
            <a:r>
              <a:rPr lang="es-ES" dirty="0">
                <a:solidFill>
                  <a:schemeClr val="bg1"/>
                </a:solidFill>
              </a:rPr>
              <a:t>Análisis de las fuentes de financiación nacionales e     </a:t>
            </a:r>
          </a:p>
          <a:p>
            <a:r>
              <a:rPr lang="es-ES" dirty="0">
                <a:solidFill>
                  <a:schemeClr val="bg1"/>
                </a:solidFill>
              </a:rPr>
              <a:t>   internas existentes</a:t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>
                <a:solidFill>
                  <a:schemeClr val="bg1"/>
                </a:solidFill>
              </a:rPr>
              <a:t>-  Análisis de barreras financieras</a:t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>
                <a:solidFill>
                  <a:schemeClr val="bg1"/>
                </a:solidFill>
              </a:rPr>
              <a:t>-  Identificación de lagunas y necesidades</a:t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>
                <a:solidFill>
                  <a:schemeClr val="bg1"/>
                </a:solidFill>
              </a:rPr>
              <a:t>-  Instrumentos financieros necesarios</a:t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>
                <a:solidFill>
                  <a:schemeClr val="bg1"/>
                </a:solidFill>
              </a:rPr>
              <a:t>-  Prioridades de inversión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76672" y="6030221"/>
            <a:ext cx="5151120" cy="447667"/>
          </a:xfrm>
          <a:prstGeom prst="rect">
            <a:avLst/>
          </a:prstGeom>
          <a:solidFill>
            <a:srgbClr val="1F5E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57592" y="6060073"/>
            <a:ext cx="298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FVC </a:t>
            </a:r>
            <a:r>
              <a:rPr lang="en-US" b="1" dirty="0" err="1">
                <a:solidFill>
                  <a:schemeClr val="bg1"/>
                </a:solidFill>
              </a:rPr>
              <a:t>proyectors</a:t>
            </a:r>
            <a:r>
              <a:rPr lang="en-US" b="1" dirty="0">
                <a:solidFill>
                  <a:schemeClr val="bg1"/>
                </a:solidFill>
              </a:rPr>
              <a:t> y </a:t>
            </a:r>
            <a:r>
              <a:rPr lang="en-US" b="1" dirty="0" err="1">
                <a:solidFill>
                  <a:schemeClr val="bg1"/>
                </a:solidFill>
              </a:rPr>
              <a:t>programas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Arrow: Down 11"/>
          <p:cNvSpPr/>
          <p:nvPr/>
        </p:nvSpPr>
        <p:spPr>
          <a:xfrm>
            <a:off x="4289952" y="2319741"/>
            <a:ext cx="660400" cy="298808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/>
          <p:cNvSpPr/>
          <p:nvPr/>
        </p:nvSpPr>
        <p:spPr>
          <a:xfrm>
            <a:off x="4289952" y="3159344"/>
            <a:ext cx="660400" cy="298808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/>
          <p:cNvSpPr/>
          <p:nvPr/>
        </p:nvSpPr>
        <p:spPr>
          <a:xfrm>
            <a:off x="4289952" y="5762727"/>
            <a:ext cx="660400" cy="298808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150752" y="1991632"/>
            <a:ext cx="2577250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272673" y="2077675"/>
            <a:ext cx="2255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Consulta con las partes interesadas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152447" y="3138482"/>
            <a:ext cx="2577250" cy="11854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272673" y="3224526"/>
            <a:ext cx="2255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Identificación de las acciones requeridas para cada prioridad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152447" y="5376246"/>
            <a:ext cx="2577250" cy="89155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49992" y="5498855"/>
            <a:ext cx="247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Identificación de la inversión del FVC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Arrow: Left 22"/>
          <p:cNvSpPr/>
          <p:nvPr/>
        </p:nvSpPr>
        <p:spPr>
          <a:xfrm>
            <a:off x="7327792" y="2268820"/>
            <a:ext cx="762000" cy="330886"/>
          </a:xfrm>
          <a:prstGeom prst="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Left 23"/>
          <p:cNvSpPr/>
          <p:nvPr/>
        </p:nvSpPr>
        <p:spPr>
          <a:xfrm>
            <a:off x="7327792" y="3184929"/>
            <a:ext cx="762000" cy="330886"/>
          </a:xfrm>
          <a:prstGeom prst="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Left 24"/>
          <p:cNvSpPr/>
          <p:nvPr/>
        </p:nvSpPr>
        <p:spPr>
          <a:xfrm>
            <a:off x="7331184" y="5733588"/>
            <a:ext cx="762000" cy="330886"/>
          </a:xfrm>
          <a:prstGeom prst="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3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0530" y="223836"/>
            <a:ext cx="8220896" cy="566632"/>
          </a:xfrm>
        </p:spPr>
        <p:txBody>
          <a:bodyPr/>
          <a:lstStyle/>
          <a:p>
            <a:pPr algn="l"/>
            <a:r>
              <a:rPr lang="en-US" sz="3500" dirty="0" err="1"/>
              <a:t>Mapeando</a:t>
            </a:r>
            <a:r>
              <a:rPr lang="en-US" sz="3500" dirty="0"/>
              <a:t> </a:t>
            </a:r>
            <a:r>
              <a:rPr lang="en-US" sz="3500" dirty="0" err="1"/>
              <a:t>los</a:t>
            </a:r>
            <a:r>
              <a:rPr lang="en-US" sz="3500" dirty="0"/>
              <a:t> </a:t>
            </a:r>
            <a:r>
              <a:rPr lang="en-US" sz="3500" dirty="0" err="1"/>
              <a:t>flujos</a:t>
            </a:r>
            <a:r>
              <a:rPr lang="en-US" sz="3500" dirty="0"/>
              <a:t> de </a:t>
            </a:r>
            <a:r>
              <a:rPr lang="en-US" sz="3500" dirty="0" err="1"/>
              <a:t>financiamiento</a:t>
            </a:r>
            <a:r>
              <a:rPr lang="en-US" sz="3500" dirty="0"/>
              <a:t> para </a:t>
            </a:r>
            <a:r>
              <a:rPr lang="en-US" sz="3500" dirty="0" err="1"/>
              <a:t>identificar</a:t>
            </a:r>
            <a:r>
              <a:rPr lang="en-US" sz="3500" dirty="0"/>
              <a:t> la </a:t>
            </a:r>
            <a:r>
              <a:rPr lang="en-US" sz="3500" dirty="0" err="1"/>
              <a:t>cartera</a:t>
            </a:r>
            <a:r>
              <a:rPr lang="en-US" sz="3500" dirty="0"/>
              <a:t> de </a:t>
            </a:r>
            <a:r>
              <a:rPr lang="en-US" sz="3500" dirty="0" err="1"/>
              <a:t>inversiones</a:t>
            </a:r>
            <a:endParaRPr lang="en-US" sz="3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366CF7-5CC1-4449-8DE3-76B2A1F9C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984" y="1407469"/>
            <a:ext cx="7341152" cy="52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80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125" y="1563383"/>
            <a:ext cx="8471675" cy="500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Up Arrow 6"/>
          <p:cNvSpPr/>
          <p:nvPr/>
        </p:nvSpPr>
        <p:spPr>
          <a:xfrm>
            <a:off x="6923772" y="3757809"/>
            <a:ext cx="317635" cy="1402915"/>
          </a:xfrm>
          <a:prstGeom prst="up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56914" y="6422736"/>
            <a:ext cx="2772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Delgado et al. 2015</a:t>
            </a:r>
          </a:p>
        </p:txBody>
      </p:sp>
      <p:sp>
        <p:nvSpPr>
          <p:cNvPr id="50" name="Freeform 49"/>
          <p:cNvSpPr/>
          <p:nvPr/>
        </p:nvSpPr>
        <p:spPr>
          <a:xfrm>
            <a:off x="2531533" y="2514329"/>
            <a:ext cx="7207690" cy="1204978"/>
          </a:xfrm>
          <a:custGeom>
            <a:avLst/>
            <a:gdLst>
              <a:gd name="connsiteX0" fmla="*/ 0 w 7207690"/>
              <a:gd name="connsiteY0" fmla="*/ 271 h 1204978"/>
              <a:gd name="connsiteX1" fmla="*/ 778934 w 7207690"/>
              <a:gd name="connsiteY1" fmla="*/ 17204 h 1204978"/>
              <a:gd name="connsiteX2" fmla="*/ 1397000 w 7207690"/>
              <a:gd name="connsiteY2" fmla="*/ 110338 h 1204978"/>
              <a:gd name="connsiteX3" fmla="*/ 1828800 w 7207690"/>
              <a:gd name="connsiteY3" fmla="*/ 313538 h 1204978"/>
              <a:gd name="connsiteX4" fmla="*/ 2133600 w 7207690"/>
              <a:gd name="connsiteY4" fmla="*/ 533671 h 1204978"/>
              <a:gd name="connsiteX5" fmla="*/ 2573867 w 7207690"/>
              <a:gd name="connsiteY5" fmla="*/ 838471 h 1204978"/>
              <a:gd name="connsiteX6" fmla="*/ 3225800 w 7207690"/>
              <a:gd name="connsiteY6" fmla="*/ 1117871 h 1204978"/>
              <a:gd name="connsiteX7" fmla="*/ 4199467 w 7207690"/>
              <a:gd name="connsiteY7" fmla="*/ 1202538 h 1204978"/>
              <a:gd name="connsiteX8" fmla="*/ 5080000 w 7207690"/>
              <a:gd name="connsiteY8" fmla="*/ 1168671 h 1204978"/>
              <a:gd name="connsiteX9" fmla="*/ 5833534 w 7207690"/>
              <a:gd name="connsiteY9" fmla="*/ 1033204 h 1204978"/>
              <a:gd name="connsiteX10" fmla="*/ 6578600 w 7207690"/>
              <a:gd name="connsiteY10" fmla="*/ 796138 h 1204978"/>
              <a:gd name="connsiteX11" fmla="*/ 7112000 w 7207690"/>
              <a:gd name="connsiteY11" fmla="*/ 609871 h 1204978"/>
              <a:gd name="connsiteX12" fmla="*/ 7205134 w 7207690"/>
              <a:gd name="connsiteY12" fmla="*/ 576004 h 120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7690" h="1204978">
                <a:moveTo>
                  <a:pt x="0" y="271"/>
                </a:moveTo>
                <a:cubicBezTo>
                  <a:pt x="273050" y="-435"/>
                  <a:pt x="546101" y="-1140"/>
                  <a:pt x="778934" y="17204"/>
                </a:cubicBezTo>
                <a:cubicBezTo>
                  <a:pt x="1011767" y="35548"/>
                  <a:pt x="1222022" y="60949"/>
                  <a:pt x="1397000" y="110338"/>
                </a:cubicBezTo>
                <a:cubicBezTo>
                  <a:pt x="1571978" y="159727"/>
                  <a:pt x="1706033" y="242983"/>
                  <a:pt x="1828800" y="313538"/>
                </a:cubicBezTo>
                <a:cubicBezTo>
                  <a:pt x="1951567" y="384093"/>
                  <a:pt x="2009422" y="446182"/>
                  <a:pt x="2133600" y="533671"/>
                </a:cubicBezTo>
                <a:cubicBezTo>
                  <a:pt x="2257778" y="621160"/>
                  <a:pt x="2391834" y="741104"/>
                  <a:pt x="2573867" y="838471"/>
                </a:cubicBezTo>
                <a:cubicBezTo>
                  <a:pt x="2755900" y="935838"/>
                  <a:pt x="2954867" y="1057193"/>
                  <a:pt x="3225800" y="1117871"/>
                </a:cubicBezTo>
                <a:cubicBezTo>
                  <a:pt x="3496733" y="1178549"/>
                  <a:pt x="3890434" y="1194071"/>
                  <a:pt x="4199467" y="1202538"/>
                </a:cubicBezTo>
                <a:cubicBezTo>
                  <a:pt x="4508500" y="1211005"/>
                  <a:pt x="4807656" y="1196893"/>
                  <a:pt x="5080000" y="1168671"/>
                </a:cubicBezTo>
                <a:cubicBezTo>
                  <a:pt x="5352345" y="1140449"/>
                  <a:pt x="5583767" y="1095293"/>
                  <a:pt x="5833534" y="1033204"/>
                </a:cubicBezTo>
                <a:cubicBezTo>
                  <a:pt x="6083301" y="971115"/>
                  <a:pt x="6365522" y="866693"/>
                  <a:pt x="6578600" y="796138"/>
                </a:cubicBezTo>
                <a:cubicBezTo>
                  <a:pt x="6791678" y="725583"/>
                  <a:pt x="7007578" y="646560"/>
                  <a:pt x="7112000" y="609871"/>
                </a:cubicBezTo>
                <a:cubicBezTo>
                  <a:pt x="7216422" y="573182"/>
                  <a:pt x="7210778" y="574593"/>
                  <a:pt x="7205134" y="57600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C14870C-99E6-48BC-B7C5-56C56C145DCE}"/>
              </a:ext>
            </a:extLst>
          </p:cNvPr>
          <p:cNvSpPr txBox="1">
            <a:spLocks/>
          </p:cNvSpPr>
          <p:nvPr/>
        </p:nvSpPr>
        <p:spPr>
          <a:xfrm>
            <a:off x="2456952" y="320581"/>
            <a:ext cx="8751993" cy="56663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El </a:t>
            </a:r>
            <a:r>
              <a:rPr lang="en-US" dirty="0" err="1"/>
              <a:t>enfoque</a:t>
            </a:r>
            <a:r>
              <a:rPr lang="en-US" dirty="0"/>
              <a:t> </a:t>
            </a:r>
            <a:r>
              <a:rPr lang="en-US" dirty="0" err="1"/>
              <a:t>estrategico</a:t>
            </a:r>
            <a:r>
              <a:rPr lang="en-US" dirty="0"/>
              <a:t> y el </a:t>
            </a:r>
            <a:r>
              <a:rPr lang="en-US" dirty="0" err="1"/>
              <a:t>cambio</a:t>
            </a:r>
            <a:r>
              <a:rPr lang="en-US" dirty="0"/>
              <a:t> de </a:t>
            </a:r>
            <a:r>
              <a:rPr lang="en-US" dirty="0" err="1"/>
              <a:t>paradigma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5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4602" y="418338"/>
            <a:ext cx="7198338" cy="639762"/>
          </a:xfrm>
        </p:spPr>
        <p:txBody>
          <a:bodyPr/>
          <a:lstStyle/>
          <a:p>
            <a:pPr algn="r"/>
            <a:r>
              <a:rPr lang="en-US" sz="3500" b="1" dirty="0"/>
              <a:t>Forest and Land Use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125" y="1563383"/>
            <a:ext cx="8471675" cy="500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Up Arrow 6"/>
          <p:cNvSpPr/>
          <p:nvPr/>
        </p:nvSpPr>
        <p:spPr>
          <a:xfrm>
            <a:off x="6923772" y="3757809"/>
            <a:ext cx="317635" cy="1402915"/>
          </a:xfrm>
          <a:prstGeom prst="up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6914" y="6422736"/>
            <a:ext cx="2772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Source: Delgado et al. 2015</a:t>
            </a:r>
          </a:p>
        </p:txBody>
      </p:sp>
      <p:sp>
        <p:nvSpPr>
          <p:cNvPr id="50" name="Freeform 49"/>
          <p:cNvSpPr/>
          <p:nvPr/>
        </p:nvSpPr>
        <p:spPr>
          <a:xfrm>
            <a:off x="2531533" y="2514329"/>
            <a:ext cx="7207690" cy="1204978"/>
          </a:xfrm>
          <a:custGeom>
            <a:avLst/>
            <a:gdLst>
              <a:gd name="connsiteX0" fmla="*/ 0 w 7207690"/>
              <a:gd name="connsiteY0" fmla="*/ 271 h 1204978"/>
              <a:gd name="connsiteX1" fmla="*/ 778934 w 7207690"/>
              <a:gd name="connsiteY1" fmla="*/ 17204 h 1204978"/>
              <a:gd name="connsiteX2" fmla="*/ 1397000 w 7207690"/>
              <a:gd name="connsiteY2" fmla="*/ 110338 h 1204978"/>
              <a:gd name="connsiteX3" fmla="*/ 1828800 w 7207690"/>
              <a:gd name="connsiteY3" fmla="*/ 313538 h 1204978"/>
              <a:gd name="connsiteX4" fmla="*/ 2133600 w 7207690"/>
              <a:gd name="connsiteY4" fmla="*/ 533671 h 1204978"/>
              <a:gd name="connsiteX5" fmla="*/ 2573867 w 7207690"/>
              <a:gd name="connsiteY5" fmla="*/ 838471 h 1204978"/>
              <a:gd name="connsiteX6" fmla="*/ 3225800 w 7207690"/>
              <a:gd name="connsiteY6" fmla="*/ 1117871 h 1204978"/>
              <a:gd name="connsiteX7" fmla="*/ 4199467 w 7207690"/>
              <a:gd name="connsiteY7" fmla="*/ 1202538 h 1204978"/>
              <a:gd name="connsiteX8" fmla="*/ 5080000 w 7207690"/>
              <a:gd name="connsiteY8" fmla="*/ 1168671 h 1204978"/>
              <a:gd name="connsiteX9" fmla="*/ 5833534 w 7207690"/>
              <a:gd name="connsiteY9" fmla="*/ 1033204 h 1204978"/>
              <a:gd name="connsiteX10" fmla="*/ 6578600 w 7207690"/>
              <a:gd name="connsiteY10" fmla="*/ 796138 h 1204978"/>
              <a:gd name="connsiteX11" fmla="*/ 7112000 w 7207690"/>
              <a:gd name="connsiteY11" fmla="*/ 609871 h 1204978"/>
              <a:gd name="connsiteX12" fmla="*/ 7205134 w 7207690"/>
              <a:gd name="connsiteY12" fmla="*/ 576004 h 120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7690" h="1204978">
                <a:moveTo>
                  <a:pt x="0" y="271"/>
                </a:moveTo>
                <a:cubicBezTo>
                  <a:pt x="273050" y="-435"/>
                  <a:pt x="546101" y="-1140"/>
                  <a:pt x="778934" y="17204"/>
                </a:cubicBezTo>
                <a:cubicBezTo>
                  <a:pt x="1011767" y="35548"/>
                  <a:pt x="1222022" y="60949"/>
                  <a:pt x="1397000" y="110338"/>
                </a:cubicBezTo>
                <a:cubicBezTo>
                  <a:pt x="1571978" y="159727"/>
                  <a:pt x="1706033" y="242983"/>
                  <a:pt x="1828800" y="313538"/>
                </a:cubicBezTo>
                <a:cubicBezTo>
                  <a:pt x="1951567" y="384093"/>
                  <a:pt x="2009422" y="446182"/>
                  <a:pt x="2133600" y="533671"/>
                </a:cubicBezTo>
                <a:cubicBezTo>
                  <a:pt x="2257778" y="621160"/>
                  <a:pt x="2391834" y="741104"/>
                  <a:pt x="2573867" y="838471"/>
                </a:cubicBezTo>
                <a:cubicBezTo>
                  <a:pt x="2755900" y="935838"/>
                  <a:pt x="2954867" y="1057193"/>
                  <a:pt x="3225800" y="1117871"/>
                </a:cubicBezTo>
                <a:cubicBezTo>
                  <a:pt x="3496733" y="1178549"/>
                  <a:pt x="3890434" y="1194071"/>
                  <a:pt x="4199467" y="1202538"/>
                </a:cubicBezTo>
                <a:cubicBezTo>
                  <a:pt x="4508500" y="1211005"/>
                  <a:pt x="4807656" y="1196893"/>
                  <a:pt x="5080000" y="1168671"/>
                </a:cubicBezTo>
                <a:cubicBezTo>
                  <a:pt x="5352345" y="1140449"/>
                  <a:pt x="5583767" y="1095293"/>
                  <a:pt x="5833534" y="1033204"/>
                </a:cubicBezTo>
                <a:cubicBezTo>
                  <a:pt x="6083301" y="971115"/>
                  <a:pt x="6365522" y="866693"/>
                  <a:pt x="6578600" y="796138"/>
                </a:cubicBezTo>
                <a:cubicBezTo>
                  <a:pt x="6791678" y="725583"/>
                  <a:pt x="7007578" y="646560"/>
                  <a:pt x="7112000" y="609871"/>
                </a:cubicBezTo>
                <a:cubicBezTo>
                  <a:pt x="7216422" y="573182"/>
                  <a:pt x="7210778" y="574593"/>
                  <a:pt x="7205134" y="57600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656" y="1563384"/>
            <a:ext cx="8382493" cy="48374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26834" y="4975958"/>
            <a:ext cx="3481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27B3D">
                    <a:lumMod val="75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Agricultural production decouples from deforestation</a:t>
            </a:r>
          </a:p>
        </p:txBody>
      </p:sp>
    </p:spTree>
    <p:extLst>
      <p:ext uri="{BB962C8B-B14F-4D97-AF65-F5344CB8AC3E}">
        <p14:creationId xmlns:p14="http://schemas.microsoft.com/office/powerpoint/2010/main" val="96310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5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06962F-8674-4335-8AFA-811306FBA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4" y="1639957"/>
            <a:ext cx="11778424" cy="360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36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0F6D-2F79-41AA-B899-9F7DF390D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6478" y="2969911"/>
            <a:ext cx="8320150" cy="1325563"/>
          </a:xfrm>
        </p:spPr>
        <p:txBody>
          <a:bodyPr/>
          <a:lstStyle/>
          <a:p>
            <a:r>
              <a:rPr lang="en-US" dirty="0" err="1"/>
              <a:t>Muchas</a:t>
            </a:r>
            <a:r>
              <a:rPr lang="en-US" dirty="0"/>
              <a:t> gracias</a:t>
            </a:r>
          </a:p>
        </p:txBody>
      </p:sp>
    </p:spTree>
    <p:extLst>
      <p:ext uri="{BB962C8B-B14F-4D97-AF65-F5344CB8AC3E}">
        <p14:creationId xmlns:p14="http://schemas.microsoft.com/office/powerpoint/2010/main" val="1094950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CF Master Theme 2016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algn="l">
          <a:lnSpc>
            <a:spcPct val="90000"/>
          </a:lnSpc>
          <a:defRPr sz="2000" dirty="0" smtClean="0">
            <a:solidFill>
              <a:prstClr val="black"/>
            </a:solidFill>
            <a:latin typeface="Corbel"/>
            <a:cs typeface="Corbel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CF Master Theme 2016" id="{B7743DBA-1B71-994C-A4B6-9255CC7957DD}" vid="{F3617CD1-5244-634A-B8BD-98B689C31C6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249</Words>
  <Application>Microsoft Office PowerPoint</Application>
  <PresentationFormat>Widescreen</PresentationFormat>
  <Paragraphs>45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Office Theme</vt:lpstr>
      <vt:lpstr>GCF Master Theme 2016</vt:lpstr>
      <vt:lpstr>Desarrollando una cartera de proyectos nacionales</vt:lpstr>
      <vt:lpstr>PowerPoint Presentation</vt:lpstr>
      <vt:lpstr>Generación estratégica de proyectos y programas</vt:lpstr>
      <vt:lpstr>Mapeando los flujos de financiamiento para identificar la cartera de inversiones</vt:lpstr>
      <vt:lpstr>PowerPoint Presentation</vt:lpstr>
      <vt:lpstr>Forest and Land Use</vt:lpstr>
      <vt:lpstr>PowerPoint Presentation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Climate Fund and Paradigm Shift: Per Results Area</dc:title>
  <dc:creator>Moon Herrick</dc:creator>
  <cp:lastModifiedBy>Juan Chang</cp:lastModifiedBy>
  <cp:revision>30</cp:revision>
  <dcterms:created xsi:type="dcterms:W3CDTF">2018-02-22T01:32:55Z</dcterms:created>
  <dcterms:modified xsi:type="dcterms:W3CDTF">2018-03-06T16:10:08Z</dcterms:modified>
</cp:coreProperties>
</file>