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730" r:id="rId1"/>
  </p:sldMasterIdLst>
  <p:notesMasterIdLst>
    <p:notesMasterId r:id="rId12"/>
  </p:notesMasterIdLst>
  <p:sldIdLst>
    <p:sldId id="267" r:id="rId2"/>
    <p:sldId id="294" r:id="rId3"/>
    <p:sldId id="295" r:id="rId4"/>
    <p:sldId id="296" r:id="rId5"/>
    <p:sldId id="290" r:id="rId6"/>
    <p:sldId id="291" r:id="rId7"/>
    <p:sldId id="279" r:id="rId8"/>
    <p:sldId id="313" r:id="rId9"/>
    <p:sldId id="314" r:id="rId10"/>
    <p:sldId id="276" r:id="rId1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342D9846-49BA-8843-9705-908CB8F0D7E5}">
          <p14:sldIdLst>
            <p14:sldId id="267"/>
            <p14:sldId id="294"/>
            <p14:sldId id="295"/>
            <p14:sldId id="296"/>
            <p14:sldId id="290"/>
            <p14:sldId id="291"/>
            <p14:sldId id="279"/>
            <p14:sldId id="313"/>
            <p14:sldId id="314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EEDE"/>
    <a:srgbClr val="168F4D"/>
    <a:srgbClr val="006900"/>
    <a:srgbClr val="D4FDD0"/>
    <a:srgbClr val="236760"/>
    <a:srgbClr val="004700"/>
    <a:srgbClr val="B6E7E3"/>
    <a:srgbClr val="00BB00"/>
    <a:srgbClr val="5265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1" autoAdjust="0"/>
    <p:restoredTop sz="50000" autoAdjust="0"/>
  </p:normalViewPr>
  <p:slideViewPr>
    <p:cSldViewPr snapToGrid="0" snapToObjects="1">
      <p:cViewPr>
        <p:scale>
          <a:sx n="75" d="100"/>
          <a:sy n="75" d="100"/>
        </p:scale>
        <p:origin x="129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33983C-EE75-F042-B4F5-A46FD797D5B7}" type="doc">
      <dgm:prSet loTypeId="urn:microsoft.com/office/officeart/2005/8/layout/pyramid3" loCatId="" qsTypeId="urn:microsoft.com/office/officeart/2005/8/quickstyle/simple4" qsCatId="simple" csTypeId="urn:microsoft.com/office/officeart/2005/8/colors/accent5_4" csCatId="accent5" phldr="1"/>
      <dgm:spPr/>
    </dgm:pt>
    <dgm:pt modelId="{7EAF05D5-91F2-2240-842C-B405B4E77939}">
      <dgm:prSet phldrT="[Texto]" custT="1"/>
      <dgm:spPr>
        <a:solidFill>
          <a:schemeClr val="tx2"/>
        </a:solidFill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6000" dirty="0"/>
            <a:t>GCF</a:t>
          </a:r>
        </a:p>
      </dgm:t>
    </dgm:pt>
    <dgm:pt modelId="{D8D6B90F-3007-E148-808F-F9F765F8DB72}" type="parTrans" cxnId="{6B35AF80-D72A-BF4B-BF51-FC265A2FE7C4}">
      <dgm:prSet/>
      <dgm:spPr/>
      <dgm:t>
        <a:bodyPr/>
        <a:lstStyle/>
        <a:p>
          <a:endParaRPr lang="es-ES" sz="2400"/>
        </a:p>
      </dgm:t>
    </dgm:pt>
    <dgm:pt modelId="{3C906950-91C6-1343-92C3-D7E0ADAE6519}" type="sibTrans" cxnId="{6B35AF80-D72A-BF4B-BF51-FC265A2FE7C4}">
      <dgm:prSet/>
      <dgm:spPr/>
      <dgm:t>
        <a:bodyPr/>
        <a:lstStyle/>
        <a:p>
          <a:endParaRPr lang="es-ES" sz="2400"/>
        </a:p>
      </dgm:t>
    </dgm:pt>
    <dgm:pt modelId="{F3CDDB53-C73F-5143-9554-500AB1D93A45}">
      <dgm:prSet phldrT="[Texto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ES" sz="4000" dirty="0"/>
            <a:t>Entidades Acreditadas</a:t>
          </a:r>
        </a:p>
      </dgm:t>
    </dgm:pt>
    <dgm:pt modelId="{75CD56D4-691D-4D47-B645-0E73A30A73FF}" type="parTrans" cxnId="{FF4D6381-07F1-5E46-986E-F27315D6EE76}">
      <dgm:prSet/>
      <dgm:spPr/>
      <dgm:t>
        <a:bodyPr/>
        <a:lstStyle/>
        <a:p>
          <a:endParaRPr lang="es-ES" sz="2400"/>
        </a:p>
      </dgm:t>
    </dgm:pt>
    <dgm:pt modelId="{20EF5398-5CF4-D244-94F1-7991321A48C9}" type="sibTrans" cxnId="{FF4D6381-07F1-5E46-986E-F27315D6EE76}">
      <dgm:prSet/>
      <dgm:spPr/>
      <dgm:t>
        <a:bodyPr/>
        <a:lstStyle/>
        <a:p>
          <a:endParaRPr lang="es-ES" sz="2400"/>
        </a:p>
      </dgm:t>
    </dgm:pt>
    <dgm:pt modelId="{57D154DB-3A4E-284E-AFAA-EA44362C2FB9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S" sz="2400" dirty="0"/>
            <a:t>Proyectos</a:t>
          </a:r>
        </a:p>
      </dgm:t>
    </dgm:pt>
    <dgm:pt modelId="{21D2D749-CF55-8B4E-B013-4466267E12E7}" type="parTrans" cxnId="{35051CCA-03FC-3344-AB05-9E889B57DCF1}">
      <dgm:prSet/>
      <dgm:spPr/>
      <dgm:t>
        <a:bodyPr/>
        <a:lstStyle/>
        <a:p>
          <a:endParaRPr lang="es-ES" sz="2400"/>
        </a:p>
      </dgm:t>
    </dgm:pt>
    <dgm:pt modelId="{ADD44DA8-9475-564F-8304-F6EB02195226}" type="sibTrans" cxnId="{35051CCA-03FC-3344-AB05-9E889B57DCF1}">
      <dgm:prSet/>
      <dgm:spPr/>
      <dgm:t>
        <a:bodyPr/>
        <a:lstStyle/>
        <a:p>
          <a:endParaRPr lang="es-ES" sz="2400"/>
        </a:p>
      </dgm:t>
    </dgm:pt>
    <dgm:pt modelId="{197CD6DF-CBD1-1644-BB24-3A2B261DC682}" type="pres">
      <dgm:prSet presAssocID="{3633983C-EE75-F042-B4F5-A46FD797D5B7}" presName="Name0" presStyleCnt="0">
        <dgm:presLayoutVars>
          <dgm:dir/>
          <dgm:animLvl val="lvl"/>
          <dgm:resizeHandles val="exact"/>
        </dgm:presLayoutVars>
      </dgm:prSet>
      <dgm:spPr/>
    </dgm:pt>
    <dgm:pt modelId="{C8A7CB6D-29C8-4346-89EA-6880E6236DAA}" type="pres">
      <dgm:prSet presAssocID="{7EAF05D5-91F2-2240-842C-B405B4E77939}" presName="Name8" presStyleCnt="0"/>
      <dgm:spPr/>
    </dgm:pt>
    <dgm:pt modelId="{F4FB01C0-2C1F-BF40-ABC7-52198B9BC216}" type="pres">
      <dgm:prSet presAssocID="{7EAF05D5-91F2-2240-842C-B405B4E77939}" presName="level" presStyleLbl="node1" presStyleIdx="0" presStyleCnt="3">
        <dgm:presLayoutVars>
          <dgm:chMax val="1"/>
          <dgm:bulletEnabled val="1"/>
        </dgm:presLayoutVars>
      </dgm:prSet>
      <dgm:spPr/>
    </dgm:pt>
    <dgm:pt modelId="{7718C172-B0A0-7F49-99A9-1FE44C250F27}" type="pres">
      <dgm:prSet presAssocID="{7EAF05D5-91F2-2240-842C-B405B4E7793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9DBF4CA-BEBE-B446-8DB1-713DB05570AB}" type="pres">
      <dgm:prSet presAssocID="{F3CDDB53-C73F-5143-9554-500AB1D93A45}" presName="Name8" presStyleCnt="0"/>
      <dgm:spPr/>
    </dgm:pt>
    <dgm:pt modelId="{BD9D3871-C808-2044-BEF1-B7B66D443EC7}" type="pres">
      <dgm:prSet presAssocID="{F3CDDB53-C73F-5143-9554-500AB1D93A45}" presName="level" presStyleLbl="node1" presStyleIdx="1" presStyleCnt="3">
        <dgm:presLayoutVars>
          <dgm:chMax val="1"/>
          <dgm:bulletEnabled val="1"/>
        </dgm:presLayoutVars>
      </dgm:prSet>
      <dgm:spPr/>
    </dgm:pt>
    <dgm:pt modelId="{EDA7EA0E-977B-0441-8F41-07B409D21DF4}" type="pres">
      <dgm:prSet presAssocID="{F3CDDB53-C73F-5143-9554-500AB1D93A4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540C9A1-7294-0345-B498-9ABDDB98D05D}" type="pres">
      <dgm:prSet presAssocID="{57D154DB-3A4E-284E-AFAA-EA44362C2FB9}" presName="Name8" presStyleCnt="0"/>
      <dgm:spPr/>
    </dgm:pt>
    <dgm:pt modelId="{69FE808B-2FC1-7145-B6A2-1B327ECAD5BC}" type="pres">
      <dgm:prSet presAssocID="{57D154DB-3A4E-284E-AFAA-EA44362C2FB9}" presName="level" presStyleLbl="node1" presStyleIdx="2" presStyleCnt="3" custScaleY="145353" custLinFactNeighborY="884">
        <dgm:presLayoutVars>
          <dgm:chMax val="1"/>
          <dgm:bulletEnabled val="1"/>
        </dgm:presLayoutVars>
      </dgm:prSet>
      <dgm:spPr/>
    </dgm:pt>
    <dgm:pt modelId="{909B0081-4325-394A-86B4-35B2C2BD1FBD}" type="pres">
      <dgm:prSet presAssocID="{57D154DB-3A4E-284E-AFAA-EA44362C2FB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0A89D3D-5237-4A86-8859-1DFD83282939}" type="presOf" srcId="{57D154DB-3A4E-284E-AFAA-EA44362C2FB9}" destId="{909B0081-4325-394A-86B4-35B2C2BD1FBD}" srcOrd="1" destOrd="0" presId="urn:microsoft.com/office/officeart/2005/8/layout/pyramid3"/>
    <dgm:cxn modelId="{ED57533F-A853-4837-8605-BAD34B61A2A3}" type="presOf" srcId="{7EAF05D5-91F2-2240-842C-B405B4E77939}" destId="{F4FB01C0-2C1F-BF40-ABC7-52198B9BC216}" srcOrd="0" destOrd="0" presId="urn:microsoft.com/office/officeart/2005/8/layout/pyramid3"/>
    <dgm:cxn modelId="{E35BB364-13FB-45A6-BD38-51B4F74947D0}" type="presOf" srcId="{F3CDDB53-C73F-5143-9554-500AB1D93A45}" destId="{BD9D3871-C808-2044-BEF1-B7B66D443EC7}" srcOrd="0" destOrd="0" presId="urn:microsoft.com/office/officeart/2005/8/layout/pyramid3"/>
    <dgm:cxn modelId="{1AD4EF45-51AB-4076-A3E2-0613993D56C0}" type="presOf" srcId="{3633983C-EE75-F042-B4F5-A46FD797D5B7}" destId="{197CD6DF-CBD1-1644-BB24-3A2B261DC682}" srcOrd="0" destOrd="0" presId="urn:microsoft.com/office/officeart/2005/8/layout/pyramid3"/>
    <dgm:cxn modelId="{D05F8B66-52EB-401F-81A5-AABE9EFCB844}" type="presOf" srcId="{57D154DB-3A4E-284E-AFAA-EA44362C2FB9}" destId="{69FE808B-2FC1-7145-B6A2-1B327ECAD5BC}" srcOrd="0" destOrd="0" presId="urn:microsoft.com/office/officeart/2005/8/layout/pyramid3"/>
    <dgm:cxn modelId="{6B35AF80-D72A-BF4B-BF51-FC265A2FE7C4}" srcId="{3633983C-EE75-F042-B4F5-A46FD797D5B7}" destId="{7EAF05D5-91F2-2240-842C-B405B4E77939}" srcOrd="0" destOrd="0" parTransId="{D8D6B90F-3007-E148-808F-F9F765F8DB72}" sibTransId="{3C906950-91C6-1343-92C3-D7E0ADAE6519}"/>
    <dgm:cxn modelId="{FF4D6381-07F1-5E46-986E-F27315D6EE76}" srcId="{3633983C-EE75-F042-B4F5-A46FD797D5B7}" destId="{F3CDDB53-C73F-5143-9554-500AB1D93A45}" srcOrd="1" destOrd="0" parTransId="{75CD56D4-691D-4D47-B645-0E73A30A73FF}" sibTransId="{20EF5398-5CF4-D244-94F1-7991321A48C9}"/>
    <dgm:cxn modelId="{567C44B9-3B73-4D48-8130-AE68B75863A8}" type="presOf" srcId="{F3CDDB53-C73F-5143-9554-500AB1D93A45}" destId="{EDA7EA0E-977B-0441-8F41-07B409D21DF4}" srcOrd="1" destOrd="0" presId="urn:microsoft.com/office/officeart/2005/8/layout/pyramid3"/>
    <dgm:cxn modelId="{35051CCA-03FC-3344-AB05-9E889B57DCF1}" srcId="{3633983C-EE75-F042-B4F5-A46FD797D5B7}" destId="{57D154DB-3A4E-284E-AFAA-EA44362C2FB9}" srcOrd="2" destOrd="0" parTransId="{21D2D749-CF55-8B4E-B013-4466267E12E7}" sibTransId="{ADD44DA8-9475-564F-8304-F6EB02195226}"/>
    <dgm:cxn modelId="{377652E0-14AC-407C-AF83-DAC0FB01BE31}" type="presOf" srcId="{7EAF05D5-91F2-2240-842C-B405B4E77939}" destId="{7718C172-B0A0-7F49-99A9-1FE44C250F27}" srcOrd="1" destOrd="0" presId="urn:microsoft.com/office/officeart/2005/8/layout/pyramid3"/>
    <dgm:cxn modelId="{522FEA26-6D14-4C87-BF64-FABA36079A4A}" type="presParOf" srcId="{197CD6DF-CBD1-1644-BB24-3A2B261DC682}" destId="{C8A7CB6D-29C8-4346-89EA-6880E6236DAA}" srcOrd="0" destOrd="0" presId="urn:microsoft.com/office/officeart/2005/8/layout/pyramid3"/>
    <dgm:cxn modelId="{A3C6C395-6CCF-42A2-9A70-4B9640DF239B}" type="presParOf" srcId="{C8A7CB6D-29C8-4346-89EA-6880E6236DAA}" destId="{F4FB01C0-2C1F-BF40-ABC7-52198B9BC216}" srcOrd="0" destOrd="0" presId="urn:microsoft.com/office/officeart/2005/8/layout/pyramid3"/>
    <dgm:cxn modelId="{DC19D783-827E-405F-A91E-851B0ADA5B59}" type="presParOf" srcId="{C8A7CB6D-29C8-4346-89EA-6880E6236DAA}" destId="{7718C172-B0A0-7F49-99A9-1FE44C250F27}" srcOrd="1" destOrd="0" presId="urn:microsoft.com/office/officeart/2005/8/layout/pyramid3"/>
    <dgm:cxn modelId="{11C0C622-8BC7-4670-86EC-AEB6E0A1498E}" type="presParOf" srcId="{197CD6DF-CBD1-1644-BB24-3A2B261DC682}" destId="{B9DBF4CA-BEBE-B446-8DB1-713DB05570AB}" srcOrd="1" destOrd="0" presId="urn:microsoft.com/office/officeart/2005/8/layout/pyramid3"/>
    <dgm:cxn modelId="{3619FFC6-6D80-4B98-8890-322E632E7F45}" type="presParOf" srcId="{B9DBF4CA-BEBE-B446-8DB1-713DB05570AB}" destId="{BD9D3871-C808-2044-BEF1-B7B66D443EC7}" srcOrd="0" destOrd="0" presId="urn:microsoft.com/office/officeart/2005/8/layout/pyramid3"/>
    <dgm:cxn modelId="{395083B2-83D3-4230-805C-C43E3FF8A0BE}" type="presParOf" srcId="{B9DBF4CA-BEBE-B446-8DB1-713DB05570AB}" destId="{EDA7EA0E-977B-0441-8F41-07B409D21DF4}" srcOrd="1" destOrd="0" presId="urn:microsoft.com/office/officeart/2005/8/layout/pyramid3"/>
    <dgm:cxn modelId="{C4D43845-2DC7-4F24-B4AD-24EF8F227C13}" type="presParOf" srcId="{197CD6DF-CBD1-1644-BB24-3A2B261DC682}" destId="{3540C9A1-7294-0345-B498-9ABDDB98D05D}" srcOrd="2" destOrd="0" presId="urn:microsoft.com/office/officeart/2005/8/layout/pyramid3"/>
    <dgm:cxn modelId="{A8ABEA7B-0749-4AA9-8B70-AC2F3F84AD05}" type="presParOf" srcId="{3540C9A1-7294-0345-B498-9ABDDB98D05D}" destId="{69FE808B-2FC1-7145-B6A2-1B327ECAD5BC}" srcOrd="0" destOrd="0" presId="urn:microsoft.com/office/officeart/2005/8/layout/pyramid3"/>
    <dgm:cxn modelId="{19FA041B-01AA-40D7-AF1E-6C9BDAD1C664}" type="presParOf" srcId="{3540C9A1-7294-0345-B498-9ABDDB98D05D}" destId="{909B0081-4325-394A-86B4-35B2C2BD1FBD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3C89B3-9437-3C4D-A75A-6157487F67B5}" type="doc">
      <dgm:prSet loTypeId="urn:microsoft.com/office/officeart/2005/8/layout/venn3" loCatId="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43A1FDE7-FF4D-3541-BF4B-E38D3A113297}">
      <dgm:prSet phldrT="[Texto]"/>
      <dgm:spPr/>
      <dgm:t>
        <a:bodyPr/>
        <a:lstStyle/>
        <a:p>
          <a:r>
            <a:rPr lang="es-MX" dirty="0"/>
            <a:t>Actuar como punto focal para la comunicación con el GCF. </a:t>
          </a:r>
          <a:endParaRPr lang="es-ES" dirty="0"/>
        </a:p>
      </dgm:t>
    </dgm:pt>
    <dgm:pt modelId="{F68E81AA-651E-4C49-B7BC-E60CA0C5D3EA}" type="parTrans" cxnId="{1441D6F0-AB51-7A4C-8410-A7AAD9D55A8A}">
      <dgm:prSet/>
      <dgm:spPr/>
      <dgm:t>
        <a:bodyPr/>
        <a:lstStyle/>
        <a:p>
          <a:endParaRPr lang="es-ES"/>
        </a:p>
      </dgm:t>
    </dgm:pt>
    <dgm:pt modelId="{51F7F34D-AC7C-1E4E-8F22-44B6B333FC45}" type="sibTrans" cxnId="{1441D6F0-AB51-7A4C-8410-A7AAD9D55A8A}">
      <dgm:prSet/>
      <dgm:spPr/>
      <dgm:t>
        <a:bodyPr/>
        <a:lstStyle/>
        <a:p>
          <a:endParaRPr lang="es-ES"/>
        </a:p>
      </dgm:t>
    </dgm:pt>
    <dgm:pt modelId="{B6615EA5-EFFC-AE4E-B80A-EF5DCD008F55}">
      <dgm:prSet phldrT="[Texto]"/>
      <dgm:spPr/>
      <dgm:t>
        <a:bodyPr/>
        <a:lstStyle/>
        <a:p>
          <a:r>
            <a:rPr lang="es-MX" dirty="0"/>
            <a:t>Implementar los procedimientos de no objeción para proyectos a ser sometidos al Directorio.</a:t>
          </a:r>
          <a:endParaRPr lang="es-ES" dirty="0"/>
        </a:p>
      </dgm:t>
    </dgm:pt>
    <dgm:pt modelId="{B6D40F0D-45AB-2142-9BD9-27886D0A9710}" type="parTrans" cxnId="{7EDE0F11-8EE0-284F-B144-743228D55CD7}">
      <dgm:prSet/>
      <dgm:spPr/>
      <dgm:t>
        <a:bodyPr/>
        <a:lstStyle/>
        <a:p>
          <a:endParaRPr lang="es-ES"/>
        </a:p>
      </dgm:t>
    </dgm:pt>
    <dgm:pt modelId="{6259A83F-1E0D-1749-B6EC-1A32731B6C1B}" type="sibTrans" cxnId="{7EDE0F11-8EE0-284F-B144-743228D55CD7}">
      <dgm:prSet/>
      <dgm:spPr/>
      <dgm:t>
        <a:bodyPr/>
        <a:lstStyle/>
        <a:p>
          <a:endParaRPr lang="es-ES"/>
        </a:p>
      </dgm:t>
    </dgm:pt>
    <dgm:pt modelId="{AB45BBA6-5F41-FF43-A24C-5782B7FCF9A9}">
      <dgm:prSet phldrT="[Texto]"/>
      <dgm:spPr/>
      <dgm:t>
        <a:bodyPr/>
        <a:lstStyle/>
        <a:p>
          <a:r>
            <a:rPr lang="es-MX" dirty="0"/>
            <a:t>Determinar la conveniencia y, en su caso, coordinar el procedimiento de nominación de las entidades implementadoras e intermediarios del GCF que operen en México.</a:t>
          </a:r>
          <a:endParaRPr lang="es-ES" dirty="0"/>
        </a:p>
      </dgm:t>
    </dgm:pt>
    <dgm:pt modelId="{2540096C-8274-5140-8F33-6EC7FB9B0714}" type="parTrans" cxnId="{9F07DE19-2E46-814A-83F0-58DAB3F11CAC}">
      <dgm:prSet/>
      <dgm:spPr/>
      <dgm:t>
        <a:bodyPr/>
        <a:lstStyle/>
        <a:p>
          <a:endParaRPr lang="es-ES"/>
        </a:p>
      </dgm:t>
    </dgm:pt>
    <dgm:pt modelId="{4E35ECD8-A322-8146-B9E8-AB14571B3A9A}" type="sibTrans" cxnId="{9F07DE19-2E46-814A-83F0-58DAB3F11CAC}">
      <dgm:prSet/>
      <dgm:spPr/>
      <dgm:t>
        <a:bodyPr/>
        <a:lstStyle/>
        <a:p>
          <a:endParaRPr lang="es-ES"/>
        </a:p>
      </dgm:t>
    </dgm:pt>
    <dgm:pt modelId="{489ECB09-E586-A848-AFEC-8FDC163370A5}">
      <dgm:prSet phldrT="[Texto]"/>
      <dgm:spPr/>
      <dgm:t>
        <a:bodyPr/>
        <a:lstStyle/>
        <a:p>
          <a:r>
            <a:rPr lang="es-MX" dirty="0"/>
            <a:t>Asegurar la consistencia de las propuestas de financiamiento, así como de las entidades implementadoras con los planes y estrategias nacionales.</a:t>
          </a:r>
          <a:endParaRPr lang="es-ES" dirty="0"/>
        </a:p>
      </dgm:t>
    </dgm:pt>
    <dgm:pt modelId="{B397F66C-9DD0-3F4B-9450-95E715589DC4}" type="parTrans" cxnId="{0FCC9E5C-B532-D74E-99A7-28A91CE46771}">
      <dgm:prSet/>
      <dgm:spPr/>
      <dgm:t>
        <a:bodyPr/>
        <a:lstStyle/>
        <a:p>
          <a:endParaRPr lang="es-ES"/>
        </a:p>
      </dgm:t>
    </dgm:pt>
    <dgm:pt modelId="{BCA2ACB6-AD8B-FE43-B753-6312785A2B66}" type="sibTrans" cxnId="{0FCC9E5C-B532-D74E-99A7-28A91CE46771}">
      <dgm:prSet/>
      <dgm:spPr/>
      <dgm:t>
        <a:bodyPr/>
        <a:lstStyle/>
        <a:p>
          <a:endParaRPr lang="es-ES"/>
        </a:p>
      </dgm:t>
    </dgm:pt>
    <dgm:pt modelId="{2EBF3746-3A6F-8F4E-99F2-2927D1EE94BE}" type="pres">
      <dgm:prSet presAssocID="{7A3C89B3-9437-3C4D-A75A-6157487F67B5}" presName="Name0" presStyleCnt="0">
        <dgm:presLayoutVars>
          <dgm:dir/>
          <dgm:resizeHandles val="exact"/>
        </dgm:presLayoutVars>
      </dgm:prSet>
      <dgm:spPr/>
    </dgm:pt>
    <dgm:pt modelId="{485F82AC-0C08-6540-9CC7-EAEC743F4458}" type="pres">
      <dgm:prSet presAssocID="{43A1FDE7-FF4D-3541-BF4B-E38D3A113297}" presName="Name5" presStyleLbl="vennNode1" presStyleIdx="0" presStyleCnt="4">
        <dgm:presLayoutVars>
          <dgm:bulletEnabled val="1"/>
        </dgm:presLayoutVars>
      </dgm:prSet>
      <dgm:spPr/>
    </dgm:pt>
    <dgm:pt modelId="{42D31E28-05D9-694D-A322-761AD4B27766}" type="pres">
      <dgm:prSet presAssocID="{51F7F34D-AC7C-1E4E-8F22-44B6B333FC45}" presName="space" presStyleCnt="0"/>
      <dgm:spPr/>
    </dgm:pt>
    <dgm:pt modelId="{E43F29AD-B208-B043-A2D4-462DFB434F1A}" type="pres">
      <dgm:prSet presAssocID="{B6615EA5-EFFC-AE4E-B80A-EF5DCD008F55}" presName="Name5" presStyleLbl="vennNode1" presStyleIdx="1" presStyleCnt="4">
        <dgm:presLayoutVars>
          <dgm:bulletEnabled val="1"/>
        </dgm:presLayoutVars>
      </dgm:prSet>
      <dgm:spPr/>
    </dgm:pt>
    <dgm:pt modelId="{6887F769-1C1E-A54F-8459-9F57844DAC6F}" type="pres">
      <dgm:prSet presAssocID="{6259A83F-1E0D-1749-B6EC-1A32731B6C1B}" presName="space" presStyleCnt="0"/>
      <dgm:spPr/>
    </dgm:pt>
    <dgm:pt modelId="{25AF1AAE-44A3-0B41-BA37-8D868658E430}" type="pres">
      <dgm:prSet presAssocID="{AB45BBA6-5F41-FF43-A24C-5782B7FCF9A9}" presName="Name5" presStyleLbl="vennNode1" presStyleIdx="2" presStyleCnt="4">
        <dgm:presLayoutVars>
          <dgm:bulletEnabled val="1"/>
        </dgm:presLayoutVars>
      </dgm:prSet>
      <dgm:spPr/>
    </dgm:pt>
    <dgm:pt modelId="{75A32741-0820-2D4E-B910-6EE8C414D537}" type="pres">
      <dgm:prSet presAssocID="{4E35ECD8-A322-8146-B9E8-AB14571B3A9A}" presName="space" presStyleCnt="0"/>
      <dgm:spPr/>
    </dgm:pt>
    <dgm:pt modelId="{D975A0D8-1F2B-FA4C-B885-171A8F6E7009}" type="pres">
      <dgm:prSet presAssocID="{489ECB09-E586-A848-AFEC-8FDC163370A5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55C92A0E-1A03-45AE-9EA9-958953F69945}" type="presOf" srcId="{43A1FDE7-FF4D-3541-BF4B-E38D3A113297}" destId="{485F82AC-0C08-6540-9CC7-EAEC743F4458}" srcOrd="0" destOrd="0" presId="urn:microsoft.com/office/officeart/2005/8/layout/venn3"/>
    <dgm:cxn modelId="{7EDE0F11-8EE0-284F-B144-743228D55CD7}" srcId="{7A3C89B3-9437-3C4D-A75A-6157487F67B5}" destId="{B6615EA5-EFFC-AE4E-B80A-EF5DCD008F55}" srcOrd="1" destOrd="0" parTransId="{B6D40F0D-45AB-2142-9BD9-27886D0A9710}" sibTransId="{6259A83F-1E0D-1749-B6EC-1A32731B6C1B}"/>
    <dgm:cxn modelId="{9F07DE19-2E46-814A-83F0-58DAB3F11CAC}" srcId="{7A3C89B3-9437-3C4D-A75A-6157487F67B5}" destId="{AB45BBA6-5F41-FF43-A24C-5782B7FCF9A9}" srcOrd="2" destOrd="0" parTransId="{2540096C-8274-5140-8F33-6EC7FB9B0714}" sibTransId="{4E35ECD8-A322-8146-B9E8-AB14571B3A9A}"/>
    <dgm:cxn modelId="{0FCC9E5C-B532-D74E-99A7-28A91CE46771}" srcId="{7A3C89B3-9437-3C4D-A75A-6157487F67B5}" destId="{489ECB09-E586-A848-AFEC-8FDC163370A5}" srcOrd="3" destOrd="0" parTransId="{B397F66C-9DD0-3F4B-9450-95E715589DC4}" sibTransId="{BCA2ACB6-AD8B-FE43-B753-6312785A2B66}"/>
    <dgm:cxn modelId="{C33B8046-7034-4E84-A6BB-709D103BDE3D}" type="presOf" srcId="{B6615EA5-EFFC-AE4E-B80A-EF5DCD008F55}" destId="{E43F29AD-B208-B043-A2D4-462DFB434F1A}" srcOrd="0" destOrd="0" presId="urn:microsoft.com/office/officeart/2005/8/layout/venn3"/>
    <dgm:cxn modelId="{5457BE8D-2048-4873-8A44-EA6BC77CED21}" type="presOf" srcId="{AB45BBA6-5F41-FF43-A24C-5782B7FCF9A9}" destId="{25AF1AAE-44A3-0B41-BA37-8D868658E430}" srcOrd="0" destOrd="0" presId="urn:microsoft.com/office/officeart/2005/8/layout/venn3"/>
    <dgm:cxn modelId="{E941F0C6-6EFD-484C-B29E-D89F1C29C597}" type="presOf" srcId="{7A3C89B3-9437-3C4D-A75A-6157487F67B5}" destId="{2EBF3746-3A6F-8F4E-99F2-2927D1EE94BE}" srcOrd="0" destOrd="0" presId="urn:microsoft.com/office/officeart/2005/8/layout/venn3"/>
    <dgm:cxn modelId="{1441D6F0-AB51-7A4C-8410-A7AAD9D55A8A}" srcId="{7A3C89B3-9437-3C4D-A75A-6157487F67B5}" destId="{43A1FDE7-FF4D-3541-BF4B-E38D3A113297}" srcOrd="0" destOrd="0" parTransId="{F68E81AA-651E-4C49-B7BC-E60CA0C5D3EA}" sibTransId="{51F7F34D-AC7C-1E4E-8F22-44B6B333FC45}"/>
    <dgm:cxn modelId="{5DFC0CF2-9086-441E-B23E-8C5900788F47}" type="presOf" srcId="{489ECB09-E586-A848-AFEC-8FDC163370A5}" destId="{D975A0D8-1F2B-FA4C-B885-171A8F6E7009}" srcOrd="0" destOrd="0" presId="urn:microsoft.com/office/officeart/2005/8/layout/venn3"/>
    <dgm:cxn modelId="{6203F956-7C16-474B-ACC2-189FD70A0887}" type="presParOf" srcId="{2EBF3746-3A6F-8F4E-99F2-2927D1EE94BE}" destId="{485F82AC-0C08-6540-9CC7-EAEC743F4458}" srcOrd="0" destOrd="0" presId="urn:microsoft.com/office/officeart/2005/8/layout/venn3"/>
    <dgm:cxn modelId="{B5F13CE4-E8DD-4C40-BF3E-CE9B354CF85A}" type="presParOf" srcId="{2EBF3746-3A6F-8F4E-99F2-2927D1EE94BE}" destId="{42D31E28-05D9-694D-A322-761AD4B27766}" srcOrd="1" destOrd="0" presId="urn:microsoft.com/office/officeart/2005/8/layout/venn3"/>
    <dgm:cxn modelId="{EE7D0327-B422-4AE2-AC2F-06E34FA73B9B}" type="presParOf" srcId="{2EBF3746-3A6F-8F4E-99F2-2927D1EE94BE}" destId="{E43F29AD-B208-B043-A2D4-462DFB434F1A}" srcOrd="2" destOrd="0" presId="urn:microsoft.com/office/officeart/2005/8/layout/venn3"/>
    <dgm:cxn modelId="{A60DFE40-13C7-4634-AEDD-8D2A0856FD0D}" type="presParOf" srcId="{2EBF3746-3A6F-8F4E-99F2-2927D1EE94BE}" destId="{6887F769-1C1E-A54F-8459-9F57844DAC6F}" srcOrd="3" destOrd="0" presId="urn:microsoft.com/office/officeart/2005/8/layout/venn3"/>
    <dgm:cxn modelId="{E098ED7D-A15B-4578-A01F-E477503293BC}" type="presParOf" srcId="{2EBF3746-3A6F-8F4E-99F2-2927D1EE94BE}" destId="{25AF1AAE-44A3-0B41-BA37-8D868658E430}" srcOrd="4" destOrd="0" presId="urn:microsoft.com/office/officeart/2005/8/layout/venn3"/>
    <dgm:cxn modelId="{E2C92BB3-8620-4073-B488-6A34659B4B7C}" type="presParOf" srcId="{2EBF3746-3A6F-8F4E-99F2-2927D1EE94BE}" destId="{75A32741-0820-2D4E-B910-6EE8C414D537}" srcOrd="5" destOrd="0" presId="urn:microsoft.com/office/officeart/2005/8/layout/venn3"/>
    <dgm:cxn modelId="{6048A9AB-8CB9-49E6-B58F-8944300B2EBF}" type="presParOf" srcId="{2EBF3746-3A6F-8F4E-99F2-2927D1EE94BE}" destId="{D975A0D8-1F2B-FA4C-B885-171A8F6E7009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5699A6-840A-4C48-AF80-2FECD9BEA337}" type="doc">
      <dgm:prSet loTypeId="urn:microsoft.com/office/officeart/2005/8/layout/hProcess9" loCatId="process" qsTypeId="urn:microsoft.com/office/officeart/2005/8/quickstyle/3d5" qsCatId="3D" csTypeId="urn:microsoft.com/office/officeart/2005/8/colors/accent6_2" csCatId="accent6" phldr="1"/>
      <dgm:spPr/>
    </dgm:pt>
    <dgm:pt modelId="{A05EB8C6-E0CB-4DD9-8852-1341E8CB5D29}">
      <dgm:prSet phldrT="[Texto]"/>
      <dgm:spPr/>
      <dgm:t>
        <a:bodyPr/>
        <a:lstStyle/>
        <a:p>
          <a:r>
            <a:rPr lang="es-MX" dirty="0"/>
            <a:t>El GCF busca un cambio de paradigma</a:t>
          </a:r>
        </a:p>
      </dgm:t>
    </dgm:pt>
    <dgm:pt modelId="{16C9B217-8987-482D-BE5F-3D3C3AFF70D6}" type="parTrans" cxnId="{A1C21892-89E1-45B1-81E7-CDEE0EECF47B}">
      <dgm:prSet/>
      <dgm:spPr/>
      <dgm:t>
        <a:bodyPr/>
        <a:lstStyle/>
        <a:p>
          <a:endParaRPr lang="es-MX"/>
        </a:p>
      </dgm:t>
    </dgm:pt>
    <dgm:pt modelId="{6F6AE641-404C-4E30-A1B7-924AE7560164}" type="sibTrans" cxnId="{A1C21892-89E1-45B1-81E7-CDEE0EECF47B}">
      <dgm:prSet/>
      <dgm:spPr/>
      <dgm:t>
        <a:bodyPr/>
        <a:lstStyle/>
        <a:p>
          <a:endParaRPr lang="es-MX"/>
        </a:p>
      </dgm:t>
    </dgm:pt>
    <dgm:pt modelId="{F30C1D0D-02C8-4A0F-AEFF-415F6C07597C}">
      <dgm:prSet phldrT="[Texto]"/>
      <dgm:spPr/>
      <dgm:t>
        <a:bodyPr/>
        <a:lstStyle/>
        <a:p>
          <a:r>
            <a:rPr lang="es-MX" dirty="0"/>
            <a:t>Los recursos son escasos</a:t>
          </a:r>
        </a:p>
      </dgm:t>
    </dgm:pt>
    <dgm:pt modelId="{AFD0DC56-E9A3-43FB-933F-AD90E8237BDA}" type="parTrans" cxnId="{606AD2E1-FA05-4458-8C12-7778EDE7CE91}">
      <dgm:prSet/>
      <dgm:spPr/>
      <dgm:t>
        <a:bodyPr/>
        <a:lstStyle/>
        <a:p>
          <a:endParaRPr lang="es-MX"/>
        </a:p>
      </dgm:t>
    </dgm:pt>
    <dgm:pt modelId="{E989FF0D-B48B-41F3-93B7-7B3859A9E204}" type="sibTrans" cxnId="{606AD2E1-FA05-4458-8C12-7778EDE7CE91}">
      <dgm:prSet/>
      <dgm:spPr/>
      <dgm:t>
        <a:bodyPr/>
        <a:lstStyle/>
        <a:p>
          <a:endParaRPr lang="es-MX"/>
        </a:p>
      </dgm:t>
    </dgm:pt>
    <dgm:pt modelId="{4D0F3419-51D6-4A36-AC38-3DC8BCF77EC0}">
      <dgm:prSet phldrT="[Texto]"/>
      <dgm:spPr/>
      <dgm:t>
        <a:bodyPr/>
        <a:lstStyle/>
        <a:p>
          <a:r>
            <a:rPr lang="es-MX" dirty="0"/>
            <a:t>Necesidad de ser estratégicos</a:t>
          </a:r>
        </a:p>
      </dgm:t>
    </dgm:pt>
    <dgm:pt modelId="{C075EEED-2BB4-4F55-A3F5-E6237B5F50F9}" type="parTrans" cxnId="{EEF4927D-5D92-4746-B0D5-0C19E2B63343}">
      <dgm:prSet/>
      <dgm:spPr/>
      <dgm:t>
        <a:bodyPr/>
        <a:lstStyle/>
        <a:p>
          <a:endParaRPr lang="es-MX"/>
        </a:p>
      </dgm:t>
    </dgm:pt>
    <dgm:pt modelId="{45BAFB3C-79F1-487C-BB9D-CB8E519278AE}" type="sibTrans" cxnId="{EEF4927D-5D92-4746-B0D5-0C19E2B63343}">
      <dgm:prSet/>
      <dgm:spPr/>
      <dgm:t>
        <a:bodyPr/>
        <a:lstStyle/>
        <a:p>
          <a:endParaRPr lang="es-MX"/>
        </a:p>
      </dgm:t>
    </dgm:pt>
    <dgm:pt modelId="{8A0B17A7-CC18-434E-A0AD-AF674BA2FA67}" type="pres">
      <dgm:prSet presAssocID="{CE5699A6-840A-4C48-AF80-2FECD9BEA337}" presName="CompostProcess" presStyleCnt="0">
        <dgm:presLayoutVars>
          <dgm:dir/>
          <dgm:resizeHandles val="exact"/>
        </dgm:presLayoutVars>
      </dgm:prSet>
      <dgm:spPr/>
    </dgm:pt>
    <dgm:pt modelId="{CBFF0A86-AC1B-4DD2-86E9-95EAA299FC26}" type="pres">
      <dgm:prSet presAssocID="{CE5699A6-840A-4C48-AF80-2FECD9BEA337}" presName="arrow" presStyleLbl="bgShp" presStyleIdx="0" presStyleCnt="1" custLinFactNeighborY="28838"/>
      <dgm:spPr/>
    </dgm:pt>
    <dgm:pt modelId="{B4E896D6-F00D-4C73-9CDC-A4A30D8A494D}" type="pres">
      <dgm:prSet presAssocID="{CE5699A6-840A-4C48-AF80-2FECD9BEA337}" presName="linearProcess" presStyleCnt="0"/>
      <dgm:spPr/>
    </dgm:pt>
    <dgm:pt modelId="{4934667C-46E3-4C70-B523-FBF24EA55F25}" type="pres">
      <dgm:prSet presAssocID="{A05EB8C6-E0CB-4DD9-8852-1341E8CB5D29}" presName="textNode" presStyleLbl="node1" presStyleIdx="0" presStyleCnt="3">
        <dgm:presLayoutVars>
          <dgm:bulletEnabled val="1"/>
        </dgm:presLayoutVars>
      </dgm:prSet>
      <dgm:spPr/>
    </dgm:pt>
    <dgm:pt modelId="{34136587-7731-42DF-BD03-73FE6BD5ECB7}" type="pres">
      <dgm:prSet presAssocID="{6F6AE641-404C-4E30-A1B7-924AE7560164}" presName="sibTrans" presStyleCnt="0"/>
      <dgm:spPr/>
    </dgm:pt>
    <dgm:pt modelId="{940CF265-F6B5-4010-BAEE-D42698CC87D5}" type="pres">
      <dgm:prSet presAssocID="{F30C1D0D-02C8-4A0F-AEFF-415F6C07597C}" presName="textNode" presStyleLbl="node1" presStyleIdx="1" presStyleCnt="3">
        <dgm:presLayoutVars>
          <dgm:bulletEnabled val="1"/>
        </dgm:presLayoutVars>
      </dgm:prSet>
      <dgm:spPr/>
    </dgm:pt>
    <dgm:pt modelId="{6A874E53-5102-4A58-AE26-2A2120357DFB}" type="pres">
      <dgm:prSet presAssocID="{E989FF0D-B48B-41F3-93B7-7B3859A9E204}" presName="sibTrans" presStyleCnt="0"/>
      <dgm:spPr/>
    </dgm:pt>
    <dgm:pt modelId="{820E75BB-06FE-4C79-A92D-4DC0EAD3639F}" type="pres">
      <dgm:prSet presAssocID="{4D0F3419-51D6-4A36-AC38-3DC8BCF77EC0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C120B91E-C3B5-4ADF-8995-8C23F7E5C938}" type="presOf" srcId="{4D0F3419-51D6-4A36-AC38-3DC8BCF77EC0}" destId="{820E75BB-06FE-4C79-A92D-4DC0EAD3639F}" srcOrd="0" destOrd="0" presId="urn:microsoft.com/office/officeart/2005/8/layout/hProcess9"/>
    <dgm:cxn modelId="{9F3DB073-440C-4D6C-A0D0-F400E215755B}" type="presOf" srcId="{CE5699A6-840A-4C48-AF80-2FECD9BEA337}" destId="{8A0B17A7-CC18-434E-A0AD-AF674BA2FA67}" srcOrd="0" destOrd="0" presId="urn:microsoft.com/office/officeart/2005/8/layout/hProcess9"/>
    <dgm:cxn modelId="{EEF4927D-5D92-4746-B0D5-0C19E2B63343}" srcId="{CE5699A6-840A-4C48-AF80-2FECD9BEA337}" destId="{4D0F3419-51D6-4A36-AC38-3DC8BCF77EC0}" srcOrd="2" destOrd="0" parTransId="{C075EEED-2BB4-4F55-A3F5-E6237B5F50F9}" sibTransId="{45BAFB3C-79F1-487C-BB9D-CB8E519278AE}"/>
    <dgm:cxn modelId="{A1C21892-89E1-45B1-81E7-CDEE0EECF47B}" srcId="{CE5699A6-840A-4C48-AF80-2FECD9BEA337}" destId="{A05EB8C6-E0CB-4DD9-8852-1341E8CB5D29}" srcOrd="0" destOrd="0" parTransId="{16C9B217-8987-482D-BE5F-3D3C3AFF70D6}" sibTransId="{6F6AE641-404C-4E30-A1B7-924AE7560164}"/>
    <dgm:cxn modelId="{DF883FAF-5D8B-487F-B42E-A016DA4BFB3E}" type="presOf" srcId="{F30C1D0D-02C8-4A0F-AEFF-415F6C07597C}" destId="{940CF265-F6B5-4010-BAEE-D42698CC87D5}" srcOrd="0" destOrd="0" presId="urn:microsoft.com/office/officeart/2005/8/layout/hProcess9"/>
    <dgm:cxn modelId="{C23E01CB-446C-4B38-9803-9F2824E06586}" type="presOf" srcId="{A05EB8C6-E0CB-4DD9-8852-1341E8CB5D29}" destId="{4934667C-46E3-4C70-B523-FBF24EA55F25}" srcOrd="0" destOrd="0" presId="urn:microsoft.com/office/officeart/2005/8/layout/hProcess9"/>
    <dgm:cxn modelId="{606AD2E1-FA05-4458-8C12-7778EDE7CE91}" srcId="{CE5699A6-840A-4C48-AF80-2FECD9BEA337}" destId="{F30C1D0D-02C8-4A0F-AEFF-415F6C07597C}" srcOrd="1" destOrd="0" parTransId="{AFD0DC56-E9A3-43FB-933F-AD90E8237BDA}" sibTransId="{E989FF0D-B48B-41F3-93B7-7B3859A9E204}"/>
    <dgm:cxn modelId="{9152BD99-C26E-4F4B-973F-96F7DDA24D28}" type="presParOf" srcId="{8A0B17A7-CC18-434E-A0AD-AF674BA2FA67}" destId="{CBFF0A86-AC1B-4DD2-86E9-95EAA299FC26}" srcOrd="0" destOrd="0" presId="urn:microsoft.com/office/officeart/2005/8/layout/hProcess9"/>
    <dgm:cxn modelId="{D8C3B6DD-B3B9-46A7-B6CC-71CFF0B53791}" type="presParOf" srcId="{8A0B17A7-CC18-434E-A0AD-AF674BA2FA67}" destId="{B4E896D6-F00D-4C73-9CDC-A4A30D8A494D}" srcOrd="1" destOrd="0" presId="urn:microsoft.com/office/officeart/2005/8/layout/hProcess9"/>
    <dgm:cxn modelId="{34CB6007-D348-4E71-BA68-206204F8D095}" type="presParOf" srcId="{B4E896D6-F00D-4C73-9CDC-A4A30D8A494D}" destId="{4934667C-46E3-4C70-B523-FBF24EA55F25}" srcOrd="0" destOrd="0" presId="urn:microsoft.com/office/officeart/2005/8/layout/hProcess9"/>
    <dgm:cxn modelId="{D2A61ADF-392F-4E28-9F0E-93463A6508E2}" type="presParOf" srcId="{B4E896D6-F00D-4C73-9CDC-A4A30D8A494D}" destId="{34136587-7731-42DF-BD03-73FE6BD5ECB7}" srcOrd="1" destOrd="0" presId="urn:microsoft.com/office/officeart/2005/8/layout/hProcess9"/>
    <dgm:cxn modelId="{250A27C1-9DD0-40A0-B112-02AF60EBA38F}" type="presParOf" srcId="{B4E896D6-F00D-4C73-9CDC-A4A30D8A494D}" destId="{940CF265-F6B5-4010-BAEE-D42698CC87D5}" srcOrd="2" destOrd="0" presId="urn:microsoft.com/office/officeart/2005/8/layout/hProcess9"/>
    <dgm:cxn modelId="{080D5D67-65F5-45F7-A48E-3531F3FA870D}" type="presParOf" srcId="{B4E896D6-F00D-4C73-9CDC-A4A30D8A494D}" destId="{6A874E53-5102-4A58-AE26-2A2120357DFB}" srcOrd="3" destOrd="0" presId="urn:microsoft.com/office/officeart/2005/8/layout/hProcess9"/>
    <dgm:cxn modelId="{5407F9F9-A741-4C07-AEE3-49C1BED0D85E}" type="presParOf" srcId="{B4E896D6-F00D-4C73-9CDC-A4A30D8A494D}" destId="{820E75BB-06FE-4C79-A92D-4DC0EAD3639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F4302B-B112-42FF-938C-82E9C2B02A0C}" type="doc">
      <dgm:prSet loTypeId="urn:microsoft.com/office/officeart/2005/8/layout/pList2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9BD1E2E3-30B9-439F-BBE9-2659CBC7AC03}">
      <dgm:prSet phldrT="[Texto]"/>
      <dgm:spPr/>
      <dgm:t>
        <a:bodyPr/>
        <a:lstStyle/>
        <a:p>
          <a:r>
            <a:rPr lang="es-MX" dirty="0"/>
            <a:t>Criterios para evaluar la ayuda al desarrollo (DAC) de la OCDE.</a:t>
          </a:r>
        </a:p>
      </dgm:t>
    </dgm:pt>
    <dgm:pt modelId="{CBACA65C-F384-41B3-B9D4-EF7C507BF787}" type="parTrans" cxnId="{E1662139-471E-4583-A705-089BC30D4F09}">
      <dgm:prSet/>
      <dgm:spPr/>
      <dgm:t>
        <a:bodyPr/>
        <a:lstStyle/>
        <a:p>
          <a:endParaRPr lang="es-MX"/>
        </a:p>
      </dgm:t>
    </dgm:pt>
    <dgm:pt modelId="{AD8B44C7-CE2C-46F2-934E-DF041A9512A6}" type="sibTrans" cxnId="{E1662139-471E-4583-A705-089BC30D4F09}">
      <dgm:prSet/>
      <dgm:spPr/>
      <dgm:t>
        <a:bodyPr/>
        <a:lstStyle/>
        <a:p>
          <a:endParaRPr lang="es-MX"/>
        </a:p>
      </dgm:t>
    </dgm:pt>
    <dgm:pt modelId="{8CBE460D-B99D-437A-A79F-79F46069F6FE}">
      <dgm:prSet phldrT="[Texto]"/>
      <dgm:spPr/>
      <dgm:t>
        <a:bodyPr/>
        <a:lstStyle/>
        <a:p>
          <a:r>
            <a:rPr lang="es-MX" dirty="0"/>
            <a:t>Marco de Inversión del GCF</a:t>
          </a:r>
        </a:p>
      </dgm:t>
    </dgm:pt>
    <dgm:pt modelId="{1ADB2B71-243F-4315-B855-27C8C0FA08D9}" type="parTrans" cxnId="{9FFF4D8B-EEE5-4470-A332-91A409B31B53}">
      <dgm:prSet/>
      <dgm:spPr/>
      <dgm:t>
        <a:bodyPr/>
        <a:lstStyle/>
        <a:p>
          <a:endParaRPr lang="es-MX"/>
        </a:p>
      </dgm:t>
    </dgm:pt>
    <dgm:pt modelId="{54478873-6B97-4122-A01F-DC9C0231020D}" type="sibTrans" cxnId="{9FFF4D8B-EEE5-4470-A332-91A409B31B53}">
      <dgm:prSet/>
      <dgm:spPr/>
      <dgm:t>
        <a:bodyPr/>
        <a:lstStyle/>
        <a:p>
          <a:endParaRPr lang="es-MX"/>
        </a:p>
      </dgm:t>
    </dgm:pt>
    <dgm:pt modelId="{106452B5-9BFE-4238-9B02-4847E5028BF8}">
      <dgm:prSet phldrT="[Texto]"/>
      <dgm:spPr/>
      <dgm:t>
        <a:bodyPr/>
        <a:lstStyle/>
        <a:p>
          <a:r>
            <a:rPr lang="es-MX" dirty="0"/>
            <a:t>Consultas con expertos</a:t>
          </a:r>
        </a:p>
      </dgm:t>
    </dgm:pt>
    <dgm:pt modelId="{9063817C-E285-43F7-B2BA-6396F0607DCC}" type="parTrans" cxnId="{C6CB9FE6-995E-421B-9DBC-152A17618812}">
      <dgm:prSet/>
      <dgm:spPr/>
      <dgm:t>
        <a:bodyPr/>
        <a:lstStyle/>
        <a:p>
          <a:endParaRPr lang="es-MX"/>
        </a:p>
      </dgm:t>
    </dgm:pt>
    <dgm:pt modelId="{7763A389-BF84-44CC-838D-23E9CF1F44AD}" type="sibTrans" cxnId="{C6CB9FE6-995E-421B-9DBC-152A17618812}">
      <dgm:prSet/>
      <dgm:spPr/>
      <dgm:t>
        <a:bodyPr/>
        <a:lstStyle/>
        <a:p>
          <a:endParaRPr lang="es-MX"/>
        </a:p>
      </dgm:t>
    </dgm:pt>
    <dgm:pt modelId="{7BCDB7FE-8B95-4B31-86E9-1B57FA40F8CC}" type="pres">
      <dgm:prSet presAssocID="{B9F4302B-B112-42FF-938C-82E9C2B02A0C}" presName="Name0" presStyleCnt="0">
        <dgm:presLayoutVars>
          <dgm:dir/>
          <dgm:resizeHandles val="exact"/>
        </dgm:presLayoutVars>
      </dgm:prSet>
      <dgm:spPr/>
    </dgm:pt>
    <dgm:pt modelId="{3C978AA0-8D91-47DB-9AF0-637A271A5175}" type="pres">
      <dgm:prSet presAssocID="{B9F4302B-B112-42FF-938C-82E9C2B02A0C}" presName="bkgdShp" presStyleLbl="alignAccFollowNode1" presStyleIdx="0" presStyleCnt="1" custLinFactNeighborY="-2934"/>
      <dgm:spPr/>
    </dgm:pt>
    <dgm:pt modelId="{394581F9-BC75-4043-8D55-B51D3CC0FAC5}" type="pres">
      <dgm:prSet presAssocID="{B9F4302B-B112-42FF-938C-82E9C2B02A0C}" presName="linComp" presStyleCnt="0"/>
      <dgm:spPr/>
    </dgm:pt>
    <dgm:pt modelId="{4D8E34C6-B4AB-4EDC-BFFA-B331FB357E86}" type="pres">
      <dgm:prSet presAssocID="{9BD1E2E3-30B9-439F-BBE9-2659CBC7AC03}" presName="compNode" presStyleCnt="0"/>
      <dgm:spPr/>
    </dgm:pt>
    <dgm:pt modelId="{A2F5C926-436D-4314-A759-E5E57FEAE4D0}" type="pres">
      <dgm:prSet presAssocID="{9BD1E2E3-30B9-439F-BBE9-2659CBC7AC03}" presName="node" presStyleLbl="node1" presStyleIdx="0" presStyleCnt="3" custLinFactNeighborX="-2957" custLinFactNeighborY="4257">
        <dgm:presLayoutVars>
          <dgm:bulletEnabled val="1"/>
        </dgm:presLayoutVars>
      </dgm:prSet>
      <dgm:spPr/>
    </dgm:pt>
    <dgm:pt modelId="{80F27A84-CA4F-4CF2-A9FE-8698C11A3188}" type="pres">
      <dgm:prSet presAssocID="{9BD1E2E3-30B9-439F-BBE9-2659CBC7AC03}" presName="invisiNode" presStyleLbl="node1" presStyleIdx="0" presStyleCnt="3"/>
      <dgm:spPr/>
    </dgm:pt>
    <dgm:pt modelId="{A7487B06-0750-42E9-823E-C5127372A695}" type="pres">
      <dgm:prSet presAssocID="{9BD1E2E3-30B9-439F-BBE9-2659CBC7AC03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0D90232-BE8A-4BC3-B184-F04BDDF1E5C8}" type="pres">
      <dgm:prSet presAssocID="{AD8B44C7-CE2C-46F2-934E-DF041A9512A6}" presName="sibTrans" presStyleLbl="sibTrans2D1" presStyleIdx="0" presStyleCnt="0"/>
      <dgm:spPr/>
    </dgm:pt>
    <dgm:pt modelId="{6A973031-D311-4687-8F64-A04236F63434}" type="pres">
      <dgm:prSet presAssocID="{8CBE460D-B99D-437A-A79F-79F46069F6FE}" presName="compNode" presStyleCnt="0"/>
      <dgm:spPr/>
    </dgm:pt>
    <dgm:pt modelId="{A860B189-BD53-4EDC-B3A8-84E156E51476}" type="pres">
      <dgm:prSet presAssocID="{8CBE460D-B99D-437A-A79F-79F46069F6FE}" presName="node" presStyleLbl="node1" presStyleIdx="1" presStyleCnt="3" custScaleX="98978" custScaleY="70076" custLinFactNeighborX="-3417" custLinFactNeighborY="-23248">
        <dgm:presLayoutVars>
          <dgm:bulletEnabled val="1"/>
        </dgm:presLayoutVars>
      </dgm:prSet>
      <dgm:spPr/>
    </dgm:pt>
    <dgm:pt modelId="{FA2E331B-F82B-4C42-9289-C1C711632DAC}" type="pres">
      <dgm:prSet presAssocID="{8CBE460D-B99D-437A-A79F-79F46069F6FE}" presName="invisiNode" presStyleLbl="node1" presStyleIdx="1" presStyleCnt="3"/>
      <dgm:spPr/>
    </dgm:pt>
    <dgm:pt modelId="{BEA8009D-FCBF-4CD6-A809-7297559AF2F6}" type="pres">
      <dgm:prSet presAssocID="{8CBE460D-B99D-437A-A79F-79F46069F6FE}" presName="imagNode" presStyleLbl="fgImgPlace1" presStyleIdx="1" presStyleCnt="3" custLinFactNeighborX="-2441" custLinFactNeighborY="-1219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64B2430-B865-4977-BB50-69DAE9FCAE4B}" type="pres">
      <dgm:prSet presAssocID="{54478873-6B97-4122-A01F-DC9C0231020D}" presName="sibTrans" presStyleLbl="sibTrans2D1" presStyleIdx="0" presStyleCnt="0"/>
      <dgm:spPr/>
    </dgm:pt>
    <dgm:pt modelId="{EB3FF3E4-E4E5-4058-B3CC-DA16C9D7926B}" type="pres">
      <dgm:prSet presAssocID="{106452B5-9BFE-4238-9B02-4847E5028BF8}" presName="compNode" presStyleCnt="0"/>
      <dgm:spPr/>
    </dgm:pt>
    <dgm:pt modelId="{09C5A30B-25BF-4CDF-AAAA-62A579ED9B00}" type="pres">
      <dgm:prSet presAssocID="{106452B5-9BFE-4238-9B02-4847E5028BF8}" presName="node" presStyleLbl="node1" presStyleIdx="2" presStyleCnt="3" custScaleX="98627" custScaleY="72856" custLinFactNeighborX="-976" custLinFactNeighborY="-21378">
        <dgm:presLayoutVars>
          <dgm:bulletEnabled val="1"/>
        </dgm:presLayoutVars>
      </dgm:prSet>
      <dgm:spPr/>
    </dgm:pt>
    <dgm:pt modelId="{C4177AEB-E1C7-4579-BC3C-051E418F7B15}" type="pres">
      <dgm:prSet presAssocID="{106452B5-9BFE-4238-9B02-4847E5028BF8}" presName="invisiNode" presStyleLbl="node1" presStyleIdx="2" presStyleCnt="3"/>
      <dgm:spPr/>
    </dgm:pt>
    <dgm:pt modelId="{84E5B790-675B-41BE-A503-376A7EB5FF6B}" type="pres">
      <dgm:prSet presAssocID="{106452B5-9BFE-4238-9B02-4847E5028BF8}" presName="imagNode" presStyleLbl="fgImgPlace1" presStyleIdx="2" presStyleCnt="3" custLinFactNeighborX="-488" custLinFactNeighborY="-932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DF1A1A16-A60A-4196-BB90-517BBF17F92E}" type="presOf" srcId="{106452B5-9BFE-4238-9B02-4847E5028BF8}" destId="{09C5A30B-25BF-4CDF-AAAA-62A579ED9B00}" srcOrd="0" destOrd="0" presId="urn:microsoft.com/office/officeart/2005/8/layout/pList2"/>
    <dgm:cxn modelId="{2650DB35-4669-4E24-99B8-DEC8B49957C9}" type="presOf" srcId="{54478873-6B97-4122-A01F-DC9C0231020D}" destId="{864B2430-B865-4977-BB50-69DAE9FCAE4B}" srcOrd="0" destOrd="0" presId="urn:microsoft.com/office/officeart/2005/8/layout/pList2"/>
    <dgm:cxn modelId="{E1662139-471E-4583-A705-089BC30D4F09}" srcId="{B9F4302B-B112-42FF-938C-82E9C2B02A0C}" destId="{9BD1E2E3-30B9-439F-BBE9-2659CBC7AC03}" srcOrd="0" destOrd="0" parTransId="{CBACA65C-F384-41B3-B9D4-EF7C507BF787}" sibTransId="{AD8B44C7-CE2C-46F2-934E-DF041A9512A6}"/>
    <dgm:cxn modelId="{B7357B3B-7438-4928-A1EB-3F1B114F16BA}" type="presOf" srcId="{8CBE460D-B99D-437A-A79F-79F46069F6FE}" destId="{A860B189-BD53-4EDC-B3A8-84E156E51476}" srcOrd="0" destOrd="0" presId="urn:microsoft.com/office/officeart/2005/8/layout/pList2"/>
    <dgm:cxn modelId="{948BEF5B-2FEF-4F9C-9BEB-B4E0A12ED9C5}" type="presOf" srcId="{9BD1E2E3-30B9-439F-BBE9-2659CBC7AC03}" destId="{A2F5C926-436D-4314-A759-E5E57FEAE4D0}" srcOrd="0" destOrd="0" presId="urn:microsoft.com/office/officeart/2005/8/layout/pList2"/>
    <dgm:cxn modelId="{5F6A2A5D-D63A-40C5-9A35-4FAA7BE3806F}" type="presOf" srcId="{B9F4302B-B112-42FF-938C-82E9C2B02A0C}" destId="{7BCDB7FE-8B95-4B31-86E9-1B57FA40F8CC}" srcOrd="0" destOrd="0" presId="urn:microsoft.com/office/officeart/2005/8/layout/pList2"/>
    <dgm:cxn modelId="{9FFF4D8B-EEE5-4470-A332-91A409B31B53}" srcId="{B9F4302B-B112-42FF-938C-82E9C2B02A0C}" destId="{8CBE460D-B99D-437A-A79F-79F46069F6FE}" srcOrd="1" destOrd="0" parTransId="{1ADB2B71-243F-4315-B855-27C8C0FA08D9}" sibTransId="{54478873-6B97-4122-A01F-DC9C0231020D}"/>
    <dgm:cxn modelId="{C6CB9FE6-995E-421B-9DBC-152A17618812}" srcId="{B9F4302B-B112-42FF-938C-82E9C2B02A0C}" destId="{106452B5-9BFE-4238-9B02-4847E5028BF8}" srcOrd="2" destOrd="0" parTransId="{9063817C-E285-43F7-B2BA-6396F0607DCC}" sibTransId="{7763A389-BF84-44CC-838D-23E9CF1F44AD}"/>
    <dgm:cxn modelId="{F3AC02EC-3D39-42CA-9702-9D941EF85E8F}" type="presOf" srcId="{AD8B44C7-CE2C-46F2-934E-DF041A9512A6}" destId="{20D90232-BE8A-4BC3-B184-F04BDDF1E5C8}" srcOrd="0" destOrd="0" presId="urn:microsoft.com/office/officeart/2005/8/layout/pList2"/>
    <dgm:cxn modelId="{A4C7DFBE-57C2-4F1A-A2E1-C14D5F7EB2E6}" type="presParOf" srcId="{7BCDB7FE-8B95-4B31-86E9-1B57FA40F8CC}" destId="{3C978AA0-8D91-47DB-9AF0-637A271A5175}" srcOrd="0" destOrd="0" presId="urn:microsoft.com/office/officeart/2005/8/layout/pList2"/>
    <dgm:cxn modelId="{BABA8B9B-ED05-4B1A-B171-69336B726C31}" type="presParOf" srcId="{7BCDB7FE-8B95-4B31-86E9-1B57FA40F8CC}" destId="{394581F9-BC75-4043-8D55-B51D3CC0FAC5}" srcOrd="1" destOrd="0" presId="urn:microsoft.com/office/officeart/2005/8/layout/pList2"/>
    <dgm:cxn modelId="{2891E923-45FA-4933-AF20-4EC977AC8434}" type="presParOf" srcId="{394581F9-BC75-4043-8D55-B51D3CC0FAC5}" destId="{4D8E34C6-B4AB-4EDC-BFFA-B331FB357E86}" srcOrd="0" destOrd="0" presId="urn:microsoft.com/office/officeart/2005/8/layout/pList2"/>
    <dgm:cxn modelId="{F602E841-03CD-49F8-AD35-D4AE64C12D9D}" type="presParOf" srcId="{4D8E34C6-B4AB-4EDC-BFFA-B331FB357E86}" destId="{A2F5C926-436D-4314-A759-E5E57FEAE4D0}" srcOrd="0" destOrd="0" presId="urn:microsoft.com/office/officeart/2005/8/layout/pList2"/>
    <dgm:cxn modelId="{361AD734-00FD-4853-8635-D42E9A6B429B}" type="presParOf" srcId="{4D8E34C6-B4AB-4EDC-BFFA-B331FB357E86}" destId="{80F27A84-CA4F-4CF2-A9FE-8698C11A3188}" srcOrd="1" destOrd="0" presId="urn:microsoft.com/office/officeart/2005/8/layout/pList2"/>
    <dgm:cxn modelId="{5D2C76F1-64A7-4455-974D-313D74121727}" type="presParOf" srcId="{4D8E34C6-B4AB-4EDC-BFFA-B331FB357E86}" destId="{A7487B06-0750-42E9-823E-C5127372A695}" srcOrd="2" destOrd="0" presId="urn:microsoft.com/office/officeart/2005/8/layout/pList2"/>
    <dgm:cxn modelId="{5D52E274-8AA2-43DD-94E1-261C9EB52B1D}" type="presParOf" srcId="{394581F9-BC75-4043-8D55-B51D3CC0FAC5}" destId="{20D90232-BE8A-4BC3-B184-F04BDDF1E5C8}" srcOrd="1" destOrd="0" presId="urn:microsoft.com/office/officeart/2005/8/layout/pList2"/>
    <dgm:cxn modelId="{269CFC7E-1238-41FC-94FD-016683F98789}" type="presParOf" srcId="{394581F9-BC75-4043-8D55-B51D3CC0FAC5}" destId="{6A973031-D311-4687-8F64-A04236F63434}" srcOrd="2" destOrd="0" presId="urn:microsoft.com/office/officeart/2005/8/layout/pList2"/>
    <dgm:cxn modelId="{351CB9E0-8AC8-4ED5-8454-EF948CEE2411}" type="presParOf" srcId="{6A973031-D311-4687-8F64-A04236F63434}" destId="{A860B189-BD53-4EDC-B3A8-84E156E51476}" srcOrd="0" destOrd="0" presId="urn:microsoft.com/office/officeart/2005/8/layout/pList2"/>
    <dgm:cxn modelId="{E42FEC66-DBB3-421D-BC0F-531B90501E6E}" type="presParOf" srcId="{6A973031-D311-4687-8F64-A04236F63434}" destId="{FA2E331B-F82B-4C42-9289-C1C711632DAC}" srcOrd="1" destOrd="0" presId="urn:microsoft.com/office/officeart/2005/8/layout/pList2"/>
    <dgm:cxn modelId="{92F02999-3A77-4E16-8D88-F0A923DDCA7E}" type="presParOf" srcId="{6A973031-D311-4687-8F64-A04236F63434}" destId="{BEA8009D-FCBF-4CD6-A809-7297559AF2F6}" srcOrd="2" destOrd="0" presId="urn:microsoft.com/office/officeart/2005/8/layout/pList2"/>
    <dgm:cxn modelId="{0FA50F69-825B-4167-B336-9A34ACD6E3A5}" type="presParOf" srcId="{394581F9-BC75-4043-8D55-B51D3CC0FAC5}" destId="{864B2430-B865-4977-BB50-69DAE9FCAE4B}" srcOrd="3" destOrd="0" presId="urn:microsoft.com/office/officeart/2005/8/layout/pList2"/>
    <dgm:cxn modelId="{E9A69826-33B8-40F6-8454-6066E772B36B}" type="presParOf" srcId="{394581F9-BC75-4043-8D55-B51D3CC0FAC5}" destId="{EB3FF3E4-E4E5-4058-B3CC-DA16C9D7926B}" srcOrd="4" destOrd="0" presId="urn:microsoft.com/office/officeart/2005/8/layout/pList2"/>
    <dgm:cxn modelId="{303158B8-470F-4E5A-8396-20EB34CA8F5C}" type="presParOf" srcId="{EB3FF3E4-E4E5-4058-B3CC-DA16C9D7926B}" destId="{09C5A30B-25BF-4CDF-AAAA-62A579ED9B00}" srcOrd="0" destOrd="0" presId="urn:microsoft.com/office/officeart/2005/8/layout/pList2"/>
    <dgm:cxn modelId="{4D7381D4-01F9-49F0-B9D9-28AB472E1297}" type="presParOf" srcId="{EB3FF3E4-E4E5-4058-B3CC-DA16C9D7926B}" destId="{C4177AEB-E1C7-4579-BC3C-051E418F7B15}" srcOrd="1" destOrd="0" presId="urn:microsoft.com/office/officeart/2005/8/layout/pList2"/>
    <dgm:cxn modelId="{05C31B44-6E87-4985-A74C-D9C97C2DD554}" type="presParOf" srcId="{EB3FF3E4-E4E5-4058-B3CC-DA16C9D7926B}" destId="{84E5B790-675B-41BE-A503-376A7EB5FF6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94ACD27-08E3-4506-A539-8830CBCFE613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A1F0127-91E5-42F1-8434-B5AD8EA249AF}">
      <dgm:prSet phldrT="[Texto]"/>
      <dgm:spPr/>
      <dgm:t>
        <a:bodyPr/>
        <a:lstStyle/>
        <a:p>
          <a:r>
            <a:rPr lang="es-MX" dirty="0"/>
            <a:t>1. Nota Conceptual</a:t>
          </a:r>
        </a:p>
      </dgm:t>
    </dgm:pt>
    <dgm:pt modelId="{CF91674C-DCC4-4BED-BE12-B628209001DE}" type="parTrans" cxnId="{90EC12F8-63DC-49D7-89E5-75FE621EDB1B}">
      <dgm:prSet/>
      <dgm:spPr/>
      <dgm:t>
        <a:bodyPr/>
        <a:lstStyle/>
        <a:p>
          <a:endParaRPr lang="es-MX"/>
        </a:p>
      </dgm:t>
    </dgm:pt>
    <dgm:pt modelId="{3D8F7243-808B-4BFE-A7EF-1C0B25E5A046}" type="sibTrans" cxnId="{90EC12F8-63DC-49D7-89E5-75FE621EDB1B}">
      <dgm:prSet/>
      <dgm:spPr/>
      <dgm:t>
        <a:bodyPr/>
        <a:lstStyle/>
        <a:p>
          <a:endParaRPr lang="es-MX"/>
        </a:p>
      </dgm:t>
    </dgm:pt>
    <dgm:pt modelId="{D8B1C6FF-65D0-45D0-AAE6-97AB02BB918B}">
      <dgm:prSet phldrT="[Texto]" custT="1"/>
      <dgm:spPr/>
      <dgm:t>
        <a:bodyPr/>
        <a:lstStyle/>
        <a:p>
          <a:pPr algn="ctr"/>
          <a:r>
            <a:rPr lang="es-MX" sz="1800" b="1" dirty="0"/>
            <a:t>Fase 1. Pertinencia de la nota conceptual</a:t>
          </a:r>
        </a:p>
      </dgm:t>
    </dgm:pt>
    <dgm:pt modelId="{5E4EBC4A-58F2-4BA7-87BD-86C49915B5B3}" type="parTrans" cxnId="{6928BD84-12CE-402B-8099-125893F548D8}">
      <dgm:prSet/>
      <dgm:spPr/>
      <dgm:t>
        <a:bodyPr/>
        <a:lstStyle/>
        <a:p>
          <a:endParaRPr lang="es-MX"/>
        </a:p>
      </dgm:t>
    </dgm:pt>
    <dgm:pt modelId="{86397763-F112-459C-AADF-E705577A1769}" type="sibTrans" cxnId="{6928BD84-12CE-402B-8099-125893F548D8}">
      <dgm:prSet/>
      <dgm:spPr/>
      <dgm:t>
        <a:bodyPr/>
        <a:lstStyle/>
        <a:p>
          <a:endParaRPr lang="es-MX"/>
        </a:p>
      </dgm:t>
    </dgm:pt>
    <dgm:pt modelId="{2AD23A00-0436-4E52-9AB3-D4E540DB49C5}">
      <dgm:prSet phldrT="[Texto]" custT="1"/>
      <dgm:spPr/>
      <dgm:t>
        <a:bodyPr/>
        <a:lstStyle/>
        <a:p>
          <a:pPr algn="ctr"/>
          <a:r>
            <a:rPr lang="es-MX" sz="1800" b="1" dirty="0"/>
            <a:t>Fase 2. Valoración de la nota conceptual</a:t>
          </a:r>
        </a:p>
      </dgm:t>
    </dgm:pt>
    <dgm:pt modelId="{D67C524B-B703-42DD-A41C-6C423379CA19}" type="parTrans" cxnId="{74EB00C6-1249-47C1-9161-79E3885945C7}">
      <dgm:prSet/>
      <dgm:spPr/>
      <dgm:t>
        <a:bodyPr/>
        <a:lstStyle/>
        <a:p>
          <a:endParaRPr lang="es-MX"/>
        </a:p>
      </dgm:t>
    </dgm:pt>
    <dgm:pt modelId="{999A3221-A2DA-4BB2-A68B-EED31B0DBCDB}" type="sibTrans" cxnId="{74EB00C6-1249-47C1-9161-79E3885945C7}">
      <dgm:prSet/>
      <dgm:spPr/>
      <dgm:t>
        <a:bodyPr/>
        <a:lstStyle/>
        <a:p>
          <a:endParaRPr lang="es-MX"/>
        </a:p>
      </dgm:t>
    </dgm:pt>
    <dgm:pt modelId="{84793AEF-7D4A-4540-9E3E-5DCFEA3AAD70}" type="pres">
      <dgm:prSet presAssocID="{494ACD27-08E3-4506-A539-8830CBCFE61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65BA92-27D5-4E6A-BD8C-483FF718DCB6}" type="pres">
      <dgm:prSet presAssocID="{5A1F0127-91E5-42F1-8434-B5AD8EA249AF}" presName="root1" presStyleCnt="0"/>
      <dgm:spPr/>
    </dgm:pt>
    <dgm:pt modelId="{2F0A55C3-595E-4AD7-9048-F3A76C148CA5}" type="pres">
      <dgm:prSet presAssocID="{5A1F0127-91E5-42F1-8434-B5AD8EA249AF}" presName="LevelOneTextNode" presStyleLbl="node0" presStyleIdx="0" presStyleCnt="1">
        <dgm:presLayoutVars>
          <dgm:chPref val="3"/>
        </dgm:presLayoutVars>
      </dgm:prSet>
      <dgm:spPr/>
    </dgm:pt>
    <dgm:pt modelId="{80F39568-2B12-460B-989D-E21ACD74EEB2}" type="pres">
      <dgm:prSet presAssocID="{5A1F0127-91E5-42F1-8434-B5AD8EA249AF}" presName="level2hierChild" presStyleCnt="0"/>
      <dgm:spPr/>
    </dgm:pt>
    <dgm:pt modelId="{142871DF-6A69-4767-AE65-43BF5E1F23F6}" type="pres">
      <dgm:prSet presAssocID="{5E4EBC4A-58F2-4BA7-87BD-86C49915B5B3}" presName="conn2-1" presStyleLbl="parChTrans1D2" presStyleIdx="0" presStyleCnt="2"/>
      <dgm:spPr/>
    </dgm:pt>
    <dgm:pt modelId="{330CD99C-9A52-4994-9E5D-B06784667618}" type="pres">
      <dgm:prSet presAssocID="{5E4EBC4A-58F2-4BA7-87BD-86C49915B5B3}" presName="connTx" presStyleLbl="parChTrans1D2" presStyleIdx="0" presStyleCnt="2"/>
      <dgm:spPr/>
    </dgm:pt>
    <dgm:pt modelId="{D3986D2D-8A21-4925-868A-52B9C0515903}" type="pres">
      <dgm:prSet presAssocID="{D8B1C6FF-65D0-45D0-AAE6-97AB02BB918B}" presName="root2" presStyleCnt="0"/>
      <dgm:spPr/>
    </dgm:pt>
    <dgm:pt modelId="{6428358A-41DC-452C-B05C-87B82F31E544}" type="pres">
      <dgm:prSet presAssocID="{D8B1C6FF-65D0-45D0-AAE6-97AB02BB918B}" presName="LevelTwoTextNode" presStyleLbl="node2" presStyleIdx="0" presStyleCnt="2" custScaleY="259388">
        <dgm:presLayoutVars>
          <dgm:chPref val="3"/>
        </dgm:presLayoutVars>
      </dgm:prSet>
      <dgm:spPr/>
    </dgm:pt>
    <dgm:pt modelId="{9267BD4B-54C1-4C41-913D-3FE2C2D92F94}" type="pres">
      <dgm:prSet presAssocID="{D8B1C6FF-65D0-45D0-AAE6-97AB02BB918B}" presName="level3hierChild" presStyleCnt="0"/>
      <dgm:spPr/>
    </dgm:pt>
    <dgm:pt modelId="{99071FF2-F330-49BE-97B8-89E7F4844611}" type="pres">
      <dgm:prSet presAssocID="{D67C524B-B703-42DD-A41C-6C423379CA19}" presName="conn2-1" presStyleLbl="parChTrans1D2" presStyleIdx="1" presStyleCnt="2"/>
      <dgm:spPr/>
    </dgm:pt>
    <dgm:pt modelId="{98653978-010E-41FF-ACBC-4C9E83070675}" type="pres">
      <dgm:prSet presAssocID="{D67C524B-B703-42DD-A41C-6C423379CA19}" presName="connTx" presStyleLbl="parChTrans1D2" presStyleIdx="1" presStyleCnt="2"/>
      <dgm:spPr/>
    </dgm:pt>
    <dgm:pt modelId="{E9FBFBF6-AAE6-485A-A8A3-088A310ABAC4}" type="pres">
      <dgm:prSet presAssocID="{2AD23A00-0436-4E52-9AB3-D4E540DB49C5}" presName="root2" presStyleCnt="0"/>
      <dgm:spPr/>
    </dgm:pt>
    <dgm:pt modelId="{2B2DC92B-D202-4917-AEDB-94E8F6400A62}" type="pres">
      <dgm:prSet presAssocID="{2AD23A00-0436-4E52-9AB3-D4E540DB49C5}" presName="LevelTwoTextNode" presStyleLbl="node2" presStyleIdx="1" presStyleCnt="2" custScaleY="311555">
        <dgm:presLayoutVars>
          <dgm:chPref val="3"/>
        </dgm:presLayoutVars>
      </dgm:prSet>
      <dgm:spPr/>
    </dgm:pt>
    <dgm:pt modelId="{413E6FFB-2D5B-4429-8137-1019E398D4D9}" type="pres">
      <dgm:prSet presAssocID="{2AD23A00-0436-4E52-9AB3-D4E540DB49C5}" presName="level3hierChild" presStyleCnt="0"/>
      <dgm:spPr/>
    </dgm:pt>
  </dgm:ptLst>
  <dgm:cxnLst>
    <dgm:cxn modelId="{8E6FAC10-49C7-4E69-84AE-D0E4B112C1FB}" type="presOf" srcId="{D67C524B-B703-42DD-A41C-6C423379CA19}" destId="{99071FF2-F330-49BE-97B8-89E7F4844611}" srcOrd="0" destOrd="0" presId="urn:microsoft.com/office/officeart/2008/layout/HorizontalMultiLevelHierarchy"/>
    <dgm:cxn modelId="{E2ECC02B-FB32-41AE-B9C6-161B24493F2C}" type="presOf" srcId="{5A1F0127-91E5-42F1-8434-B5AD8EA249AF}" destId="{2F0A55C3-595E-4AD7-9048-F3A76C148CA5}" srcOrd="0" destOrd="0" presId="urn:microsoft.com/office/officeart/2008/layout/HorizontalMultiLevelHierarchy"/>
    <dgm:cxn modelId="{8988DF33-7055-467F-98B4-E75A33C732BB}" type="presOf" srcId="{2AD23A00-0436-4E52-9AB3-D4E540DB49C5}" destId="{2B2DC92B-D202-4917-AEDB-94E8F6400A62}" srcOrd="0" destOrd="0" presId="urn:microsoft.com/office/officeart/2008/layout/HorizontalMultiLevelHierarchy"/>
    <dgm:cxn modelId="{711CCF46-E242-4A6F-A5E5-D0B07B77067D}" type="presOf" srcId="{5E4EBC4A-58F2-4BA7-87BD-86C49915B5B3}" destId="{330CD99C-9A52-4994-9E5D-B06784667618}" srcOrd="1" destOrd="0" presId="urn:microsoft.com/office/officeart/2008/layout/HorizontalMultiLevelHierarchy"/>
    <dgm:cxn modelId="{EA1CAE7B-D92F-4657-BBC7-124CA5F60CD9}" type="presOf" srcId="{D8B1C6FF-65D0-45D0-AAE6-97AB02BB918B}" destId="{6428358A-41DC-452C-B05C-87B82F31E544}" srcOrd="0" destOrd="0" presId="urn:microsoft.com/office/officeart/2008/layout/HorizontalMultiLevelHierarchy"/>
    <dgm:cxn modelId="{6928BD84-12CE-402B-8099-125893F548D8}" srcId="{5A1F0127-91E5-42F1-8434-B5AD8EA249AF}" destId="{D8B1C6FF-65D0-45D0-AAE6-97AB02BB918B}" srcOrd="0" destOrd="0" parTransId="{5E4EBC4A-58F2-4BA7-87BD-86C49915B5B3}" sibTransId="{86397763-F112-459C-AADF-E705577A1769}"/>
    <dgm:cxn modelId="{365F818E-EE4A-4DF0-BC0C-B976F820BA94}" type="presOf" srcId="{D67C524B-B703-42DD-A41C-6C423379CA19}" destId="{98653978-010E-41FF-ACBC-4C9E83070675}" srcOrd="1" destOrd="0" presId="urn:microsoft.com/office/officeart/2008/layout/HorizontalMultiLevelHierarchy"/>
    <dgm:cxn modelId="{126499A4-6BEC-4845-BAF8-95B29217510D}" type="presOf" srcId="{494ACD27-08E3-4506-A539-8830CBCFE613}" destId="{84793AEF-7D4A-4540-9E3E-5DCFEA3AAD70}" srcOrd="0" destOrd="0" presId="urn:microsoft.com/office/officeart/2008/layout/HorizontalMultiLevelHierarchy"/>
    <dgm:cxn modelId="{09D996A7-162C-40BF-B1C9-59D8B461D044}" type="presOf" srcId="{5E4EBC4A-58F2-4BA7-87BD-86C49915B5B3}" destId="{142871DF-6A69-4767-AE65-43BF5E1F23F6}" srcOrd="0" destOrd="0" presId="urn:microsoft.com/office/officeart/2008/layout/HorizontalMultiLevelHierarchy"/>
    <dgm:cxn modelId="{74EB00C6-1249-47C1-9161-79E3885945C7}" srcId="{5A1F0127-91E5-42F1-8434-B5AD8EA249AF}" destId="{2AD23A00-0436-4E52-9AB3-D4E540DB49C5}" srcOrd="1" destOrd="0" parTransId="{D67C524B-B703-42DD-A41C-6C423379CA19}" sibTransId="{999A3221-A2DA-4BB2-A68B-EED31B0DBCDB}"/>
    <dgm:cxn modelId="{90EC12F8-63DC-49D7-89E5-75FE621EDB1B}" srcId="{494ACD27-08E3-4506-A539-8830CBCFE613}" destId="{5A1F0127-91E5-42F1-8434-B5AD8EA249AF}" srcOrd="0" destOrd="0" parTransId="{CF91674C-DCC4-4BED-BE12-B628209001DE}" sibTransId="{3D8F7243-808B-4BFE-A7EF-1C0B25E5A046}"/>
    <dgm:cxn modelId="{1B919025-0A7C-4389-95EF-EA0A1E3BDDDE}" type="presParOf" srcId="{84793AEF-7D4A-4540-9E3E-5DCFEA3AAD70}" destId="{8A65BA92-27D5-4E6A-BD8C-483FF718DCB6}" srcOrd="0" destOrd="0" presId="urn:microsoft.com/office/officeart/2008/layout/HorizontalMultiLevelHierarchy"/>
    <dgm:cxn modelId="{3E158D4A-886A-4F40-99C1-DFC2CDEDEB7F}" type="presParOf" srcId="{8A65BA92-27D5-4E6A-BD8C-483FF718DCB6}" destId="{2F0A55C3-595E-4AD7-9048-F3A76C148CA5}" srcOrd="0" destOrd="0" presId="urn:microsoft.com/office/officeart/2008/layout/HorizontalMultiLevelHierarchy"/>
    <dgm:cxn modelId="{13B5B5C8-84B8-4515-B1E5-AD2CB42A187E}" type="presParOf" srcId="{8A65BA92-27D5-4E6A-BD8C-483FF718DCB6}" destId="{80F39568-2B12-460B-989D-E21ACD74EEB2}" srcOrd="1" destOrd="0" presId="urn:microsoft.com/office/officeart/2008/layout/HorizontalMultiLevelHierarchy"/>
    <dgm:cxn modelId="{197D4909-FEE6-4348-9188-457EB2363482}" type="presParOf" srcId="{80F39568-2B12-460B-989D-E21ACD74EEB2}" destId="{142871DF-6A69-4767-AE65-43BF5E1F23F6}" srcOrd="0" destOrd="0" presId="urn:microsoft.com/office/officeart/2008/layout/HorizontalMultiLevelHierarchy"/>
    <dgm:cxn modelId="{C28A892C-44EE-4E14-B4F1-F7D89583968D}" type="presParOf" srcId="{142871DF-6A69-4767-AE65-43BF5E1F23F6}" destId="{330CD99C-9A52-4994-9E5D-B06784667618}" srcOrd="0" destOrd="0" presId="urn:microsoft.com/office/officeart/2008/layout/HorizontalMultiLevelHierarchy"/>
    <dgm:cxn modelId="{5FA8AB3F-D47D-4021-A042-2028BD4EB74C}" type="presParOf" srcId="{80F39568-2B12-460B-989D-E21ACD74EEB2}" destId="{D3986D2D-8A21-4925-868A-52B9C0515903}" srcOrd="1" destOrd="0" presId="urn:microsoft.com/office/officeart/2008/layout/HorizontalMultiLevelHierarchy"/>
    <dgm:cxn modelId="{42F352B0-1F00-427D-A766-A0BCC34E0F60}" type="presParOf" srcId="{D3986D2D-8A21-4925-868A-52B9C0515903}" destId="{6428358A-41DC-452C-B05C-87B82F31E544}" srcOrd="0" destOrd="0" presId="urn:microsoft.com/office/officeart/2008/layout/HorizontalMultiLevelHierarchy"/>
    <dgm:cxn modelId="{6F393508-4FA4-4ACE-8F94-0D9D4D81B92E}" type="presParOf" srcId="{D3986D2D-8A21-4925-868A-52B9C0515903}" destId="{9267BD4B-54C1-4C41-913D-3FE2C2D92F94}" srcOrd="1" destOrd="0" presId="urn:microsoft.com/office/officeart/2008/layout/HorizontalMultiLevelHierarchy"/>
    <dgm:cxn modelId="{E5F73DAE-A020-413A-BE0F-D7776566347C}" type="presParOf" srcId="{80F39568-2B12-460B-989D-E21ACD74EEB2}" destId="{99071FF2-F330-49BE-97B8-89E7F4844611}" srcOrd="2" destOrd="0" presId="urn:microsoft.com/office/officeart/2008/layout/HorizontalMultiLevelHierarchy"/>
    <dgm:cxn modelId="{6949CD2F-D372-4C91-8AC2-B0FF095B5467}" type="presParOf" srcId="{99071FF2-F330-49BE-97B8-89E7F4844611}" destId="{98653978-010E-41FF-ACBC-4C9E83070675}" srcOrd="0" destOrd="0" presId="urn:microsoft.com/office/officeart/2008/layout/HorizontalMultiLevelHierarchy"/>
    <dgm:cxn modelId="{4B8C48F4-CAFF-44BF-980F-5BDD8DA058C6}" type="presParOf" srcId="{80F39568-2B12-460B-989D-E21ACD74EEB2}" destId="{E9FBFBF6-AAE6-485A-A8A3-088A310ABAC4}" srcOrd="3" destOrd="0" presId="urn:microsoft.com/office/officeart/2008/layout/HorizontalMultiLevelHierarchy"/>
    <dgm:cxn modelId="{C939EFA2-9851-49B3-B567-152C99B1E6E4}" type="presParOf" srcId="{E9FBFBF6-AAE6-485A-A8A3-088A310ABAC4}" destId="{2B2DC92B-D202-4917-AEDB-94E8F6400A62}" srcOrd="0" destOrd="0" presId="urn:microsoft.com/office/officeart/2008/layout/HorizontalMultiLevelHierarchy"/>
    <dgm:cxn modelId="{5C803508-322D-4FE5-A9EA-60E176E2C65E}" type="presParOf" srcId="{E9FBFBF6-AAE6-485A-A8A3-088A310ABAC4}" destId="{413E6FFB-2D5B-4429-8137-1019E398D4D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4ACD27-08E3-4506-A539-8830CBCFE613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A1F0127-91E5-42F1-8434-B5AD8EA249AF}">
      <dgm:prSet phldrT="[Texto]"/>
      <dgm:spPr/>
      <dgm:t>
        <a:bodyPr/>
        <a:lstStyle/>
        <a:p>
          <a:r>
            <a:rPr lang="es-MX" dirty="0"/>
            <a:t>2. Propuesta de Financiamiento</a:t>
          </a:r>
        </a:p>
      </dgm:t>
    </dgm:pt>
    <dgm:pt modelId="{CF91674C-DCC4-4BED-BE12-B628209001DE}" type="parTrans" cxnId="{90EC12F8-63DC-49D7-89E5-75FE621EDB1B}">
      <dgm:prSet/>
      <dgm:spPr/>
      <dgm:t>
        <a:bodyPr/>
        <a:lstStyle/>
        <a:p>
          <a:endParaRPr lang="es-MX"/>
        </a:p>
      </dgm:t>
    </dgm:pt>
    <dgm:pt modelId="{3D8F7243-808B-4BFE-A7EF-1C0B25E5A046}" type="sibTrans" cxnId="{90EC12F8-63DC-49D7-89E5-75FE621EDB1B}">
      <dgm:prSet/>
      <dgm:spPr/>
      <dgm:t>
        <a:bodyPr/>
        <a:lstStyle/>
        <a:p>
          <a:endParaRPr lang="es-MX"/>
        </a:p>
      </dgm:t>
    </dgm:pt>
    <dgm:pt modelId="{D8B1C6FF-65D0-45D0-AAE6-97AB02BB918B}">
      <dgm:prSet phldrT="[Texto]" custT="1"/>
      <dgm:spPr/>
      <dgm:t>
        <a:bodyPr/>
        <a:lstStyle/>
        <a:p>
          <a:r>
            <a:rPr lang="es-ES" sz="1600" b="1" dirty="0"/>
            <a:t>Fase 3. Valoración de la Propuesta de Financiamiento</a:t>
          </a:r>
          <a:endParaRPr lang="es-MX" sz="1600" b="1" dirty="0"/>
        </a:p>
      </dgm:t>
    </dgm:pt>
    <dgm:pt modelId="{5E4EBC4A-58F2-4BA7-87BD-86C49915B5B3}" type="parTrans" cxnId="{6928BD84-12CE-402B-8099-125893F548D8}">
      <dgm:prSet/>
      <dgm:spPr/>
      <dgm:t>
        <a:bodyPr/>
        <a:lstStyle/>
        <a:p>
          <a:endParaRPr lang="es-MX"/>
        </a:p>
      </dgm:t>
    </dgm:pt>
    <dgm:pt modelId="{86397763-F112-459C-AADF-E705577A1769}" type="sibTrans" cxnId="{6928BD84-12CE-402B-8099-125893F548D8}">
      <dgm:prSet/>
      <dgm:spPr/>
      <dgm:t>
        <a:bodyPr/>
        <a:lstStyle/>
        <a:p>
          <a:endParaRPr lang="es-MX"/>
        </a:p>
      </dgm:t>
    </dgm:pt>
    <dgm:pt modelId="{84793AEF-7D4A-4540-9E3E-5DCFEA3AAD70}" type="pres">
      <dgm:prSet presAssocID="{494ACD27-08E3-4506-A539-8830CBCFE61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65BA92-27D5-4E6A-BD8C-483FF718DCB6}" type="pres">
      <dgm:prSet presAssocID="{5A1F0127-91E5-42F1-8434-B5AD8EA249AF}" presName="root1" presStyleCnt="0"/>
      <dgm:spPr/>
    </dgm:pt>
    <dgm:pt modelId="{2F0A55C3-595E-4AD7-9048-F3A76C148CA5}" type="pres">
      <dgm:prSet presAssocID="{5A1F0127-91E5-42F1-8434-B5AD8EA249AF}" presName="LevelOneTextNode" presStyleLbl="node0" presStyleIdx="0" presStyleCnt="1" custLinFactNeighborX="7281" custLinFactNeighborY="0">
        <dgm:presLayoutVars>
          <dgm:chPref val="3"/>
        </dgm:presLayoutVars>
      </dgm:prSet>
      <dgm:spPr/>
    </dgm:pt>
    <dgm:pt modelId="{80F39568-2B12-460B-989D-E21ACD74EEB2}" type="pres">
      <dgm:prSet presAssocID="{5A1F0127-91E5-42F1-8434-B5AD8EA249AF}" presName="level2hierChild" presStyleCnt="0"/>
      <dgm:spPr/>
    </dgm:pt>
    <dgm:pt modelId="{142871DF-6A69-4767-AE65-43BF5E1F23F6}" type="pres">
      <dgm:prSet presAssocID="{5E4EBC4A-58F2-4BA7-87BD-86C49915B5B3}" presName="conn2-1" presStyleLbl="parChTrans1D2" presStyleIdx="0" presStyleCnt="1"/>
      <dgm:spPr/>
    </dgm:pt>
    <dgm:pt modelId="{330CD99C-9A52-4994-9E5D-B06784667618}" type="pres">
      <dgm:prSet presAssocID="{5E4EBC4A-58F2-4BA7-87BD-86C49915B5B3}" presName="connTx" presStyleLbl="parChTrans1D2" presStyleIdx="0" presStyleCnt="1"/>
      <dgm:spPr/>
    </dgm:pt>
    <dgm:pt modelId="{D3986D2D-8A21-4925-868A-52B9C0515903}" type="pres">
      <dgm:prSet presAssocID="{D8B1C6FF-65D0-45D0-AAE6-97AB02BB918B}" presName="root2" presStyleCnt="0"/>
      <dgm:spPr/>
    </dgm:pt>
    <dgm:pt modelId="{6428358A-41DC-452C-B05C-87B82F31E544}" type="pres">
      <dgm:prSet presAssocID="{D8B1C6FF-65D0-45D0-AAE6-97AB02BB918B}" presName="LevelTwoTextNode" presStyleLbl="node2" presStyleIdx="0" presStyleCnt="1" custScaleY="151862">
        <dgm:presLayoutVars>
          <dgm:chPref val="3"/>
        </dgm:presLayoutVars>
      </dgm:prSet>
      <dgm:spPr/>
    </dgm:pt>
    <dgm:pt modelId="{9267BD4B-54C1-4C41-913D-3FE2C2D92F94}" type="pres">
      <dgm:prSet presAssocID="{D8B1C6FF-65D0-45D0-AAE6-97AB02BB918B}" presName="level3hierChild" presStyleCnt="0"/>
      <dgm:spPr/>
    </dgm:pt>
  </dgm:ptLst>
  <dgm:cxnLst>
    <dgm:cxn modelId="{26125B04-4DBA-4EB4-87B5-200263A60C7E}" type="presOf" srcId="{494ACD27-08E3-4506-A539-8830CBCFE613}" destId="{84793AEF-7D4A-4540-9E3E-5DCFEA3AAD70}" srcOrd="0" destOrd="0" presId="urn:microsoft.com/office/officeart/2008/layout/HorizontalMultiLevelHierarchy"/>
    <dgm:cxn modelId="{84867A14-34AA-4CDA-8C46-1D8B6437D690}" type="presOf" srcId="{5A1F0127-91E5-42F1-8434-B5AD8EA249AF}" destId="{2F0A55C3-595E-4AD7-9048-F3A76C148CA5}" srcOrd="0" destOrd="0" presId="urn:microsoft.com/office/officeart/2008/layout/HorizontalMultiLevelHierarchy"/>
    <dgm:cxn modelId="{6A2A1D1B-8D87-459E-926C-8422235082A2}" type="presOf" srcId="{5E4EBC4A-58F2-4BA7-87BD-86C49915B5B3}" destId="{142871DF-6A69-4767-AE65-43BF5E1F23F6}" srcOrd="0" destOrd="0" presId="urn:microsoft.com/office/officeart/2008/layout/HorizontalMultiLevelHierarchy"/>
    <dgm:cxn modelId="{6928BD84-12CE-402B-8099-125893F548D8}" srcId="{5A1F0127-91E5-42F1-8434-B5AD8EA249AF}" destId="{D8B1C6FF-65D0-45D0-AAE6-97AB02BB918B}" srcOrd="0" destOrd="0" parTransId="{5E4EBC4A-58F2-4BA7-87BD-86C49915B5B3}" sibTransId="{86397763-F112-459C-AADF-E705577A1769}"/>
    <dgm:cxn modelId="{4E927694-76C0-4EE5-8399-05522221DFB4}" type="presOf" srcId="{5E4EBC4A-58F2-4BA7-87BD-86C49915B5B3}" destId="{330CD99C-9A52-4994-9E5D-B06784667618}" srcOrd="1" destOrd="0" presId="urn:microsoft.com/office/officeart/2008/layout/HorizontalMultiLevelHierarchy"/>
    <dgm:cxn modelId="{4B153CBD-F04D-46B3-9601-737DCF48B07B}" type="presOf" srcId="{D8B1C6FF-65D0-45D0-AAE6-97AB02BB918B}" destId="{6428358A-41DC-452C-B05C-87B82F31E544}" srcOrd="0" destOrd="0" presId="urn:microsoft.com/office/officeart/2008/layout/HorizontalMultiLevelHierarchy"/>
    <dgm:cxn modelId="{90EC12F8-63DC-49D7-89E5-75FE621EDB1B}" srcId="{494ACD27-08E3-4506-A539-8830CBCFE613}" destId="{5A1F0127-91E5-42F1-8434-B5AD8EA249AF}" srcOrd="0" destOrd="0" parTransId="{CF91674C-DCC4-4BED-BE12-B628209001DE}" sibTransId="{3D8F7243-808B-4BFE-A7EF-1C0B25E5A046}"/>
    <dgm:cxn modelId="{6B5CE3CE-5B53-4F6D-8ADF-294E6C1B7A0D}" type="presParOf" srcId="{84793AEF-7D4A-4540-9E3E-5DCFEA3AAD70}" destId="{8A65BA92-27D5-4E6A-BD8C-483FF718DCB6}" srcOrd="0" destOrd="0" presId="urn:microsoft.com/office/officeart/2008/layout/HorizontalMultiLevelHierarchy"/>
    <dgm:cxn modelId="{BA3F328A-39B5-4144-AD89-87D5B0B79808}" type="presParOf" srcId="{8A65BA92-27D5-4E6A-BD8C-483FF718DCB6}" destId="{2F0A55C3-595E-4AD7-9048-F3A76C148CA5}" srcOrd="0" destOrd="0" presId="urn:microsoft.com/office/officeart/2008/layout/HorizontalMultiLevelHierarchy"/>
    <dgm:cxn modelId="{9A04C6B4-DAF2-42B6-942B-A60511ABBC20}" type="presParOf" srcId="{8A65BA92-27D5-4E6A-BD8C-483FF718DCB6}" destId="{80F39568-2B12-460B-989D-E21ACD74EEB2}" srcOrd="1" destOrd="0" presId="urn:microsoft.com/office/officeart/2008/layout/HorizontalMultiLevelHierarchy"/>
    <dgm:cxn modelId="{8F63276C-6B2E-404C-BA80-EA2CC1F303FB}" type="presParOf" srcId="{80F39568-2B12-460B-989D-E21ACD74EEB2}" destId="{142871DF-6A69-4767-AE65-43BF5E1F23F6}" srcOrd="0" destOrd="0" presId="urn:microsoft.com/office/officeart/2008/layout/HorizontalMultiLevelHierarchy"/>
    <dgm:cxn modelId="{DCBB9377-A0D2-4D94-BCC5-70A0712357FD}" type="presParOf" srcId="{142871DF-6A69-4767-AE65-43BF5E1F23F6}" destId="{330CD99C-9A52-4994-9E5D-B06784667618}" srcOrd="0" destOrd="0" presId="urn:microsoft.com/office/officeart/2008/layout/HorizontalMultiLevelHierarchy"/>
    <dgm:cxn modelId="{38548D1E-DCC4-403B-9A0C-ED3443EA702F}" type="presParOf" srcId="{80F39568-2B12-460B-989D-E21ACD74EEB2}" destId="{D3986D2D-8A21-4925-868A-52B9C0515903}" srcOrd="1" destOrd="0" presId="urn:microsoft.com/office/officeart/2008/layout/HorizontalMultiLevelHierarchy"/>
    <dgm:cxn modelId="{5186BAA7-CB97-4F6E-8D16-9AEEB8E9A4A1}" type="presParOf" srcId="{D3986D2D-8A21-4925-868A-52B9C0515903}" destId="{6428358A-41DC-452C-B05C-87B82F31E544}" srcOrd="0" destOrd="0" presId="urn:microsoft.com/office/officeart/2008/layout/HorizontalMultiLevelHierarchy"/>
    <dgm:cxn modelId="{3DB38D75-B60C-47F5-8929-E8B888473134}" type="presParOf" srcId="{D3986D2D-8A21-4925-868A-52B9C0515903}" destId="{9267BD4B-54C1-4C41-913D-3FE2C2D92F9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FB01C0-2C1F-BF40-ABC7-52198B9BC216}">
      <dsp:nvSpPr>
        <dsp:cNvPr id="0" name=""/>
        <dsp:cNvSpPr/>
      </dsp:nvSpPr>
      <dsp:spPr>
        <a:xfrm rot="10800000">
          <a:off x="0" y="0"/>
          <a:ext cx="6005006" cy="1480712"/>
        </a:xfrm>
        <a:prstGeom prst="trapezoid">
          <a:avLst>
            <a:gd name="adj" fmla="val 58715"/>
          </a:avLst>
        </a:prstGeom>
        <a:solidFill>
          <a:schemeClr val="tx2"/>
        </a:solidFill>
        <a:ln>
          <a:noFill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6000" kern="1200" dirty="0"/>
            <a:t>GCF</a:t>
          </a:r>
        </a:p>
      </dsp:txBody>
      <dsp:txXfrm rot="-10800000">
        <a:off x="1050876" y="0"/>
        <a:ext cx="3903253" cy="1480712"/>
      </dsp:txXfrm>
    </dsp:sp>
    <dsp:sp modelId="{BD9D3871-C808-2044-BEF1-B7B66D443EC7}">
      <dsp:nvSpPr>
        <dsp:cNvPr id="0" name=""/>
        <dsp:cNvSpPr/>
      </dsp:nvSpPr>
      <dsp:spPr>
        <a:xfrm rot="10800000">
          <a:off x="869401" y="1480712"/>
          <a:ext cx="4266203" cy="1480712"/>
        </a:xfrm>
        <a:prstGeom prst="trapezoid">
          <a:avLst>
            <a:gd name="adj" fmla="val 58715"/>
          </a:avLst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Entidades Acreditadas</a:t>
          </a:r>
        </a:p>
      </dsp:txBody>
      <dsp:txXfrm rot="-10800000">
        <a:off x="1615986" y="1480712"/>
        <a:ext cx="2773032" cy="1480712"/>
      </dsp:txXfrm>
    </dsp:sp>
    <dsp:sp modelId="{69FE808B-2FC1-7145-B6A2-1B327ECAD5BC}">
      <dsp:nvSpPr>
        <dsp:cNvPr id="0" name=""/>
        <dsp:cNvSpPr/>
      </dsp:nvSpPr>
      <dsp:spPr>
        <a:xfrm rot="10800000">
          <a:off x="1738802" y="2961424"/>
          <a:ext cx="2527401" cy="2152260"/>
        </a:xfrm>
        <a:prstGeom prst="trapezoid">
          <a:avLst>
            <a:gd name="adj" fmla="val 58715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Proyectos</a:t>
          </a:r>
        </a:p>
      </dsp:txBody>
      <dsp:txXfrm rot="-10800000">
        <a:off x="1738802" y="2961424"/>
        <a:ext cx="2527401" cy="21522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5F82AC-0C08-6540-9CC7-EAEC743F4458}">
      <dsp:nvSpPr>
        <dsp:cNvPr id="0" name=""/>
        <dsp:cNvSpPr/>
      </dsp:nvSpPr>
      <dsp:spPr>
        <a:xfrm>
          <a:off x="2223" y="468226"/>
          <a:ext cx="2231079" cy="2231079"/>
        </a:xfrm>
        <a:prstGeom prst="ellipse">
          <a:avLst/>
        </a:prstGeom>
        <a:solidFill>
          <a:schemeClr val="accent1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2784" tIns="13970" rIns="122784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Actuar como punto focal para la comunicación con el GCF. </a:t>
          </a:r>
          <a:endParaRPr lang="es-ES" sz="1100" kern="1200" dirty="0"/>
        </a:p>
      </dsp:txBody>
      <dsp:txXfrm>
        <a:off x="328957" y="794960"/>
        <a:ext cx="1577611" cy="1577611"/>
      </dsp:txXfrm>
    </dsp:sp>
    <dsp:sp modelId="{E43F29AD-B208-B043-A2D4-462DFB434F1A}">
      <dsp:nvSpPr>
        <dsp:cNvPr id="0" name=""/>
        <dsp:cNvSpPr/>
      </dsp:nvSpPr>
      <dsp:spPr>
        <a:xfrm>
          <a:off x="1787087" y="468226"/>
          <a:ext cx="2231079" cy="2231079"/>
        </a:xfrm>
        <a:prstGeom prst="ellipse">
          <a:avLst/>
        </a:prstGeom>
        <a:solidFill>
          <a:schemeClr val="accent1">
            <a:shade val="80000"/>
            <a:alpha val="50000"/>
            <a:hueOff val="-3"/>
            <a:satOff val="1329"/>
            <a:lumOff val="1718"/>
            <a:alphaOff val="1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2784" tIns="13970" rIns="122784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Implementar los procedimientos de no objeción para proyectos a ser sometidos al Directorio.</a:t>
          </a:r>
          <a:endParaRPr lang="es-ES" sz="1100" kern="1200" dirty="0"/>
        </a:p>
      </dsp:txBody>
      <dsp:txXfrm>
        <a:off x="2113821" y="794960"/>
        <a:ext cx="1577611" cy="1577611"/>
      </dsp:txXfrm>
    </dsp:sp>
    <dsp:sp modelId="{25AF1AAE-44A3-0B41-BA37-8D868658E430}">
      <dsp:nvSpPr>
        <dsp:cNvPr id="0" name=""/>
        <dsp:cNvSpPr/>
      </dsp:nvSpPr>
      <dsp:spPr>
        <a:xfrm>
          <a:off x="3571950" y="468226"/>
          <a:ext cx="2231079" cy="2231079"/>
        </a:xfrm>
        <a:prstGeom prst="ellipse">
          <a:avLst/>
        </a:prstGeom>
        <a:solidFill>
          <a:schemeClr val="accent1">
            <a:shade val="80000"/>
            <a:alpha val="50000"/>
            <a:hueOff val="-6"/>
            <a:satOff val="2658"/>
            <a:lumOff val="3436"/>
            <a:alphaOff val="2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2784" tIns="13970" rIns="122784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Determinar la conveniencia y, en su caso, coordinar el procedimiento de nominación de las entidades implementadoras e intermediarios del GCF que operen en México.</a:t>
          </a:r>
          <a:endParaRPr lang="es-ES" sz="1100" kern="1200" dirty="0"/>
        </a:p>
      </dsp:txBody>
      <dsp:txXfrm>
        <a:off x="3898684" y="794960"/>
        <a:ext cx="1577611" cy="1577611"/>
      </dsp:txXfrm>
    </dsp:sp>
    <dsp:sp modelId="{D975A0D8-1F2B-FA4C-B885-171A8F6E7009}">
      <dsp:nvSpPr>
        <dsp:cNvPr id="0" name=""/>
        <dsp:cNvSpPr/>
      </dsp:nvSpPr>
      <dsp:spPr>
        <a:xfrm>
          <a:off x="5356814" y="468226"/>
          <a:ext cx="2231079" cy="2231079"/>
        </a:xfrm>
        <a:prstGeom prst="ellipse">
          <a:avLst/>
        </a:prstGeom>
        <a:solidFill>
          <a:schemeClr val="accent1">
            <a:shade val="80000"/>
            <a:alpha val="50000"/>
            <a:hueOff val="-9"/>
            <a:satOff val="3987"/>
            <a:lumOff val="5154"/>
            <a:alphaOff val="3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2784" tIns="13970" rIns="122784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Asegurar la consistencia de las propuestas de financiamiento, así como de las entidades implementadoras con los planes y estrategias nacionales.</a:t>
          </a:r>
          <a:endParaRPr lang="es-ES" sz="1100" kern="1200" dirty="0"/>
        </a:p>
      </dsp:txBody>
      <dsp:txXfrm>
        <a:off x="5683548" y="794960"/>
        <a:ext cx="1577611" cy="15776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F0A86-AC1B-4DD2-86E9-95EAA299FC26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34667C-46E3-4C70-B523-FBF24EA55F25}">
      <dsp:nvSpPr>
        <dsp:cNvPr id="0" name=""/>
        <dsp:cNvSpPr/>
      </dsp:nvSpPr>
      <dsp:spPr>
        <a:xfrm>
          <a:off x="206573" y="1219199"/>
          <a:ext cx="1828800" cy="16256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El GCF busca un cambio de paradigma</a:t>
          </a:r>
        </a:p>
      </dsp:txBody>
      <dsp:txXfrm>
        <a:off x="285928" y="1298554"/>
        <a:ext cx="1670090" cy="1466890"/>
      </dsp:txXfrm>
    </dsp:sp>
    <dsp:sp modelId="{940CF265-F6B5-4010-BAEE-D42698CC87D5}">
      <dsp:nvSpPr>
        <dsp:cNvPr id="0" name=""/>
        <dsp:cNvSpPr/>
      </dsp:nvSpPr>
      <dsp:spPr>
        <a:xfrm>
          <a:off x="2133600" y="1219199"/>
          <a:ext cx="1828800" cy="16256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Los recursos son escasos</a:t>
          </a:r>
        </a:p>
      </dsp:txBody>
      <dsp:txXfrm>
        <a:off x="2212955" y="1298554"/>
        <a:ext cx="1670090" cy="1466890"/>
      </dsp:txXfrm>
    </dsp:sp>
    <dsp:sp modelId="{820E75BB-06FE-4C79-A92D-4DC0EAD3639F}">
      <dsp:nvSpPr>
        <dsp:cNvPr id="0" name=""/>
        <dsp:cNvSpPr/>
      </dsp:nvSpPr>
      <dsp:spPr>
        <a:xfrm>
          <a:off x="4060626" y="1219199"/>
          <a:ext cx="1828800" cy="16256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Necesidad de ser estratégicos</a:t>
          </a:r>
        </a:p>
      </dsp:txBody>
      <dsp:txXfrm>
        <a:off x="4139981" y="1298554"/>
        <a:ext cx="1670090" cy="14668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78AA0-8D91-47DB-9AF0-637A271A5175}">
      <dsp:nvSpPr>
        <dsp:cNvPr id="0" name=""/>
        <dsp:cNvSpPr/>
      </dsp:nvSpPr>
      <dsp:spPr>
        <a:xfrm>
          <a:off x="0" y="0"/>
          <a:ext cx="5904963" cy="16090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487B06-0750-42E9-823E-C5127372A695}">
      <dsp:nvSpPr>
        <dsp:cNvPr id="0" name=""/>
        <dsp:cNvSpPr/>
      </dsp:nvSpPr>
      <dsp:spPr>
        <a:xfrm>
          <a:off x="177148" y="214541"/>
          <a:ext cx="1734583" cy="11799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2F5C926-436D-4314-A759-E5E57FEAE4D0}">
      <dsp:nvSpPr>
        <dsp:cNvPr id="0" name=""/>
        <dsp:cNvSpPr/>
      </dsp:nvSpPr>
      <dsp:spPr>
        <a:xfrm rot="10800000">
          <a:off x="125857" y="1609058"/>
          <a:ext cx="1734583" cy="1966626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Criterios para evaluar la ayuda al desarrollo (DAC) de la OCDE.</a:t>
          </a:r>
        </a:p>
      </dsp:txBody>
      <dsp:txXfrm rot="10800000">
        <a:off x="179201" y="1609058"/>
        <a:ext cx="1627895" cy="1913282"/>
      </dsp:txXfrm>
    </dsp:sp>
    <dsp:sp modelId="{BEA8009D-FCBF-4CD6-A809-7297559AF2F6}">
      <dsp:nvSpPr>
        <dsp:cNvPr id="0" name=""/>
        <dsp:cNvSpPr/>
      </dsp:nvSpPr>
      <dsp:spPr>
        <a:xfrm>
          <a:off x="2042849" y="217730"/>
          <a:ext cx="1734583" cy="11799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860B189-BD53-4EDC-B3A8-84E156E51476}">
      <dsp:nvSpPr>
        <dsp:cNvPr id="0" name=""/>
        <dsp:cNvSpPr/>
      </dsp:nvSpPr>
      <dsp:spPr>
        <a:xfrm rot="10800000">
          <a:off x="2034783" y="1593226"/>
          <a:ext cx="1716855" cy="1378133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Marco de Inversión del GCF</a:t>
          </a:r>
        </a:p>
      </dsp:txBody>
      <dsp:txXfrm rot="10800000">
        <a:off x="2077165" y="1593226"/>
        <a:ext cx="1632091" cy="1335751"/>
      </dsp:txXfrm>
    </dsp:sp>
    <dsp:sp modelId="{84E5B790-675B-41BE-A503-376A7EB5FF6B}">
      <dsp:nvSpPr>
        <dsp:cNvPr id="0" name=""/>
        <dsp:cNvSpPr/>
      </dsp:nvSpPr>
      <dsp:spPr>
        <a:xfrm>
          <a:off x="3984767" y="237928"/>
          <a:ext cx="1734583" cy="11799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9C5A30B-25BF-4CDF-AAAA-62A579ED9B00}">
      <dsp:nvSpPr>
        <dsp:cNvPr id="0" name=""/>
        <dsp:cNvSpPr/>
      </dsp:nvSpPr>
      <dsp:spPr>
        <a:xfrm rot="10800000">
          <a:off x="3988210" y="1588998"/>
          <a:ext cx="1710767" cy="1432805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Consultas con expertos</a:t>
          </a:r>
        </a:p>
      </dsp:txBody>
      <dsp:txXfrm rot="10800000">
        <a:off x="4032274" y="1588998"/>
        <a:ext cx="1622639" cy="13887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71FF2-F330-49BE-97B8-89E7F4844611}">
      <dsp:nvSpPr>
        <dsp:cNvPr id="0" name=""/>
        <dsp:cNvSpPr/>
      </dsp:nvSpPr>
      <dsp:spPr>
        <a:xfrm>
          <a:off x="1671749" y="2192866"/>
          <a:ext cx="482578" cy="1046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1289" y="0"/>
              </a:lnTo>
              <a:lnTo>
                <a:pt x="241289" y="1046033"/>
              </a:lnTo>
              <a:lnTo>
                <a:pt x="482578" y="104603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1884238" y="2687083"/>
        <a:ext cx="57599" cy="57599"/>
      </dsp:txXfrm>
    </dsp:sp>
    <dsp:sp modelId="{142871DF-6A69-4767-AE65-43BF5E1F23F6}">
      <dsp:nvSpPr>
        <dsp:cNvPr id="0" name=""/>
        <dsp:cNvSpPr/>
      </dsp:nvSpPr>
      <dsp:spPr>
        <a:xfrm>
          <a:off x="1671749" y="954952"/>
          <a:ext cx="482578" cy="1237913"/>
        </a:xfrm>
        <a:custGeom>
          <a:avLst/>
          <a:gdLst/>
          <a:ahLst/>
          <a:cxnLst/>
          <a:rect l="0" t="0" r="0" b="0"/>
          <a:pathLst>
            <a:path>
              <a:moveTo>
                <a:pt x="0" y="1237913"/>
              </a:moveTo>
              <a:lnTo>
                <a:pt x="241289" y="1237913"/>
              </a:lnTo>
              <a:lnTo>
                <a:pt x="241289" y="0"/>
              </a:lnTo>
              <a:lnTo>
                <a:pt x="482578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1879822" y="1540693"/>
        <a:ext cx="66432" cy="66432"/>
      </dsp:txXfrm>
    </dsp:sp>
    <dsp:sp modelId="{2F0A55C3-595E-4AD7-9048-F3A76C148CA5}">
      <dsp:nvSpPr>
        <dsp:cNvPr id="0" name=""/>
        <dsp:cNvSpPr/>
      </dsp:nvSpPr>
      <dsp:spPr>
        <a:xfrm rot="16200000">
          <a:off x="-631959" y="1825047"/>
          <a:ext cx="3871779" cy="7356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800" kern="1200" dirty="0"/>
            <a:t>1. Nota Conceptual</a:t>
          </a:r>
        </a:p>
      </dsp:txBody>
      <dsp:txXfrm>
        <a:off x="-631959" y="1825047"/>
        <a:ext cx="3871779" cy="735638"/>
      </dsp:txXfrm>
    </dsp:sp>
    <dsp:sp modelId="{6428358A-41DC-452C-B05C-87B82F31E544}">
      <dsp:nvSpPr>
        <dsp:cNvPr id="0" name=""/>
        <dsp:cNvSpPr/>
      </dsp:nvSpPr>
      <dsp:spPr>
        <a:xfrm>
          <a:off x="2154327" y="874"/>
          <a:ext cx="2412893" cy="190815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/>
            <a:t>Fase 1. Pertinencia de la nota conceptual</a:t>
          </a:r>
        </a:p>
      </dsp:txBody>
      <dsp:txXfrm>
        <a:off x="2154327" y="874"/>
        <a:ext cx="2412893" cy="1908157"/>
      </dsp:txXfrm>
    </dsp:sp>
    <dsp:sp modelId="{2B2DC92B-D202-4917-AEDB-94E8F6400A62}">
      <dsp:nvSpPr>
        <dsp:cNvPr id="0" name=""/>
        <dsp:cNvSpPr/>
      </dsp:nvSpPr>
      <dsp:spPr>
        <a:xfrm>
          <a:off x="2154327" y="2092941"/>
          <a:ext cx="2412893" cy="229191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/>
            <a:t>Fase 2. Valoración de la nota conceptual</a:t>
          </a:r>
        </a:p>
      </dsp:txBody>
      <dsp:txXfrm>
        <a:off x="2154327" y="2092941"/>
        <a:ext cx="2412893" cy="22919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871DF-6A69-4767-AE65-43BF5E1F23F6}">
      <dsp:nvSpPr>
        <dsp:cNvPr id="0" name=""/>
        <dsp:cNvSpPr/>
      </dsp:nvSpPr>
      <dsp:spPr>
        <a:xfrm>
          <a:off x="1535568" y="2096346"/>
          <a:ext cx="4747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4708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1761055" y="2130198"/>
        <a:ext cx="23735" cy="23735"/>
      </dsp:txXfrm>
    </dsp:sp>
    <dsp:sp modelId="{2F0A55C3-595E-4AD7-9048-F3A76C148CA5}">
      <dsp:nvSpPr>
        <dsp:cNvPr id="0" name=""/>
        <dsp:cNvSpPr/>
      </dsp:nvSpPr>
      <dsp:spPr>
        <a:xfrm rot="16200000">
          <a:off x="-1013490" y="1735073"/>
          <a:ext cx="4284133" cy="813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2. Propuesta de Financiamiento</a:t>
          </a:r>
        </a:p>
      </dsp:txBody>
      <dsp:txXfrm>
        <a:off x="-1013490" y="1735073"/>
        <a:ext cx="4284133" cy="813985"/>
      </dsp:txXfrm>
    </dsp:sp>
    <dsp:sp modelId="{6428358A-41DC-452C-B05C-87B82F31E544}">
      <dsp:nvSpPr>
        <dsp:cNvPr id="0" name=""/>
        <dsp:cNvSpPr/>
      </dsp:nvSpPr>
      <dsp:spPr>
        <a:xfrm>
          <a:off x="2010276" y="1523999"/>
          <a:ext cx="2669871" cy="12361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Fase 3. Valoración de la Propuesta de Financiamiento</a:t>
          </a:r>
          <a:endParaRPr lang="es-MX" sz="1600" b="1" kern="1200" dirty="0"/>
        </a:p>
      </dsp:txBody>
      <dsp:txXfrm>
        <a:off x="2010276" y="1523999"/>
        <a:ext cx="2669871" cy="1236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BAB3E-C3E5-804F-9E52-513AD9FDDAEA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58347-8840-9E48-9E2E-7B10333A4B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136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05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1395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7037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608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9649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334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6336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812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239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761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023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B762D-E243-3B40-A623-6F277E47B3EC}" type="datetimeFigureOut">
              <a:rPr lang="es-ES" smtClean="0"/>
              <a:t>06/03/2018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3944F-1A9B-B044-999F-C84E8B8C7F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696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8.pn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14.pn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1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3366535"/>
            <a:ext cx="9144000" cy="3491465"/>
          </a:xfrm>
          <a:prstGeom prst="rect">
            <a:avLst/>
          </a:prstGeom>
          <a:solidFill>
            <a:srgbClr val="807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pic>
        <p:nvPicPr>
          <p:cNvPr id="12" name="Imagen 11" descr="SHCP_Vertical_WEB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27" b="-875"/>
          <a:stretch/>
        </p:blipFill>
        <p:spPr>
          <a:xfrm>
            <a:off x="1185773" y="1897912"/>
            <a:ext cx="1552193" cy="767447"/>
          </a:xfrm>
          <a:prstGeom prst="rect">
            <a:avLst/>
          </a:prstGeom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639A-13FD-40CB-B699-7EFA320C0ACE}" type="slidenum">
              <a:rPr lang="es-MX" smtClean="0"/>
              <a:pPr/>
              <a:t>1</a:t>
            </a:fld>
            <a:endParaRPr lang="es-MX" dirty="0"/>
          </a:p>
        </p:txBody>
      </p:sp>
      <p:sp>
        <p:nvSpPr>
          <p:cNvPr id="15" name="Subtítulo 2"/>
          <p:cNvSpPr txBox="1">
            <a:spLocks/>
          </p:cNvSpPr>
          <p:nvPr/>
        </p:nvSpPr>
        <p:spPr>
          <a:xfrm>
            <a:off x="685800" y="4259789"/>
            <a:ext cx="7727506" cy="1167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>
                <a:solidFill>
                  <a:schemeClr val="bg1"/>
                </a:solidFill>
                <a:latin typeface="Trajan Pro" pitchFamily="18" charset="0"/>
                <a:cs typeface="Adobe Caslon Pro Bold"/>
              </a:rPr>
              <a:t>evaluación y selección de propuestas para financiamiento del </a:t>
            </a:r>
          </a:p>
          <a:p>
            <a:r>
              <a:rPr lang="es-ES" sz="2400" dirty="0">
                <a:solidFill>
                  <a:schemeClr val="bg1"/>
                </a:solidFill>
                <a:latin typeface="Trajan Pro" pitchFamily="18" charset="0"/>
                <a:cs typeface="Adobe Caslon Pro Bold"/>
              </a:rPr>
              <a:t>Green </a:t>
            </a:r>
            <a:r>
              <a:rPr lang="es-ES" sz="2400" dirty="0" err="1">
                <a:solidFill>
                  <a:schemeClr val="bg1"/>
                </a:solidFill>
                <a:latin typeface="Trajan Pro" pitchFamily="18" charset="0"/>
                <a:cs typeface="Adobe Caslon Pro Bold"/>
              </a:rPr>
              <a:t>Climate</a:t>
            </a:r>
            <a:r>
              <a:rPr lang="es-ES" sz="2400" dirty="0">
                <a:solidFill>
                  <a:schemeClr val="bg1"/>
                </a:solidFill>
                <a:latin typeface="Trajan Pro" pitchFamily="18" charset="0"/>
                <a:cs typeface="Adobe Caslon Pro Bold"/>
              </a:rPr>
              <a:t> </a:t>
            </a:r>
            <a:r>
              <a:rPr lang="es-ES" sz="2400" dirty="0" err="1">
                <a:solidFill>
                  <a:schemeClr val="bg1"/>
                </a:solidFill>
                <a:latin typeface="Trajan Pro" pitchFamily="18" charset="0"/>
                <a:cs typeface="Adobe Caslon Pro Bold"/>
              </a:rPr>
              <a:t>Fund</a:t>
            </a:r>
            <a:r>
              <a:rPr lang="es-ES" sz="2400" dirty="0">
                <a:solidFill>
                  <a:schemeClr val="bg1"/>
                </a:solidFill>
                <a:latin typeface="Trajan Pro" pitchFamily="18" charset="0"/>
                <a:cs typeface="Adobe Caslon Pro Bold"/>
              </a:rPr>
              <a:t> </a:t>
            </a:r>
          </a:p>
          <a:p>
            <a:endParaRPr lang="es-ES" sz="1600" b="1" dirty="0">
              <a:solidFill>
                <a:schemeClr val="bg1"/>
              </a:solidFill>
              <a:latin typeface="Trajan Pro" pitchFamily="18" charset="0"/>
              <a:cs typeface="Adobe Caslon Pro Bold"/>
            </a:endParaRPr>
          </a:p>
          <a:p>
            <a:r>
              <a:rPr lang="es-ES" sz="1600" b="1" dirty="0">
                <a:solidFill>
                  <a:schemeClr val="bg1"/>
                </a:solidFill>
                <a:latin typeface="Trajan Pro" pitchFamily="18" charset="0"/>
                <a:cs typeface="Adobe Caslon Pro Bold"/>
              </a:rPr>
              <a:t>7 de febrero de 2017</a:t>
            </a:r>
          </a:p>
        </p:txBody>
      </p:sp>
      <p:pic>
        <p:nvPicPr>
          <p:cNvPr id="1026" name="Picture 2" descr="https://upload.wikimedia.org/wikipedia/commons/thumb/0/09/SEMARNAT_logo_2012.svg/800px-SEMARNAT_logo_2012.sv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72"/>
          <a:stretch/>
        </p:blipFill>
        <p:spPr bwMode="auto">
          <a:xfrm>
            <a:off x="6684576" y="1760003"/>
            <a:ext cx="1739757" cy="94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0/07/SRE_logo_2012.svg/2000px-SRE_logo_2012.sv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511" b="4546"/>
          <a:stretch/>
        </p:blipFill>
        <p:spPr bwMode="auto">
          <a:xfrm>
            <a:off x="3705216" y="1728069"/>
            <a:ext cx="1808910" cy="97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201.159.134.211/work/models/omealca/Resource/2/1/images/mexicogobiern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587" y="208228"/>
            <a:ext cx="3928844" cy="150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Agrupar 15"/>
          <p:cNvGrpSpPr/>
          <p:nvPr/>
        </p:nvGrpSpPr>
        <p:grpSpPr>
          <a:xfrm>
            <a:off x="0" y="4401868"/>
            <a:ext cx="781496" cy="45719"/>
            <a:chOff x="1885284" y="4385501"/>
            <a:chExt cx="1471076" cy="39014"/>
          </a:xfrm>
        </p:grpSpPr>
        <p:cxnSp>
          <p:nvCxnSpPr>
            <p:cNvPr id="11" name="Conector recto 10"/>
            <p:cNvCxnSpPr/>
            <p:nvPr/>
          </p:nvCxnSpPr>
          <p:spPr>
            <a:xfrm>
              <a:off x="1885284" y="4385501"/>
              <a:ext cx="1471076" cy="0"/>
            </a:xfrm>
            <a:prstGeom prst="line">
              <a:avLst/>
            </a:prstGeom>
            <a:ln w="6350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>
              <a:off x="1885284" y="4424515"/>
              <a:ext cx="1471076" cy="0"/>
            </a:xfrm>
            <a:prstGeom prst="line">
              <a:avLst/>
            </a:prstGeom>
            <a:ln w="6350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Agrupar 15"/>
          <p:cNvGrpSpPr/>
          <p:nvPr/>
        </p:nvGrpSpPr>
        <p:grpSpPr>
          <a:xfrm>
            <a:off x="8354036" y="4401868"/>
            <a:ext cx="781496" cy="45719"/>
            <a:chOff x="1885284" y="4385501"/>
            <a:chExt cx="1471076" cy="39014"/>
          </a:xfrm>
        </p:grpSpPr>
        <p:cxnSp>
          <p:nvCxnSpPr>
            <p:cNvPr id="22" name="Conector recto 21"/>
            <p:cNvCxnSpPr/>
            <p:nvPr/>
          </p:nvCxnSpPr>
          <p:spPr>
            <a:xfrm>
              <a:off x="1885284" y="4385501"/>
              <a:ext cx="1471076" cy="0"/>
            </a:xfrm>
            <a:prstGeom prst="line">
              <a:avLst/>
            </a:prstGeom>
            <a:ln w="6350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22"/>
            <p:cNvCxnSpPr/>
            <p:nvPr/>
          </p:nvCxnSpPr>
          <p:spPr>
            <a:xfrm>
              <a:off x="1885284" y="4424515"/>
              <a:ext cx="1471076" cy="0"/>
            </a:xfrm>
            <a:prstGeom prst="line">
              <a:avLst/>
            </a:prstGeom>
            <a:ln w="6350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2666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3366535"/>
            <a:ext cx="9144000" cy="3491465"/>
          </a:xfrm>
          <a:prstGeom prst="rect">
            <a:avLst/>
          </a:prstGeom>
          <a:solidFill>
            <a:srgbClr val="807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84397" y="3727721"/>
            <a:ext cx="9144000" cy="153297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dirty="0">
                <a:solidFill>
                  <a:srgbClr val="FFFFFF"/>
                </a:solidFill>
                <a:latin typeface="Trajan Pro" pitchFamily="18" charset="0"/>
              </a:rPr>
              <a:t>GRACIAS</a:t>
            </a:r>
            <a:br>
              <a:rPr lang="es-MX" sz="4000" dirty="0">
                <a:solidFill>
                  <a:srgbClr val="FFFFFF"/>
                </a:solidFill>
                <a:latin typeface="Trajan Pro" pitchFamily="18" charset="0"/>
              </a:rPr>
            </a:br>
            <a:br>
              <a:rPr lang="es-MX" sz="4000" dirty="0">
                <a:solidFill>
                  <a:srgbClr val="FFFFFF"/>
                </a:solidFill>
                <a:latin typeface="Trajan Pro" pitchFamily="18" charset="0"/>
              </a:rPr>
            </a:br>
            <a:br>
              <a:rPr lang="es-MX" sz="4000" dirty="0">
                <a:solidFill>
                  <a:srgbClr val="FFFFFF"/>
                </a:solidFill>
                <a:latin typeface="Trajan Pro" pitchFamily="18" charset="0"/>
              </a:rPr>
            </a:br>
            <a:r>
              <a:rPr lang="es-MX" sz="2400" dirty="0">
                <a:solidFill>
                  <a:srgbClr val="FFFFFF"/>
                </a:solidFill>
              </a:rPr>
              <a:t>NDA_mexico@hacienda.gob.mx</a:t>
            </a:r>
            <a:endParaRPr lang="es-ES" sz="2400" dirty="0">
              <a:solidFill>
                <a:srgbClr val="FFFFFF"/>
              </a:solidFill>
            </a:endParaRPr>
          </a:p>
        </p:txBody>
      </p:sp>
      <p:grpSp>
        <p:nvGrpSpPr>
          <p:cNvPr id="16" name="Agrupar 15"/>
          <p:cNvGrpSpPr/>
          <p:nvPr/>
        </p:nvGrpSpPr>
        <p:grpSpPr>
          <a:xfrm>
            <a:off x="107504" y="3933056"/>
            <a:ext cx="1048416" cy="45719"/>
            <a:chOff x="1885284" y="4385501"/>
            <a:chExt cx="1471076" cy="39014"/>
          </a:xfrm>
        </p:grpSpPr>
        <p:cxnSp>
          <p:nvCxnSpPr>
            <p:cNvPr id="11" name="Conector recto 10"/>
            <p:cNvCxnSpPr/>
            <p:nvPr/>
          </p:nvCxnSpPr>
          <p:spPr>
            <a:xfrm>
              <a:off x="1885284" y="4385501"/>
              <a:ext cx="1471076" cy="0"/>
            </a:xfrm>
            <a:prstGeom prst="line">
              <a:avLst/>
            </a:prstGeom>
            <a:ln w="6350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>
              <a:off x="1885284" y="4424515"/>
              <a:ext cx="1471076" cy="0"/>
            </a:xfrm>
            <a:prstGeom prst="line">
              <a:avLst/>
            </a:prstGeom>
            <a:ln w="6350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Agrupar 17"/>
          <p:cNvGrpSpPr/>
          <p:nvPr/>
        </p:nvGrpSpPr>
        <p:grpSpPr>
          <a:xfrm>
            <a:off x="8011187" y="3955915"/>
            <a:ext cx="1048416" cy="45719"/>
            <a:chOff x="1885284" y="4385501"/>
            <a:chExt cx="1471076" cy="39014"/>
          </a:xfrm>
        </p:grpSpPr>
        <p:cxnSp>
          <p:nvCxnSpPr>
            <p:cNvPr id="19" name="Conector recto 18"/>
            <p:cNvCxnSpPr/>
            <p:nvPr/>
          </p:nvCxnSpPr>
          <p:spPr>
            <a:xfrm>
              <a:off x="1885284" y="4385501"/>
              <a:ext cx="1471076" cy="0"/>
            </a:xfrm>
            <a:prstGeom prst="line">
              <a:avLst/>
            </a:prstGeom>
            <a:ln w="6350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19"/>
            <p:cNvCxnSpPr/>
            <p:nvPr/>
          </p:nvCxnSpPr>
          <p:spPr>
            <a:xfrm>
              <a:off x="1885284" y="4424515"/>
              <a:ext cx="1471076" cy="0"/>
            </a:xfrm>
            <a:prstGeom prst="line">
              <a:avLst/>
            </a:prstGeom>
            <a:ln w="6350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639A-13FD-40CB-B699-7EFA320C0ACE}" type="slidenum">
              <a:rPr lang="es-MX" smtClean="0"/>
              <a:pPr/>
              <a:t>10</a:t>
            </a:fld>
            <a:endParaRPr lang="es-MX"/>
          </a:p>
        </p:txBody>
      </p:sp>
      <p:pic>
        <p:nvPicPr>
          <p:cNvPr id="14" name="Imagen 13" descr="SHCP_Vertical_WEB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27" b="-875"/>
          <a:stretch/>
        </p:blipFill>
        <p:spPr>
          <a:xfrm>
            <a:off x="1185773" y="1897912"/>
            <a:ext cx="1552193" cy="767447"/>
          </a:xfrm>
          <a:prstGeom prst="rect">
            <a:avLst/>
          </a:prstGeom>
        </p:spPr>
      </p:pic>
      <p:pic>
        <p:nvPicPr>
          <p:cNvPr id="15" name="Picture 2" descr="https://upload.wikimedia.org/wikipedia/commons/thumb/0/09/SEMARNAT_logo_2012.svg/800px-SEMARNAT_logo_2012.sv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72"/>
          <a:stretch/>
        </p:blipFill>
        <p:spPr bwMode="auto">
          <a:xfrm>
            <a:off x="6684576" y="1760003"/>
            <a:ext cx="1739757" cy="94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upload.wikimedia.org/wikipedia/commons/thumb/0/07/SRE_logo_2012.svg/2000px-SRE_logo_2012.sv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511" b="4546"/>
          <a:stretch/>
        </p:blipFill>
        <p:spPr bwMode="auto">
          <a:xfrm>
            <a:off x="3705216" y="1728069"/>
            <a:ext cx="1808910" cy="97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201.159.134.211/work/models/omealca/Resource/2/1/images/mexicogobiern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587" y="208228"/>
            <a:ext cx="3928844" cy="150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50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10592" y="79905"/>
            <a:ext cx="8229600" cy="572029"/>
          </a:xfrm>
        </p:spPr>
        <p:txBody>
          <a:bodyPr>
            <a:noAutofit/>
          </a:bodyPr>
          <a:lstStyle/>
          <a:p>
            <a:r>
              <a:rPr lang="es-ES" sz="2800" b="1" dirty="0"/>
              <a:t>Arquitectura del GCF</a:t>
            </a:r>
          </a:p>
        </p:txBody>
      </p:sp>
      <p:grpSp>
        <p:nvGrpSpPr>
          <p:cNvPr id="11" name="Agrupar 10"/>
          <p:cNvGrpSpPr/>
          <p:nvPr/>
        </p:nvGrpSpPr>
        <p:grpSpPr>
          <a:xfrm>
            <a:off x="1696673" y="950650"/>
            <a:ext cx="6005006" cy="5675434"/>
            <a:chOff x="1524000" y="1134238"/>
            <a:chExt cx="6245412" cy="6060903"/>
          </a:xfrm>
        </p:grpSpPr>
        <p:graphicFrame>
          <p:nvGraphicFramePr>
            <p:cNvPr id="7" name="Diagrama 6"/>
            <p:cNvGraphicFramePr/>
            <p:nvPr>
              <p:extLst/>
            </p:nvPr>
          </p:nvGraphicFramePr>
          <p:xfrm>
            <a:off x="1524000" y="1396999"/>
            <a:ext cx="6245412" cy="54610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0" name="Trapecio 9"/>
            <p:cNvSpPr/>
            <p:nvPr/>
          </p:nvSpPr>
          <p:spPr>
            <a:xfrm rot="17975724">
              <a:off x="3670017" y="3896182"/>
              <a:ext cx="6060903" cy="537016"/>
            </a:xfrm>
            <a:prstGeom prst="trapezoid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b="1" dirty="0">
                  <a:solidFill>
                    <a:schemeClr val="tx1"/>
                  </a:solidFill>
                </a:rPr>
                <a:t>Autoridades Nacionales Designadas </a:t>
              </a:r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807" y="3685140"/>
            <a:ext cx="1827429" cy="1020840"/>
          </a:xfrm>
          <a:prstGeom prst="rect">
            <a:avLst/>
          </a:prstGeom>
        </p:spPr>
      </p:pic>
      <p:cxnSp>
        <p:nvCxnSpPr>
          <p:cNvPr id="12" name="Conector recto 6"/>
          <p:cNvCxnSpPr/>
          <p:nvPr/>
        </p:nvCxnSpPr>
        <p:spPr>
          <a:xfrm>
            <a:off x="417250" y="582858"/>
            <a:ext cx="769285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761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77442"/>
            <a:ext cx="8229600" cy="360206"/>
          </a:xfrm>
        </p:spPr>
        <p:txBody>
          <a:bodyPr>
            <a:noAutofit/>
          </a:bodyPr>
          <a:lstStyle/>
          <a:p>
            <a:r>
              <a:rPr lang="es-ES" sz="2800" b="1" dirty="0"/>
              <a:t>Autoridad Nacional Designada (NDA) en México</a:t>
            </a:r>
          </a:p>
        </p:txBody>
      </p:sp>
      <p:grpSp>
        <p:nvGrpSpPr>
          <p:cNvPr id="11" name="Agrupar 10"/>
          <p:cNvGrpSpPr/>
          <p:nvPr/>
        </p:nvGrpSpPr>
        <p:grpSpPr>
          <a:xfrm>
            <a:off x="1398494" y="2699675"/>
            <a:ext cx="6609978" cy="772311"/>
            <a:chOff x="1398494" y="2664163"/>
            <a:chExt cx="6609978" cy="772311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8494" y="2664163"/>
              <a:ext cx="2127624" cy="772311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63647" y="2664163"/>
              <a:ext cx="2218590" cy="772311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7178" y="2664163"/>
              <a:ext cx="2211294" cy="772311"/>
            </a:xfrm>
            <a:prstGeom prst="rect">
              <a:avLst/>
            </a:prstGeom>
          </p:spPr>
        </p:pic>
      </p:grpSp>
      <p:sp>
        <p:nvSpPr>
          <p:cNvPr id="9" name="Título 1"/>
          <p:cNvSpPr txBox="1">
            <a:spLocks/>
          </p:cNvSpPr>
          <p:nvPr/>
        </p:nvSpPr>
        <p:spPr>
          <a:xfrm>
            <a:off x="457200" y="822788"/>
            <a:ext cx="8074212" cy="14938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ES" sz="1600" dirty="0"/>
              <a:t>En 2015, el Gobierno de México acordó nombrar a la Unidad de Asuntos Internacionales de Hacienda como NDA ante el GCF. La NDA operará con la colaboración y el consejo técnico y político de la SEMARNAT y la Cancillería.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Para lo anterior, las tres instituciones tienen un acuerdo de colaboración institucional en el cual se tienen definidos los roles de cada dependencia en el trabajo de la NDA. </a:t>
            </a:r>
          </a:p>
        </p:txBody>
      </p:sp>
      <p:sp>
        <p:nvSpPr>
          <p:cNvPr id="12" name="Flecha abajo 11"/>
          <p:cNvSpPr/>
          <p:nvPr/>
        </p:nvSpPr>
        <p:spPr>
          <a:xfrm>
            <a:off x="4257132" y="3861538"/>
            <a:ext cx="732118" cy="74705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3376559" y="3436474"/>
            <a:ext cx="2913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Principales Funciones </a:t>
            </a:r>
          </a:p>
        </p:txBody>
      </p:sp>
      <p:graphicFrame>
        <p:nvGraphicFramePr>
          <p:cNvPr id="14" name="Diagrama 13"/>
          <p:cNvGraphicFramePr/>
          <p:nvPr>
            <p:extLst/>
          </p:nvPr>
        </p:nvGraphicFramePr>
        <p:xfrm>
          <a:off x="821765" y="4060122"/>
          <a:ext cx="7590117" cy="3167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cxnSp>
        <p:nvCxnSpPr>
          <p:cNvPr id="16" name="Conector recto 6"/>
          <p:cNvCxnSpPr/>
          <p:nvPr/>
        </p:nvCxnSpPr>
        <p:spPr>
          <a:xfrm>
            <a:off x="417250" y="582858"/>
            <a:ext cx="769285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978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12126" y="106879"/>
            <a:ext cx="8680360" cy="461685"/>
          </a:xfrm>
        </p:spPr>
        <p:txBody>
          <a:bodyPr>
            <a:noAutofit/>
          </a:bodyPr>
          <a:lstStyle/>
          <a:p>
            <a:r>
              <a:rPr lang="es-ES" sz="2800" b="1" dirty="0"/>
              <a:t>Uso de los recursos del GCF. Contexto</a:t>
            </a:r>
          </a:p>
        </p:txBody>
      </p:sp>
      <p:graphicFrame>
        <p:nvGraphicFramePr>
          <p:cNvPr id="2" name="Diagrama 1"/>
          <p:cNvGraphicFramePr/>
          <p:nvPr>
            <p:extLst/>
          </p:nvPr>
        </p:nvGraphicFramePr>
        <p:xfrm>
          <a:off x="1524000" y="160802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417250" y="601144"/>
            <a:ext cx="8074212" cy="10068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just">
              <a:buFont typeface="Wingdings" charset="2"/>
              <a:buChar char="v"/>
            </a:pPr>
            <a:endParaRPr lang="es-ES" sz="2000" dirty="0"/>
          </a:p>
          <a:p>
            <a:pPr algn="just"/>
            <a:r>
              <a:rPr lang="es-ES" sz="2000" dirty="0"/>
              <a:t>El GCF fue establecido con un objetivo de ser diferente a otros mecanismos financieros.</a:t>
            </a:r>
          </a:p>
        </p:txBody>
      </p:sp>
      <p:cxnSp>
        <p:nvCxnSpPr>
          <p:cNvPr id="6" name="Conector recto 6"/>
          <p:cNvCxnSpPr/>
          <p:nvPr/>
        </p:nvCxnSpPr>
        <p:spPr>
          <a:xfrm>
            <a:off x="417250" y="582858"/>
            <a:ext cx="769285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792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165807546"/>
              </p:ext>
            </p:extLst>
          </p:nvPr>
        </p:nvGraphicFramePr>
        <p:xfrm>
          <a:off x="1133270" y="1349832"/>
          <a:ext cx="5904964" cy="3575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417250" y="837617"/>
            <a:ext cx="53689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600" dirty="0">
                <a:latin typeface="+mj-lt"/>
              </a:rPr>
              <a:t>Estructurada</a:t>
            </a:r>
            <a:r>
              <a:rPr lang="en-US" sz="1600" dirty="0">
                <a:latin typeface="+mj-lt"/>
              </a:rPr>
              <a:t> con base en </a:t>
            </a:r>
            <a:r>
              <a:rPr lang="en-US" sz="1600" dirty="0" err="1">
                <a:latin typeface="+mj-lt"/>
              </a:rPr>
              <a:t>mejores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prácticas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internacionales</a:t>
            </a:r>
            <a:r>
              <a:rPr lang="en-US" sz="1600" dirty="0">
                <a:latin typeface="+mj-lt"/>
              </a:rPr>
              <a:t> </a:t>
            </a:r>
            <a:endParaRPr lang="es-ES_tradnl" sz="1600" dirty="0">
              <a:latin typeface="+mj-lt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72813" y="114673"/>
            <a:ext cx="8229600" cy="4681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/>
              <a:t>Desarrollo de la metodología</a:t>
            </a:r>
          </a:p>
        </p:txBody>
      </p:sp>
      <p:cxnSp>
        <p:nvCxnSpPr>
          <p:cNvPr id="13" name="Conector recto 6"/>
          <p:cNvCxnSpPr/>
          <p:nvPr/>
        </p:nvCxnSpPr>
        <p:spPr>
          <a:xfrm>
            <a:off x="417250" y="582858"/>
            <a:ext cx="769285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4551223"/>
            <a:ext cx="2173013" cy="191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824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311674"/>
              </p:ext>
            </p:extLst>
          </p:nvPr>
        </p:nvGraphicFramePr>
        <p:xfrm>
          <a:off x="-381000" y="1727199"/>
          <a:ext cx="5503332" cy="4385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102840"/>
              </p:ext>
            </p:extLst>
          </p:nvPr>
        </p:nvGraphicFramePr>
        <p:xfrm>
          <a:off x="3801534" y="1828799"/>
          <a:ext cx="5342466" cy="4284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7" name="Conector recto 6"/>
          <p:cNvCxnSpPr/>
          <p:nvPr/>
        </p:nvCxnSpPr>
        <p:spPr>
          <a:xfrm>
            <a:off x="417250" y="582858"/>
            <a:ext cx="769285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572813" y="114673"/>
            <a:ext cx="8229600" cy="468185"/>
          </a:xfrm>
        </p:spPr>
        <p:txBody>
          <a:bodyPr>
            <a:noAutofit/>
          </a:bodyPr>
          <a:lstStyle/>
          <a:p>
            <a:r>
              <a:rPr lang="es-ES" sz="2800" b="1" dirty="0"/>
              <a:t>Metodología de evaluación</a:t>
            </a:r>
          </a:p>
        </p:txBody>
      </p:sp>
      <p:pic>
        <p:nvPicPr>
          <p:cNvPr id="19" name="Picture 6" descr="http://shababsa7.net/images/codereview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714" y="1430929"/>
            <a:ext cx="879357" cy="87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ifias.ca/wp-content/uploads/2015/05/Icon_WriteArticles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158" y="3734132"/>
            <a:ext cx="770467" cy="77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2" descr="http://ioppublishing.org/img/landingPages/guidelines-and-policies/img/referees-icon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108" y="2834534"/>
            <a:ext cx="749995" cy="74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433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24181" y="114673"/>
            <a:ext cx="8229600" cy="468185"/>
          </a:xfrm>
        </p:spPr>
        <p:txBody>
          <a:bodyPr>
            <a:noAutofit/>
          </a:bodyPr>
          <a:lstStyle/>
          <a:p>
            <a:r>
              <a:rPr lang="es-ES" sz="2800" b="1" dirty="0"/>
              <a:t>Fase 1. Pertinencia de la Nota Conceptual</a:t>
            </a:r>
          </a:p>
        </p:txBody>
      </p:sp>
      <p:cxnSp>
        <p:nvCxnSpPr>
          <p:cNvPr id="7" name="Conector recto 6"/>
          <p:cNvCxnSpPr/>
          <p:nvPr/>
        </p:nvCxnSpPr>
        <p:spPr>
          <a:xfrm>
            <a:off x="417250" y="582858"/>
            <a:ext cx="769285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1"/>
          <p:cNvSpPr/>
          <p:nvPr/>
        </p:nvSpPr>
        <p:spPr>
          <a:xfrm>
            <a:off x="85549" y="758379"/>
            <a:ext cx="8176417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dirty="0"/>
              <a:t>Determinar si el proyecto es pertinente y si la Nota Conceptual cumple con la información necesaria para ser evaluada:</a:t>
            </a:r>
            <a:endParaRPr lang="es-ES" sz="1600" b="1" dirty="0">
              <a:ea typeface="Calibri" charset="0"/>
            </a:endParaRPr>
          </a:p>
        </p:txBody>
      </p:sp>
      <p:sp>
        <p:nvSpPr>
          <p:cNvPr id="4" name="Forma libre: forma 3">
            <a:extLst>
              <a:ext uri="{FF2B5EF4-FFF2-40B4-BE49-F238E27FC236}">
                <a16:creationId xmlns:a16="http://schemas.microsoft.com/office/drawing/2014/main" id="{A1F1157C-3C89-4863-AD62-DA2BF571F60A}"/>
              </a:ext>
            </a:extLst>
          </p:cNvPr>
          <p:cNvSpPr/>
          <p:nvPr/>
        </p:nvSpPr>
        <p:spPr>
          <a:xfrm>
            <a:off x="1338122" y="1418495"/>
            <a:ext cx="2592003" cy="730634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867" tIns="73767" rIns="111867" bIns="73767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000" kern="1200" dirty="0"/>
              <a:t>Relevancia</a:t>
            </a:r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F8430E5C-0AE6-4A8F-B82B-D8D4CCAA4F31}"/>
              </a:ext>
            </a:extLst>
          </p:cNvPr>
          <p:cNvSpPr/>
          <p:nvPr/>
        </p:nvSpPr>
        <p:spPr>
          <a:xfrm>
            <a:off x="4369557" y="2026034"/>
            <a:ext cx="2592003" cy="730634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867" tIns="73767" rIns="111867" bIns="73767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000" kern="1200" dirty="0"/>
              <a:t>Factibilidad</a:t>
            </a:r>
          </a:p>
        </p:txBody>
      </p:sp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87E0FE4E-4231-4CDF-8732-425C58821E1F}"/>
              </a:ext>
            </a:extLst>
          </p:cNvPr>
          <p:cNvSpPr/>
          <p:nvPr/>
        </p:nvSpPr>
        <p:spPr>
          <a:xfrm>
            <a:off x="1338122" y="2902797"/>
            <a:ext cx="2592003" cy="730634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867" tIns="73767" rIns="111867" bIns="73767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000" kern="1200" dirty="0"/>
              <a:t>Arreglos Institucionales</a:t>
            </a:r>
          </a:p>
        </p:txBody>
      </p:sp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7B74BE15-2C9B-49BE-A264-CB2E2862A26D}"/>
              </a:ext>
            </a:extLst>
          </p:cNvPr>
          <p:cNvSpPr/>
          <p:nvPr/>
        </p:nvSpPr>
        <p:spPr>
          <a:xfrm>
            <a:off x="4369556" y="3633431"/>
            <a:ext cx="2592003" cy="730634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867" tIns="73767" rIns="111867" bIns="73767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000" kern="1200" dirty="0"/>
              <a:t>Capacidad de ejecución</a:t>
            </a:r>
          </a:p>
        </p:txBody>
      </p:sp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B6175F40-A3E4-4C74-9BA9-9B5A622D9825}"/>
              </a:ext>
            </a:extLst>
          </p:cNvPr>
          <p:cNvSpPr/>
          <p:nvPr/>
        </p:nvSpPr>
        <p:spPr>
          <a:xfrm>
            <a:off x="1338122" y="4510194"/>
            <a:ext cx="2592003" cy="730634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867" tIns="73767" rIns="111867" bIns="73767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000" kern="1200" dirty="0" err="1"/>
              <a:t>Adicionalidad</a:t>
            </a:r>
            <a:r>
              <a:rPr lang="es-MX" sz="2000" kern="1200" dirty="0"/>
              <a:t> financiera</a:t>
            </a:r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9AC8028F-D1E0-48BD-AD51-C7F8D44249AE}"/>
              </a:ext>
            </a:extLst>
          </p:cNvPr>
          <p:cNvSpPr/>
          <p:nvPr/>
        </p:nvSpPr>
        <p:spPr>
          <a:xfrm>
            <a:off x="4369555" y="5315748"/>
            <a:ext cx="2592003" cy="730634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867" tIns="73767" rIns="111867" bIns="73767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000" kern="1200" dirty="0"/>
              <a:t>Análisis financiero</a:t>
            </a:r>
          </a:p>
        </p:txBody>
      </p:sp>
      <p:pic>
        <p:nvPicPr>
          <p:cNvPr id="11" name="Picture 6" descr="http://shababsa7.net/images/codere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702" y="114673"/>
            <a:ext cx="1180727" cy="118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30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24181" y="114673"/>
            <a:ext cx="8229600" cy="468185"/>
          </a:xfrm>
        </p:spPr>
        <p:txBody>
          <a:bodyPr>
            <a:noAutofit/>
          </a:bodyPr>
          <a:lstStyle/>
          <a:p>
            <a:r>
              <a:rPr lang="es-ES" sz="2800" b="1" dirty="0"/>
              <a:t>Fase 2. Valoración de la Nota Conceptual</a:t>
            </a:r>
          </a:p>
        </p:txBody>
      </p:sp>
      <p:cxnSp>
        <p:nvCxnSpPr>
          <p:cNvPr id="7" name="Conector recto 6"/>
          <p:cNvCxnSpPr/>
          <p:nvPr/>
        </p:nvCxnSpPr>
        <p:spPr>
          <a:xfrm>
            <a:off x="417250" y="582858"/>
            <a:ext cx="769285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1"/>
          <p:cNvSpPr/>
          <p:nvPr/>
        </p:nvSpPr>
        <p:spPr>
          <a:xfrm>
            <a:off x="85549" y="758379"/>
            <a:ext cx="8176417" cy="61927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dirty="0"/>
              <a:t>Evaluar el avance y calidad en la preparación del proyecto o programa y si este cumple con las prioridades establecidas por el Gobierno de México y el GCF</a:t>
            </a:r>
            <a:endParaRPr lang="es-ES" sz="1600" b="1" dirty="0">
              <a:ea typeface="Calibri" charset="0"/>
            </a:endParaRPr>
          </a:p>
        </p:txBody>
      </p:sp>
      <p:sp>
        <p:nvSpPr>
          <p:cNvPr id="4" name="Forma libre: forma 3">
            <a:extLst>
              <a:ext uri="{FF2B5EF4-FFF2-40B4-BE49-F238E27FC236}">
                <a16:creationId xmlns:a16="http://schemas.microsoft.com/office/drawing/2014/main" id="{CB7E9B60-4D94-49CE-8A32-4CD81BAEF7D2}"/>
              </a:ext>
            </a:extLst>
          </p:cNvPr>
          <p:cNvSpPr/>
          <p:nvPr/>
        </p:nvSpPr>
        <p:spPr>
          <a:xfrm>
            <a:off x="933900" y="1742164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1400" kern="1200" dirty="0"/>
              <a:t>Potencial de Cambio Climático</a:t>
            </a:r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BF252508-E2AD-4610-88EC-0D3C2B0AAE4A}"/>
              </a:ext>
            </a:extLst>
          </p:cNvPr>
          <p:cNvSpPr/>
          <p:nvPr/>
        </p:nvSpPr>
        <p:spPr>
          <a:xfrm>
            <a:off x="4698299" y="1787586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1400" kern="1200" dirty="0"/>
              <a:t>Potencial de Cambio de Paradigma</a:t>
            </a:r>
          </a:p>
        </p:txBody>
      </p:sp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3BE0934D-E21D-4908-AD4E-1CBFCEDED984}"/>
              </a:ext>
            </a:extLst>
          </p:cNvPr>
          <p:cNvSpPr/>
          <p:nvPr/>
        </p:nvSpPr>
        <p:spPr>
          <a:xfrm>
            <a:off x="936101" y="2911356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1400" kern="1200" dirty="0"/>
              <a:t>Potencial de Desarrollo Sustentable</a:t>
            </a:r>
          </a:p>
        </p:txBody>
      </p:sp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72CF0201-905C-4FD6-ACF5-4FDF5D99E084}"/>
              </a:ext>
            </a:extLst>
          </p:cNvPr>
          <p:cNvSpPr/>
          <p:nvPr/>
        </p:nvSpPr>
        <p:spPr>
          <a:xfrm>
            <a:off x="4698300" y="2911357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1400" kern="1200" dirty="0"/>
              <a:t>Necesidades del receptor y fuentes alternativas de financiamiento</a:t>
            </a:r>
          </a:p>
        </p:txBody>
      </p:sp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F65007AC-8901-4164-B0BD-D8DF7163B578}"/>
              </a:ext>
            </a:extLst>
          </p:cNvPr>
          <p:cNvSpPr/>
          <p:nvPr/>
        </p:nvSpPr>
        <p:spPr>
          <a:xfrm>
            <a:off x="936101" y="3987026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400" kern="1200" dirty="0"/>
              <a:t>Apropiación Nacional</a:t>
            </a:r>
            <a:endParaRPr lang="es-MX" sz="1400" kern="1200" dirty="0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57F8D634-7063-42B1-92F8-F4E932C60BE1}"/>
              </a:ext>
            </a:extLst>
          </p:cNvPr>
          <p:cNvSpPr/>
          <p:nvPr/>
        </p:nvSpPr>
        <p:spPr>
          <a:xfrm>
            <a:off x="4698298" y="4049537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400" kern="1200" dirty="0"/>
              <a:t>Efectividad y eficiencia</a:t>
            </a:r>
            <a:endParaRPr lang="es-MX" sz="1400" kern="1200" dirty="0"/>
          </a:p>
        </p:txBody>
      </p:sp>
      <p:pic>
        <p:nvPicPr>
          <p:cNvPr id="11" name="Picture 6" descr="http://shababsa7.net/images/codere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054" y="-99060"/>
            <a:ext cx="1378847" cy="137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orma libre: forma 21">
            <a:extLst>
              <a:ext uri="{FF2B5EF4-FFF2-40B4-BE49-F238E27FC236}">
                <a16:creationId xmlns:a16="http://schemas.microsoft.com/office/drawing/2014/main" id="{16AC116D-CBA0-4262-B0EA-407D5334824C}"/>
              </a:ext>
            </a:extLst>
          </p:cNvPr>
          <p:cNvSpPr/>
          <p:nvPr/>
        </p:nvSpPr>
        <p:spPr>
          <a:xfrm>
            <a:off x="933899" y="5017912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400" kern="1200" dirty="0"/>
              <a:t>Co-Beneficios</a:t>
            </a:r>
            <a:endParaRPr lang="es-MX" sz="1400" kern="1200" dirty="0"/>
          </a:p>
        </p:txBody>
      </p:sp>
    </p:spTree>
    <p:extLst>
      <p:ext uri="{BB962C8B-B14F-4D97-AF65-F5344CB8AC3E}">
        <p14:creationId xmlns:p14="http://schemas.microsoft.com/office/powerpoint/2010/main" val="3234005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24181" y="114673"/>
            <a:ext cx="8229600" cy="468185"/>
          </a:xfrm>
        </p:spPr>
        <p:txBody>
          <a:bodyPr>
            <a:noAutofit/>
          </a:bodyPr>
          <a:lstStyle/>
          <a:p>
            <a:r>
              <a:rPr lang="es-ES" sz="2800" b="1" dirty="0"/>
              <a:t>Fase 3. Valoración de la Propuesta de Financiamiento</a:t>
            </a:r>
          </a:p>
        </p:txBody>
      </p:sp>
      <p:cxnSp>
        <p:nvCxnSpPr>
          <p:cNvPr id="7" name="Conector recto 6"/>
          <p:cNvCxnSpPr/>
          <p:nvPr/>
        </p:nvCxnSpPr>
        <p:spPr>
          <a:xfrm>
            <a:off x="671250" y="582858"/>
            <a:ext cx="769285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1"/>
          <p:cNvSpPr/>
          <p:nvPr/>
        </p:nvSpPr>
        <p:spPr>
          <a:xfrm>
            <a:off x="504649" y="758379"/>
            <a:ext cx="8176417" cy="61927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dirty="0"/>
              <a:t>Se realiza con el fin de determinar el nivel de desarrollo en la Propuesta de Financiamiento y si se han atendido las áreas de oportunidad y mejora identificadas por la NDA y del GCF</a:t>
            </a:r>
            <a:endParaRPr lang="es-ES" sz="1600" b="1" dirty="0">
              <a:ea typeface="Calibri" charset="0"/>
            </a:endParaRPr>
          </a:p>
        </p:txBody>
      </p:sp>
      <p:sp>
        <p:nvSpPr>
          <p:cNvPr id="4" name="Forma libre: forma 3">
            <a:extLst>
              <a:ext uri="{FF2B5EF4-FFF2-40B4-BE49-F238E27FC236}">
                <a16:creationId xmlns:a16="http://schemas.microsoft.com/office/drawing/2014/main" id="{CB7E9B60-4D94-49CE-8A32-4CD81BAEF7D2}"/>
              </a:ext>
            </a:extLst>
          </p:cNvPr>
          <p:cNvSpPr/>
          <p:nvPr/>
        </p:nvSpPr>
        <p:spPr>
          <a:xfrm>
            <a:off x="1187900" y="1653264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1400" kern="1200" dirty="0"/>
              <a:t>Relevancia</a:t>
            </a:r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BF252508-E2AD-4610-88EC-0D3C2B0AAE4A}"/>
              </a:ext>
            </a:extLst>
          </p:cNvPr>
          <p:cNvSpPr/>
          <p:nvPr/>
        </p:nvSpPr>
        <p:spPr>
          <a:xfrm>
            <a:off x="4952299" y="1698686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1400" kern="1200" dirty="0"/>
              <a:t>Factibilidad</a:t>
            </a:r>
          </a:p>
        </p:txBody>
      </p:sp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3BE0934D-E21D-4908-AD4E-1CBFCEDED984}"/>
              </a:ext>
            </a:extLst>
          </p:cNvPr>
          <p:cNvSpPr/>
          <p:nvPr/>
        </p:nvSpPr>
        <p:spPr>
          <a:xfrm>
            <a:off x="1190101" y="2822457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1400" kern="1200" dirty="0"/>
              <a:t>Arreglos Institucionales</a:t>
            </a:r>
          </a:p>
        </p:txBody>
      </p:sp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72CF0201-905C-4FD6-ACF5-4FDF5D99E084}"/>
              </a:ext>
            </a:extLst>
          </p:cNvPr>
          <p:cNvSpPr/>
          <p:nvPr/>
        </p:nvSpPr>
        <p:spPr>
          <a:xfrm>
            <a:off x="4952300" y="2822457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1400" kern="1200" dirty="0"/>
              <a:t>Capacidad para la ejecución del proyecto</a:t>
            </a:r>
          </a:p>
        </p:txBody>
      </p:sp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F65007AC-8901-4164-B0BD-D8DF7163B578}"/>
              </a:ext>
            </a:extLst>
          </p:cNvPr>
          <p:cNvSpPr/>
          <p:nvPr/>
        </p:nvSpPr>
        <p:spPr>
          <a:xfrm>
            <a:off x="1190101" y="3898126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400" kern="1200" dirty="0"/>
              <a:t>Adicionalidad Financiera</a:t>
            </a:r>
            <a:endParaRPr lang="es-MX" sz="1400" kern="1200" dirty="0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57F8D634-7063-42B1-92F8-F4E932C60BE1}"/>
              </a:ext>
            </a:extLst>
          </p:cNvPr>
          <p:cNvSpPr/>
          <p:nvPr/>
        </p:nvSpPr>
        <p:spPr>
          <a:xfrm>
            <a:off x="4952298" y="3909837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400" kern="1200" dirty="0"/>
              <a:t>Nivel de </a:t>
            </a:r>
            <a:r>
              <a:rPr lang="es-ES" sz="1400" kern="1200" dirty="0" err="1"/>
              <a:t>concesionalidad</a:t>
            </a:r>
            <a:endParaRPr lang="es-MX" sz="1400" kern="1200" dirty="0"/>
          </a:p>
        </p:txBody>
      </p:sp>
      <p:sp>
        <p:nvSpPr>
          <p:cNvPr id="22" name="Forma libre: forma 21">
            <a:extLst>
              <a:ext uri="{FF2B5EF4-FFF2-40B4-BE49-F238E27FC236}">
                <a16:creationId xmlns:a16="http://schemas.microsoft.com/office/drawing/2014/main" id="{16AC116D-CBA0-4262-B0EA-407D5334824C}"/>
              </a:ext>
            </a:extLst>
          </p:cNvPr>
          <p:cNvSpPr/>
          <p:nvPr/>
        </p:nvSpPr>
        <p:spPr>
          <a:xfrm>
            <a:off x="1187899" y="4929012"/>
            <a:ext cx="3083449" cy="809743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400" kern="1200" dirty="0"/>
              <a:t>Análisis de riesgos</a:t>
            </a:r>
            <a:endParaRPr lang="es-MX" sz="1400" kern="1200" dirty="0"/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F9101DE0-79F8-452A-B30F-D2892B616D55}"/>
              </a:ext>
            </a:extLst>
          </p:cNvPr>
          <p:cNvSpPr/>
          <p:nvPr/>
        </p:nvSpPr>
        <p:spPr>
          <a:xfrm>
            <a:off x="4968356" y="4933229"/>
            <a:ext cx="3051330" cy="801308"/>
          </a:xfrm>
          <a:custGeom>
            <a:avLst/>
            <a:gdLst>
              <a:gd name="connsiteX0" fmla="*/ 0 w 2592003"/>
              <a:gd name="connsiteY0" fmla="*/ 121775 h 730634"/>
              <a:gd name="connsiteX1" fmla="*/ 121775 w 2592003"/>
              <a:gd name="connsiteY1" fmla="*/ 0 h 730634"/>
              <a:gd name="connsiteX2" fmla="*/ 2470228 w 2592003"/>
              <a:gd name="connsiteY2" fmla="*/ 0 h 730634"/>
              <a:gd name="connsiteX3" fmla="*/ 2592003 w 2592003"/>
              <a:gd name="connsiteY3" fmla="*/ 121775 h 730634"/>
              <a:gd name="connsiteX4" fmla="*/ 2592003 w 2592003"/>
              <a:gd name="connsiteY4" fmla="*/ 608859 h 730634"/>
              <a:gd name="connsiteX5" fmla="*/ 2470228 w 2592003"/>
              <a:gd name="connsiteY5" fmla="*/ 730634 h 730634"/>
              <a:gd name="connsiteX6" fmla="*/ 121775 w 2592003"/>
              <a:gd name="connsiteY6" fmla="*/ 730634 h 730634"/>
              <a:gd name="connsiteX7" fmla="*/ 0 w 2592003"/>
              <a:gd name="connsiteY7" fmla="*/ 608859 h 730634"/>
              <a:gd name="connsiteX8" fmla="*/ 0 w 2592003"/>
              <a:gd name="connsiteY8" fmla="*/ 121775 h 73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3" h="730634">
                <a:moveTo>
                  <a:pt x="0" y="121775"/>
                </a:moveTo>
                <a:cubicBezTo>
                  <a:pt x="0" y="54521"/>
                  <a:pt x="54521" y="0"/>
                  <a:pt x="121775" y="0"/>
                </a:cubicBezTo>
                <a:lnTo>
                  <a:pt x="2470228" y="0"/>
                </a:lnTo>
                <a:cubicBezTo>
                  <a:pt x="2537482" y="0"/>
                  <a:pt x="2592003" y="54521"/>
                  <a:pt x="2592003" y="121775"/>
                </a:cubicBezTo>
                <a:lnTo>
                  <a:pt x="2592003" y="608859"/>
                </a:lnTo>
                <a:cubicBezTo>
                  <a:pt x="2592003" y="676113"/>
                  <a:pt x="2537482" y="730634"/>
                  <a:pt x="2470228" y="730634"/>
                </a:cubicBezTo>
                <a:lnTo>
                  <a:pt x="121775" y="730634"/>
                </a:lnTo>
                <a:cubicBezTo>
                  <a:pt x="54521" y="730634"/>
                  <a:pt x="0" y="676113"/>
                  <a:pt x="0" y="608859"/>
                </a:cubicBezTo>
                <a:lnTo>
                  <a:pt x="0" y="121775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007" tIns="62337" rIns="89007" bIns="6233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400" kern="1200" dirty="0"/>
              <a:t>Salvaguardas sociales y ambientales</a:t>
            </a:r>
            <a:endParaRPr lang="es-MX" sz="1400" kern="1200" dirty="0"/>
          </a:p>
        </p:txBody>
      </p:sp>
    </p:spTree>
    <p:extLst>
      <p:ext uri="{BB962C8B-B14F-4D97-AF65-F5344CB8AC3E}">
        <p14:creationId xmlns:p14="http://schemas.microsoft.com/office/powerpoint/2010/main" val="31348889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9282</TotalTime>
  <Words>461</Words>
  <Application>Microsoft Office PowerPoint</Application>
  <PresentationFormat>Presentación en pantalla (4:3)</PresentationFormat>
  <Paragraphs>65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Adobe Caslon Pro Bold</vt:lpstr>
      <vt:lpstr>Arial</vt:lpstr>
      <vt:lpstr>Calibri</vt:lpstr>
      <vt:lpstr>Trajan Pro</vt:lpstr>
      <vt:lpstr>Wingdings</vt:lpstr>
      <vt:lpstr>Tema de Office</vt:lpstr>
      <vt:lpstr>Presentación de PowerPoint</vt:lpstr>
      <vt:lpstr>Arquitectura del GCF</vt:lpstr>
      <vt:lpstr>Autoridad Nacional Designada (NDA) en México</vt:lpstr>
      <vt:lpstr>Uso de los recursos del GCF. Contexto</vt:lpstr>
      <vt:lpstr>Presentación de PowerPoint</vt:lpstr>
      <vt:lpstr>Metodología de evaluación</vt:lpstr>
      <vt:lpstr>Fase 1. Pertinencia de la Nota Conceptual</vt:lpstr>
      <vt:lpstr>Fase 2. Valoración de la Nota Conceptual</vt:lpstr>
      <vt:lpstr>Fase 3. Valoración de la Propuesta de Financiamiento</vt:lpstr>
      <vt:lpstr>GRACIAS   NDA_mexico@hacienda.gob.mx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Climate Fund</dc:title>
  <dc:creator>Usuario de Microsoft Office</dc:creator>
  <cp:lastModifiedBy>Chio</cp:lastModifiedBy>
  <cp:revision>248</cp:revision>
  <dcterms:created xsi:type="dcterms:W3CDTF">2016-05-07T23:50:45Z</dcterms:created>
  <dcterms:modified xsi:type="dcterms:W3CDTF">2018-03-06T20:57:41Z</dcterms:modified>
</cp:coreProperties>
</file>