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6" r:id="rId5"/>
    <p:sldMasterId id="2147483754" r:id="rId6"/>
  </p:sldMasterIdLst>
  <p:notesMasterIdLst>
    <p:notesMasterId r:id="rId39"/>
  </p:notesMasterIdLst>
  <p:handoutMasterIdLst>
    <p:handoutMasterId r:id="rId40"/>
  </p:handoutMasterIdLst>
  <p:sldIdLst>
    <p:sldId id="288" r:id="rId7"/>
    <p:sldId id="474" r:id="rId8"/>
    <p:sldId id="466" r:id="rId9"/>
    <p:sldId id="467" r:id="rId10"/>
    <p:sldId id="473" r:id="rId11"/>
    <p:sldId id="464" r:id="rId12"/>
    <p:sldId id="476" r:id="rId13"/>
    <p:sldId id="477" r:id="rId14"/>
    <p:sldId id="478" r:id="rId15"/>
    <p:sldId id="479" r:id="rId16"/>
    <p:sldId id="481" r:id="rId17"/>
    <p:sldId id="475" r:id="rId18"/>
    <p:sldId id="441" r:id="rId19"/>
    <p:sldId id="468" r:id="rId20"/>
    <p:sldId id="469" r:id="rId21"/>
    <p:sldId id="470" r:id="rId22"/>
    <p:sldId id="471" r:id="rId23"/>
    <p:sldId id="442" r:id="rId24"/>
    <p:sldId id="465" r:id="rId25"/>
    <p:sldId id="482" r:id="rId26"/>
    <p:sldId id="484" r:id="rId27"/>
    <p:sldId id="485" r:id="rId28"/>
    <p:sldId id="486" r:id="rId29"/>
    <p:sldId id="487" r:id="rId30"/>
    <p:sldId id="488" r:id="rId31"/>
    <p:sldId id="490" r:id="rId32"/>
    <p:sldId id="460" r:id="rId33"/>
    <p:sldId id="454" r:id="rId34"/>
    <p:sldId id="462" r:id="rId35"/>
    <p:sldId id="463" r:id="rId36"/>
    <p:sldId id="455" r:id="rId37"/>
    <p:sldId id="357" r:id="rId38"/>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695">
          <p15:clr>
            <a:srgbClr val="A4A3A4"/>
          </p15:clr>
        </p15:guide>
        <p15:guide id="4" orient="horz" pos="1059">
          <p15:clr>
            <a:srgbClr val="A4A3A4"/>
          </p15:clr>
        </p15:guide>
        <p15:guide id="5" orient="horz" pos="728">
          <p15:clr>
            <a:srgbClr val="A4A3A4"/>
          </p15:clr>
        </p15:guide>
        <p15:guide id="6" orient="horz" pos="2711">
          <p15:clr>
            <a:srgbClr val="A4A3A4"/>
          </p15:clr>
        </p15:guide>
        <p15:guide id="7" orient="horz" pos="2225">
          <p15:clr>
            <a:srgbClr val="A4A3A4"/>
          </p15:clr>
        </p15:guide>
        <p15:guide id="8" pos="5258">
          <p15:clr>
            <a:srgbClr val="A4A3A4"/>
          </p15:clr>
        </p15:guide>
        <p15:guide id="9" pos="518">
          <p15:clr>
            <a:srgbClr val="A4A3A4"/>
          </p15:clr>
        </p15:guide>
        <p15:guide id="10" pos="1088">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6977"/>
    <a:srgbClr val="96B765"/>
    <a:srgbClr val="24634F"/>
    <a:srgbClr val="174953"/>
    <a:srgbClr val="073F4A"/>
    <a:srgbClr val="1E6271"/>
    <a:srgbClr val="E6E6E6"/>
    <a:srgbClr val="5FAEB2"/>
    <a:srgbClr val="387F7F"/>
    <a:srgbClr val="0B5B6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41" autoAdjust="0"/>
    <p:restoredTop sz="89348" autoAdjust="0"/>
  </p:normalViewPr>
  <p:slideViewPr>
    <p:cSldViewPr snapToGrid="0" snapToObjects="1">
      <p:cViewPr varScale="1">
        <p:scale>
          <a:sx n="114" d="100"/>
          <a:sy n="114" d="100"/>
        </p:scale>
        <p:origin x="1960" y="176"/>
      </p:cViewPr>
      <p:guideLst>
        <p:guide orient="horz" pos="2160"/>
        <p:guide pos="2880"/>
        <p:guide orient="horz" pos="3695"/>
        <p:guide orient="horz" pos="1059"/>
        <p:guide orient="horz" pos="728"/>
        <p:guide orient="horz" pos="2711"/>
        <p:guide orient="horz" pos="2225"/>
        <p:guide pos="5258"/>
        <p:guide pos="518"/>
        <p:guide pos="1088"/>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50" d="100"/>
          <a:sy n="150" d="100"/>
        </p:scale>
        <p:origin x="-1360" y="170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Readiness proposals by area of support</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B28B-459F-AF70-0CA320F2A86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B28B-459F-AF70-0CA320F2A863}"/>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B28B-459F-AF70-0CA320F2A863}"/>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6-A2AF-594E-9812-A6C4705B5563}"/>
              </c:ext>
            </c:extLst>
          </c:dPt>
          <c:dLbls>
            <c:dLbl>
              <c:idx val="0"/>
              <c:layout>
                <c:manualLayout>
                  <c:x val="-0.19416759779217166"/>
                  <c:y val="7.7629306696980968E-2"/>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r>
                      <a:rPr lang="en-US" sz="1197" b="1" i="0" u="none" strike="noStrike" baseline="0" dirty="0">
                        <a:effectLst/>
                      </a:rPr>
                      <a:t>$4,843,632.40</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59268274065964"/>
                      <c:h val="0.12043609631356117"/>
                    </c:manualLayout>
                  </c15:layout>
                </c:ext>
                <c:ext xmlns:c16="http://schemas.microsoft.com/office/drawing/2014/chart" uri="{C3380CC4-5D6E-409C-BE32-E72D297353CC}">
                  <c16:uniqueId val="{00000001-B28B-459F-AF70-0CA320F2A863}"/>
                </c:ext>
              </c:extLst>
            </c:dLbl>
            <c:dLbl>
              <c:idx val="1"/>
              <c:layout>
                <c:manualLayout>
                  <c:x val="-0.15921608804920723"/>
                  <c:y val="-0.23912012205024286"/>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bg1"/>
                        </a:solidFill>
                        <a:latin typeface="Bangla Sangam MN" panose="02000000000000000000" pitchFamily="2" charset="0"/>
                        <a:ea typeface="+mn-ea"/>
                        <a:cs typeface="Bangla Sangam MN" panose="02000000000000000000" pitchFamily="2" charset="0"/>
                      </a:defRPr>
                    </a:pPr>
                    <a:r>
                      <a:rPr lang="en-US" sz="1197" b="0" i="0" u="none" strike="noStrike" baseline="0" dirty="0">
                        <a:effectLst/>
                      </a:rPr>
                      <a:t>$2,515,988.00</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bg1"/>
                      </a:solidFill>
                      <a:latin typeface="Bangla Sangam MN" panose="02000000000000000000" pitchFamily="2" charset="0"/>
                      <a:ea typeface="+mn-ea"/>
                      <a:cs typeface="Bangla Sangam MN" panose="02000000000000000000" pitchFamily="2"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6633588030087337"/>
                      <c:h val="8.9406148715567582E-2"/>
                    </c:manualLayout>
                  </c15:layout>
                </c:ext>
                <c:ext xmlns:c16="http://schemas.microsoft.com/office/drawing/2014/chart" uri="{C3380CC4-5D6E-409C-BE32-E72D297353CC}">
                  <c16:uniqueId val="{00000003-B28B-459F-AF70-0CA320F2A863}"/>
                </c:ext>
              </c:extLst>
            </c:dLbl>
            <c:dLbl>
              <c:idx val="2"/>
              <c:layout>
                <c:manualLayout>
                  <c:x val="0.13222676983702211"/>
                  <c:y val="-0.24423372072543961"/>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r>
                      <a:rPr lang="en-US" sz="1197" b="1" i="0" u="none" strike="noStrike" baseline="0" dirty="0">
                        <a:effectLst/>
                      </a:rPr>
                      <a:t>$1,889,043.00</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7690849736813025"/>
                      <c:h val="0.10841954542231531"/>
                    </c:manualLayout>
                  </c15:layout>
                </c:ext>
                <c:ext xmlns:c16="http://schemas.microsoft.com/office/drawing/2014/chart" uri="{C3380CC4-5D6E-409C-BE32-E72D297353CC}">
                  <c16:uniqueId val="{00000005-B28B-459F-AF70-0CA320F2A863}"/>
                </c:ext>
              </c:extLst>
            </c:dLbl>
            <c:dLbl>
              <c:idx val="3"/>
              <c:layout>
                <c:manualLayout>
                  <c:x val="0.21214320622789123"/>
                  <c:y val="8.6233208370597253E-2"/>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r>
                      <a:rPr lang="en-US" sz="1197" b="1" i="0" u="none" strike="noStrike" baseline="0" dirty="0">
                        <a:effectLst/>
                      </a:rPr>
                      <a:t>$8,411,621.00</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Bangla Sangam MN" panose="02000000000000000000" pitchFamily="2" charset="0"/>
                      <a:ea typeface="+mn-ea"/>
                      <a:cs typeface="Bangla Sangam MN" panose="02000000000000000000" pitchFamily="2"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5147126327500546"/>
                      <c:h val="0.10619080185820123"/>
                    </c:manualLayout>
                  </c15:layout>
                </c:ext>
                <c:ext xmlns:c16="http://schemas.microsoft.com/office/drawing/2014/chart" uri="{C3380CC4-5D6E-409C-BE32-E72D297353CC}">
                  <c16:uniqueId val="{00000006-A2AF-594E-9812-A6C4705B556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NDA Strengthening</c:v>
                </c:pt>
                <c:pt idx="1">
                  <c:v>Strategic Frameworks for Engagement with the Fund</c:v>
                </c:pt>
                <c:pt idx="2">
                  <c:v>Support for DAEs</c:v>
                </c:pt>
                <c:pt idx="3">
                  <c:v>NAP</c:v>
                </c:pt>
              </c:strCache>
            </c:strRef>
          </c:cat>
          <c:val>
            <c:numRef>
              <c:f>Sheet1!$B$2:$B$5</c:f>
              <c:numCache>
                <c:formatCode>"$"#,##0</c:formatCode>
                <c:ptCount val="4"/>
                <c:pt idx="0">
                  <c:v>4843632</c:v>
                </c:pt>
                <c:pt idx="1">
                  <c:v>2206187</c:v>
                </c:pt>
                <c:pt idx="2">
                  <c:v>1889043</c:v>
                </c:pt>
                <c:pt idx="3">
                  <c:v>5419579</c:v>
                </c:pt>
              </c:numCache>
            </c:numRef>
          </c:val>
          <c:extLst>
            <c:ext xmlns:c16="http://schemas.microsoft.com/office/drawing/2014/chart" uri="{C3380CC4-5D6E-409C-BE32-E72D297353CC}">
              <c16:uniqueId val="{00000006-B28B-459F-AF70-0CA320F2A863}"/>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
          <c:y val="0.73752839109143031"/>
          <c:w val="0.63081467320831386"/>
          <c:h val="0.2334229191874601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C3A35D-3DBB-4F45-AABD-126DD888C92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C3013CF-7B4B-4AC7-A129-CF2A54867471}">
      <dgm:prSet custT="1"/>
      <dgm:spPr>
        <a:solidFill>
          <a:schemeClr val="accent2">
            <a:lumMod val="75000"/>
          </a:schemeClr>
        </a:solidFill>
      </dgm:spPr>
      <dgm:t>
        <a:bodyPr/>
        <a:lstStyle/>
        <a:p>
          <a:pPr rtl="0"/>
          <a:r>
            <a:rPr lang="en-GB" sz="1600" b="0" dirty="0" err="1">
              <a:latin typeface="Corbel"/>
              <a:cs typeface="Corbel"/>
            </a:rPr>
            <a:t>Potencial</a:t>
          </a:r>
          <a:r>
            <a:rPr lang="en-GB" sz="1600" b="0" dirty="0">
              <a:latin typeface="Corbel"/>
              <a:cs typeface="Corbel"/>
            </a:rPr>
            <a:t> de </a:t>
          </a:r>
          <a:r>
            <a:rPr lang="en-GB" sz="1600" b="0" dirty="0" err="1">
              <a:latin typeface="Corbel"/>
              <a:cs typeface="Corbel"/>
            </a:rPr>
            <a:t>Impacto</a:t>
          </a:r>
          <a:endParaRPr lang="en-GB" sz="1600" b="0" dirty="0">
            <a:latin typeface="Corbel"/>
            <a:cs typeface="Corbel"/>
          </a:endParaRPr>
        </a:p>
      </dgm:t>
    </dgm:pt>
    <dgm:pt modelId="{F20B56C1-4370-4FF2-9CE1-22F298DF9377}" type="parTrans" cxnId="{1A4C4E14-40F1-403A-8E13-C00E9DA7BB1A}">
      <dgm:prSet/>
      <dgm:spPr/>
      <dgm:t>
        <a:bodyPr/>
        <a:lstStyle/>
        <a:p>
          <a:endParaRPr lang="en-US" sz="1600" b="0">
            <a:latin typeface="Calibri Light" panose="020F0302020204030204" pitchFamily="34" charset="0"/>
            <a:cs typeface="Calibri Light"/>
          </a:endParaRPr>
        </a:p>
      </dgm:t>
    </dgm:pt>
    <dgm:pt modelId="{592B8C84-B486-488D-81EC-BF99DB0D64F4}" type="sibTrans" cxnId="{1A4C4E14-40F1-403A-8E13-C00E9DA7BB1A}">
      <dgm:prSet/>
      <dgm:spPr>
        <a:ln>
          <a:solidFill>
            <a:srgbClr val="24634F"/>
          </a:solidFill>
        </a:ln>
      </dgm:spPr>
      <dgm:t>
        <a:bodyPr/>
        <a:lstStyle/>
        <a:p>
          <a:endParaRPr lang="en-US" sz="1600" b="0">
            <a:latin typeface="Calibri Light" panose="020F0302020204030204" pitchFamily="34" charset="0"/>
            <a:cs typeface="Calibri Light"/>
          </a:endParaRPr>
        </a:p>
      </dgm:t>
    </dgm:pt>
    <dgm:pt modelId="{F11B034E-2337-4936-A8A0-8E56ECB04053}">
      <dgm:prSet custT="1"/>
      <dgm:spPr>
        <a:solidFill>
          <a:schemeClr val="tx2"/>
        </a:solidFill>
      </dgm:spPr>
      <dgm:t>
        <a:bodyPr/>
        <a:lstStyle/>
        <a:p>
          <a:pPr rtl="0"/>
          <a:r>
            <a:rPr lang="en-GB" sz="1600" b="0" dirty="0" err="1">
              <a:latin typeface="Corbel"/>
              <a:cs typeface="Corbel"/>
            </a:rPr>
            <a:t>Potencial</a:t>
          </a:r>
          <a:r>
            <a:rPr lang="en-GB" sz="1600" b="0" dirty="0">
              <a:latin typeface="Corbel"/>
              <a:cs typeface="Corbel"/>
            </a:rPr>
            <a:t> de Cambio de </a:t>
          </a:r>
          <a:r>
            <a:rPr lang="en-GB" sz="1600" b="0" dirty="0" err="1">
              <a:latin typeface="Corbel"/>
              <a:cs typeface="Corbel"/>
            </a:rPr>
            <a:t>Paradigma</a:t>
          </a:r>
          <a:endParaRPr lang="en-US" sz="1600" b="0" dirty="0">
            <a:latin typeface="Corbel"/>
            <a:cs typeface="Corbel"/>
          </a:endParaRPr>
        </a:p>
      </dgm:t>
    </dgm:pt>
    <dgm:pt modelId="{5ADF1F40-389A-4E6D-A605-9207BC66F1BE}" type="parTrans" cxnId="{EFE19FED-1F80-4A18-82DC-EDCF2B7C76BF}">
      <dgm:prSet/>
      <dgm:spPr/>
      <dgm:t>
        <a:bodyPr/>
        <a:lstStyle/>
        <a:p>
          <a:endParaRPr lang="en-US" sz="1600" b="0">
            <a:latin typeface="Calibri Light" panose="020F0302020204030204" pitchFamily="34" charset="0"/>
            <a:cs typeface="Calibri Light"/>
          </a:endParaRPr>
        </a:p>
      </dgm:t>
    </dgm:pt>
    <dgm:pt modelId="{B1522858-A6DA-4E7F-A214-1D7699C5270D}" type="sibTrans" cxnId="{EFE19FED-1F80-4A18-82DC-EDCF2B7C76BF}">
      <dgm:prSet/>
      <dgm:spPr/>
      <dgm:t>
        <a:bodyPr/>
        <a:lstStyle/>
        <a:p>
          <a:endParaRPr lang="en-US" sz="1600" b="0">
            <a:latin typeface="Calibri Light" panose="020F0302020204030204" pitchFamily="34" charset="0"/>
            <a:cs typeface="Calibri Light"/>
          </a:endParaRPr>
        </a:p>
      </dgm:t>
    </dgm:pt>
    <dgm:pt modelId="{22F4DBF6-1A67-4C2E-ADBA-08D9E296DDD0}">
      <dgm:prSet custT="1"/>
      <dgm:spPr>
        <a:solidFill>
          <a:schemeClr val="accent3"/>
        </a:solidFill>
      </dgm:spPr>
      <dgm:t>
        <a:bodyPr/>
        <a:lstStyle/>
        <a:p>
          <a:pPr rtl="0"/>
          <a:r>
            <a:rPr lang="en-GB" sz="1600" b="0" dirty="0" err="1">
              <a:latin typeface="Corbel"/>
              <a:cs typeface="Corbel"/>
            </a:rPr>
            <a:t>Potencial</a:t>
          </a:r>
          <a:r>
            <a:rPr lang="en-GB" sz="1600" b="0" dirty="0">
              <a:latin typeface="Corbel"/>
              <a:cs typeface="Corbel"/>
            </a:rPr>
            <a:t> de </a:t>
          </a:r>
          <a:r>
            <a:rPr lang="en-GB" sz="1600" b="0" dirty="0" err="1">
              <a:latin typeface="Corbel"/>
              <a:cs typeface="Corbel"/>
            </a:rPr>
            <a:t>Desarrollo</a:t>
          </a:r>
          <a:r>
            <a:rPr lang="en-GB" sz="1600" b="0" dirty="0">
              <a:latin typeface="Corbel"/>
              <a:cs typeface="Corbel"/>
            </a:rPr>
            <a:t> </a:t>
          </a:r>
          <a:r>
            <a:rPr lang="en-GB" sz="1600" b="0" dirty="0" err="1">
              <a:latin typeface="Corbel"/>
              <a:cs typeface="Corbel"/>
            </a:rPr>
            <a:t>Sostenible</a:t>
          </a:r>
          <a:endParaRPr lang="en-US" sz="1600" b="0" dirty="0">
            <a:latin typeface="Corbel"/>
            <a:cs typeface="Corbel"/>
          </a:endParaRPr>
        </a:p>
      </dgm:t>
    </dgm:pt>
    <dgm:pt modelId="{49C92FEF-D6F2-4BFF-9CB4-573E9906C84B}" type="parTrans" cxnId="{A4029CA8-98BD-4694-9614-1BB04D4CB0B4}">
      <dgm:prSet/>
      <dgm:spPr/>
      <dgm:t>
        <a:bodyPr/>
        <a:lstStyle/>
        <a:p>
          <a:endParaRPr lang="en-US" sz="1600" b="0">
            <a:latin typeface="Calibri Light" panose="020F0302020204030204" pitchFamily="34" charset="0"/>
            <a:cs typeface="Calibri Light"/>
          </a:endParaRPr>
        </a:p>
      </dgm:t>
    </dgm:pt>
    <dgm:pt modelId="{6AE0CCB2-C6AD-486D-AEC8-E843A6AFDF86}" type="sibTrans" cxnId="{A4029CA8-98BD-4694-9614-1BB04D4CB0B4}">
      <dgm:prSet/>
      <dgm:spPr/>
      <dgm:t>
        <a:bodyPr/>
        <a:lstStyle/>
        <a:p>
          <a:endParaRPr lang="en-US" sz="1600" b="0">
            <a:latin typeface="Calibri Light" panose="020F0302020204030204" pitchFamily="34" charset="0"/>
            <a:cs typeface="Calibri Light"/>
          </a:endParaRPr>
        </a:p>
      </dgm:t>
    </dgm:pt>
    <dgm:pt modelId="{6CF356D3-6685-4A3C-B8FD-CF925C1578F9}">
      <dgm:prSet custT="1"/>
      <dgm:spPr>
        <a:solidFill>
          <a:schemeClr val="accent4"/>
        </a:solidFill>
      </dgm:spPr>
      <dgm:t>
        <a:bodyPr/>
        <a:lstStyle/>
        <a:p>
          <a:pPr rtl="0"/>
          <a:r>
            <a:rPr lang="en-GB" sz="1600" b="0" dirty="0" err="1">
              <a:latin typeface="Corbel"/>
              <a:cs typeface="Corbel"/>
            </a:rPr>
            <a:t>Necesidades</a:t>
          </a:r>
          <a:r>
            <a:rPr lang="en-GB" sz="1600" b="0" dirty="0">
              <a:latin typeface="Corbel"/>
              <a:cs typeface="Corbel"/>
            </a:rPr>
            <a:t> del receptor</a:t>
          </a:r>
          <a:endParaRPr lang="en-US" sz="1600" b="0" dirty="0">
            <a:latin typeface="Corbel"/>
            <a:cs typeface="Corbel"/>
          </a:endParaRPr>
        </a:p>
      </dgm:t>
    </dgm:pt>
    <dgm:pt modelId="{1337A85D-0B02-442C-A4AF-376E285D4874}" type="parTrans" cxnId="{E9A48911-74D3-46EF-9294-73C2BC53EB64}">
      <dgm:prSet/>
      <dgm:spPr/>
      <dgm:t>
        <a:bodyPr/>
        <a:lstStyle/>
        <a:p>
          <a:endParaRPr lang="en-US" sz="1600" b="0">
            <a:latin typeface="Calibri Light" panose="020F0302020204030204" pitchFamily="34" charset="0"/>
            <a:cs typeface="Calibri Light"/>
          </a:endParaRPr>
        </a:p>
      </dgm:t>
    </dgm:pt>
    <dgm:pt modelId="{D6D4AC3B-56A7-4AE4-9F5F-B68E7B472CB8}" type="sibTrans" cxnId="{E9A48911-74D3-46EF-9294-73C2BC53EB64}">
      <dgm:prSet/>
      <dgm:spPr/>
      <dgm:t>
        <a:bodyPr/>
        <a:lstStyle/>
        <a:p>
          <a:endParaRPr lang="en-US" sz="1600" b="0">
            <a:latin typeface="Calibri Light" panose="020F0302020204030204" pitchFamily="34" charset="0"/>
            <a:cs typeface="Calibri Light"/>
          </a:endParaRPr>
        </a:p>
      </dgm:t>
    </dgm:pt>
    <dgm:pt modelId="{0C3A79ED-B026-42CE-B06B-2CA3DB633780}">
      <dgm:prSet custT="1"/>
      <dgm:spPr>
        <a:solidFill>
          <a:schemeClr val="accent5"/>
        </a:solidFill>
      </dgm:spPr>
      <dgm:t>
        <a:bodyPr/>
        <a:lstStyle/>
        <a:p>
          <a:pPr rtl="0"/>
          <a:r>
            <a:rPr lang="en-GB" sz="1600" b="0" dirty="0" err="1">
              <a:latin typeface="Corbel"/>
              <a:cs typeface="Corbel"/>
            </a:rPr>
            <a:t>Apropiación</a:t>
          </a:r>
          <a:r>
            <a:rPr lang="en-GB" sz="1600" b="0" dirty="0">
              <a:latin typeface="Corbel"/>
              <a:cs typeface="Corbel"/>
            </a:rPr>
            <a:t> de </a:t>
          </a:r>
          <a:r>
            <a:rPr lang="en-GB" sz="1600" b="0" dirty="0" err="1">
              <a:latin typeface="Corbel"/>
              <a:cs typeface="Corbel"/>
            </a:rPr>
            <a:t>país</a:t>
          </a:r>
          <a:endParaRPr lang="en-US" sz="1600" b="0" dirty="0">
            <a:latin typeface="Corbel"/>
            <a:cs typeface="Corbel"/>
          </a:endParaRPr>
        </a:p>
      </dgm:t>
    </dgm:pt>
    <dgm:pt modelId="{04723966-20AB-4720-A49F-DC34FCB34470}" type="parTrans" cxnId="{C927170A-C9BC-4815-8D5F-F40C7C1992F9}">
      <dgm:prSet/>
      <dgm:spPr/>
      <dgm:t>
        <a:bodyPr/>
        <a:lstStyle/>
        <a:p>
          <a:endParaRPr lang="en-US" sz="1600" b="0">
            <a:latin typeface="Calibri Light" panose="020F0302020204030204" pitchFamily="34" charset="0"/>
            <a:cs typeface="Calibri Light"/>
          </a:endParaRPr>
        </a:p>
      </dgm:t>
    </dgm:pt>
    <dgm:pt modelId="{990F2363-E902-4320-9CD6-093B370C905C}" type="sibTrans" cxnId="{C927170A-C9BC-4815-8D5F-F40C7C1992F9}">
      <dgm:prSet/>
      <dgm:spPr/>
      <dgm:t>
        <a:bodyPr/>
        <a:lstStyle/>
        <a:p>
          <a:endParaRPr lang="en-US" sz="1600" b="0">
            <a:latin typeface="Calibri Light" panose="020F0302020204030204" pitchFamily="34" charset="0"/>
            <a:cs typeface="Calibri Light"/>
          </a:endParaRPr>
        </a:p>
      </dgm:t>
    </dgm:pt>
    <dgm:pt modelId="{5D163D6E-4A49-4007-861E-C9B7759A7871}">
      <dgm:prSet custT="1"/>
      <dgm:spPr>
        <a:solidFill>
          <a:schemeClr val="accent6"/>
        </a:solidFill>
      </dgm:spPr>
      <dgm:t>
        <a:bodyPr/>
        <a:lstStyle/>
        <a:p>
          <a:pPr rtl="0"/>
          <a:r>
            <a:rPr lang="en-GB" sz="1600" b="0" dirty="0" err="1">
              <a:latin typeface="Corbel"/>
              <a:cs typeface="Corbel"/>
            </a:rPr>
            <a:t>Eficiencia</a:t>
          </a:r>
          <a:r>
            <a:rPr lang="en-GB" sz="1600" b="0" dirty="0">
              <a:latin typeface="Corbel"/>
              <a:cs typeface="Corbel"/>
            </a:rPr>
            <a:t> y </a:t>
          </a:r>
          <a:r>
            <a:rPr lang="en-GB" sz="1600" b="0" dirty="0" err="1">
              <a:latin typeface="Corbel"/>
              <a:cs typeface="Corbel"/>
            </a:rPr>
            <a:t>Efectividad</a:t>
          </a:r>
          <a:endParaRPr lang="en-US" sz="1600" b="0" dirty="0">
            <a:latin typeface="Corbel"/>
            <a:cs typeface="Corbel"/>
          </a:endParaRPr>
        </a:p>
      </dgm:t>
    </dgm:pt>
    <dgm:pt modelId="{008EB576-0D28-48D0-8461-E72B60AEEFB5}" type="parTrans" cxnId="{FF24E425-FC70-43C1-BED8-6C8066C4D13A}">
      <dgm:prSet/>
      <dgm:spPr/>
      <dgm:t>
        <a:bodyPr/>
        <a:lstStyle/>
        <a:p>
          <a:endParaRPr lang="en-US" sz="1600" b="0">
            <a:latin typeface="Calibri Light" panose="020F0302020204030204" pitchFamily="34" charset="0"/>
            <a:cs typeface="Calibri Light"/>
          </a:endParaRPr>
        </a:p>
      </dgm:t>
    </dgm:pt>
    <dgm:pt modelId="{82CE0773-C7FB-4EB7-85AA-B71BE4F42976}" type="sibTrans" cxnId="{FF24E425-FC70-43C1-BED8-6C8066C4D13A}">
      <dgm:prSet/>
      <dgm:spPr/>
      <dgm:t>
        <a:bodyPr/>
        <a:lstStyle/>
        <a:p>
          <a:endParaRPr lang="en-US" sz="1600" b="0">
            <a:latin typeface="Calibri Light" panose="020F0302020204030204" pitchFamily="34" charset="0"/>
            <a:cs typeface="Calibri Light"/>
          </a:endParaRPr>
        </a:p>
      </dgm:t>
    </dgm:pt>
    <dgm:pt modelId="{EB7E3B94-F80F-435E-A792-99861A9EE87B}" type="pres">
      <dgm:prSet presAssocID="{40C3A35D-3DBB-4F45-AABD-126DD888C92C}" presName="Name0" presStyleCnt="0">
        <dgm:presLayoutVars>
          <dgm:chMax val="7"/>
          <dgm:chPref val="7"/>
          <dgm:dir/>
        </dgm:presLayoutVars>
      </dgm:prSet>
      <dgm:spPr/>
    </dgm:pt>
    <dgm:pt modelId="{326363F8-F433-491B-B8ED-D982A9C88080}" type="pres">
      <dgm:prSet presAssocID="{40C3A35D-3DBB-4F45-AABD-126DD888C92C}" presName="Name1" presStyleCnt="0"/>
      <dgm:spPr/>
    </dgm:pt>
    <dgm:pt modelId="{FEC42C33-FAAB-4013-BDE3-6B05A505EB19}" type="pres">
      <dgm:prSet presAssocID="{40C3A35D-3DBB-4F45-AABD-126DD888C92C}" presName="cycle" presStyleCnt="0"/>
      <dgm:spPr/>
    </dgm:pt>
    <dgm:pt modelId="{1D172044-57EE-4125-AC77-4EB2CA23DEA1}" type="pres">
      <dgm:prSet presAssocID="{40C3A35D-3DBB-4F45-AABD-126DD888C92C}" presName="srcNode" presStyleLbl="node1" presStyleIdx="0" presStyleCnt="6"/>
      <dgm:spPr/>
    </dgm:pt>
    <dgm:pt modelId="{B2F1BB7B-EC6F-4613-A74C-E7572CFF8D89}" type="pres">
      <dgm:prSet presAssocID="{40C3A35D-3DBB-4F45-AABD-126DD888C92C}" presName="conn" presStyleLbl="parChTrans1D2" presStyleIdx="0" presStyleCnt="1"/>
      <dgm:spPr/>
    </dgm:pt>
    <dgm:pt modelId="{C120973B-3044-46B5-87B5-48CDFB64BDC3}" type="pres">
      <dgm:prSet presAssocID="{40C3A35D-3DBB-4F45-AABD-126DD888C92C}" presName="extraNode" presStyleLbl="node1" presStyleIdx="0" presStyleCnt="6"/>
      <dgm:spPr/>
    </dgm:pt>
    <dgm:pt modelId="{110A09BB-0568-4053-94A4-98F9EBDC460A}" type="pres">
      <dgm:prSet presAssocID="{40C3A35D-3DBB-4F45-AABD-126DD888C92C}" presName="dstNode" presStyleLbl="node1" presStyleIdx="0" presStyleCnt="6"/>
      <dgm:spPr/>
    </dgm:pt>
    <dgm:pt modelId="{5A1B7284-ED2C-46FE-BD39-6DB9280415F4}" type="pres">
      <dgm:prSet presAssocID="{8C3013CF-7B4B-4AC7-A129-CF2A54867471}" presName="text_1" presStyleLbl="node1" presStyleIdx="0" presStyleCnt="6">
        <dgm:presLayoutVars>
          <dgm:bulletEnabled val="1"/>
        </dgm:presLayoutVars>
      </dgm:prSet>
      <dgm:spPr/>
    </dgm:pt>
    <dgm:pt modelId="{8F031128-E8CE-42F5-A428-77927BBA86AD}" type="pres">
      <dgm:prSet presAssocID="{8C3013CF-7B4B-4AC7-A129-CF2A54867471}" presName="accent_1" presStyleCnt="0"/>
      <dgm:spPr/>
    </dgm:pt>
    <dgm:pt modelId="{086908E9-348C-4337-8F96-6703EFAA41ED}" type="pres">
      <dgm:prSet presAssocID="{8C3013CF-7B4B-4AC7-A129-CF2A54867471}" presName="accentRepeatNode" presStyleLbl="solidFgAcc1" presStyleIdx="0" presStyleCnt="6"/>
      <dgm:spPr>
        <a:solidFill>
          <a:schemeClr val="bg1">
            <a:lumMod val="85000"/>
          </a:schemeClr>
        </a:solidFill>
        <a:ln>
          <a:solidFill>
            <a:schemeClr val="tx2"/>
          </a:solidFill>
        </a:ln>
      </dgm:spPr>
    </dgm:pt>
    <dgm:pt modelId="{67DB0CB1-3603-43D2-9F47-C3266164EBF5}" type="pres">
      <dgm:prSet presAssocID="{F11B034E-2337-4936-A8A0-8E56ECB04053}" presName="text_2" presStyleLbl="node1" presStyleIdx="1" presStyleCnt="6">
        <dgm:presLayoutVars>
          <dgm:bulletEnabled val="1"/>
        </dgm:presLayoutVars>
      </dgm:prSet>
      <dgm:spPr/>
    </dgm:pt>
    <dgm:pt modelId="{E5288666-8B47-489F-8846-785075CB0669}" type="pres">
      <dgm:prSet presAssocID="{F11B034E-2337-4936-A8A0-8E56ECB04053}" presName="accent_2" presStyleCnt="0"/>
      <dgm:spPr/>
    </dgm:pt>
    <dgm:pt modelId="{A4FAE145-3107-472D-814C-16D995285913}" type="pres">
      <dgm:prSet presAssocID="{F11B034E-2337-4936-A8A0-8E56ECB04053}" presName="accentRepeatNode" presStyleLbl="solidFgAcc1" presStyleIdx="1" presStyleCnt="6"/>
      <dgm:spPr>
        <a:solidFill>
          <a:schemeClr val="bg1">
            <a:lumMod val="85000"/>
          </a:schemeClr>
        </a:solidFill>
        <a:ln>
          <a:solidFill>
            <a:schemeClr val="tx2"/>
          </a:solidFill>
        </a:ln>
      </dgm:spPr>
    </dgm:pt>
    <dgm:pt modelId="{A1CB9973-00D9-4DC1-9EED-61D7D7290CB7}" type="pres">
      <dgm:prSet presAssocID="{22F4DBF6-1A67-4C2E-ADBA-08D9E296DDD0}" presName="text_3" presStyleLbl="node1" presStyleIdx="2" presStyleCnt="6">
        <dgm:presLayoutVars>
          <dgm:bulletEnabled val="1"/>
        </dgm:presLayoutVars>
      </dgm:prSet>
      <dgm:spPr/>
    </dgm:pt>
    <dgm:pt modelId="{13282924-0840-4F23-B1BD-C831FFAAE231}" type="pres">
      <dgm:prSet presAssocID="{22F4DBF6-1A67-4C2E-ADBA-08D9E296DDD0}" presName="accent_3" presStyleCnt="0"/>
      <dgm:spPr/>
    </dgm:pt>
    <dgm:pt modelId="{C6FC66AF-9343-47AC-B986-A1DA12B48250}" type="pres">
      <dgm:prSet presAssocID="{22F4DBF6-1A67-4C2E-ADBA-08D9E296DDD0}" presName="accentRepeatNode" presStyleLbl="solidFgAcc1" presStyleIdx="2" presStyleCnt="6"/>
      <dgm:spPr>
        <a:solidFill>
          <a:schemeClr val="bg1">
            <a:lumMod val="85000"/>
          </a:schemeClr>
        </a:solidFill>
        <a:ln>
          <a:solidFill>
            <a:schemeClr val="tx2"/>
          </a:solidFill>
        </a:ln>
      </dgm:spPr>
    </dgm:pt>
    <dgm:pt modelId="{14A32622-A9F2-4D49-9077-D89A17B0DABF}" type="pres">
      <dgm:prSet presAssocID="{6CF356D3-6685-4A3C-B8FD-CF925C1578F9}" presName="text_4" presStyleLbl="node1" presStyleIdx="3" presStyleCnt="6">
        <dgm:presLayoutVars>
          <dgm:bulletEnabled val="1"/>
        </dgm:presLayoutVars>
      </dgm:prSet>
      <dgm:spPr/>
    </dgm:pt>
    <dgm:pt modelId="{7E23337F-73E1-4C12-84A9-6526CC8AA04E}" type="pres">
      <dgm:prSet presAssocID="{6CF356D3-6685-4A3C-B8FD-CF925C1578F9}" presName="accent_4" presStyleCnt="0"/>
      <dgm:spPr/>
    </dgm:pt>
    <dgm:pt modelId="{5CF9CBF1-AD30-4967-816E-28643A2AA780}" type="pres">
      <dgm:prSet presAssocID="{6CF356D3-6685-4A3C-B8FD-CF925C1578F9}" presName="accentRepeatNode" presStyleLbl="solidFgAcc1" presStyleIdx="3" presStyleCnt="6"/>
      <dgm:spPr>
        <a:solidFill>
          <a:schemeClr val="bg1">
            <a:lumMod val="85000"/>
          </a:schemeClr>
        </a:solidFill>
        <a:ln>
          <a:solidFill>
            <a:schemeClr val="tx2"/>
          </a:solidFill>
        </a:ln>
      </dgm:spPr>
    </dgm:pt>
    <dgm:pt modelId="{96C6D97B-8033-4A51-A541-75262B8D557E}" type="pres">
      <dgm:prSet presAssocID="{0C3A79ED-B026-42CE-B06B-2CA3DB633780}" presName="text_5" presStyleLbl="node1" presStyleIdx="4" presStyleCnt="6">
        <dgm:presLayoutVars>
          <dgm:bulletEnabled val="1"/>
        </dgm:presLayoutVars>
      </dgm:prSet>
      <dgm:spPr/>
    </dgm:pt>
    <dgm:pt modelId="{EE456CA8-A3AF-418C-A99A-537B9CD615AE}" type="pres">
      <dgm:prSet presAssocID="{0C3A79ED-B026-42CE-B06B-2CA3DB633780}" presName="accent_5" presStyleCnt="0"/>
      <dgm:spPr/>
    </dgm:pt>
    <dgm:pt modelId="{2DAD4C74-2D6D-4F98-811B-4A2ED8EBCA09}" type="pres">
      <dgm:prSet presAssocID="{0C3A79ED-B026-42CE-B06B-2CA3DB633780}" presName="accentRepeatNode" presStyleLbl="solidFgAcc1" presStyleIdx="4" presStyleCnt="6"/>
      <dgm:spPr>
        <a:solidFill>
          <a:schemeClr val="bg1">
            <a:lumMod val="85000"/>
          </a:schemeClr>
        </a:solidFill>
        <a:ln>
          <a:solidFill>
            <a:schemeClr val="tx2"/>
          </a:solidFill>
        </a:ln>
      </dgm:spPr>
    </dgm:pt>
    <dgm:pt modelId="{458C0498-52EE-4DE8-9FB4-B0A9D49F92B6}" type="pres">
      <dgm:prSet presAssocID="{5D163D6E-4A49-4007-861E-C9B7759A7871}" presName="text_6" presStyleLbl="node1" presStyleIdx="5" presStyleCnt="6">
        <dgm:presLayoutVars>
          <dgm:bulletEnabled val="1"/>
        </dgm:presLayoutVars>
      </dgm:prSet>
      <dgm:spPr/>
    </dgm:pt>
    <dgm:pt modelId="{15F804D5-34BB-4176-A190-8EDD6E20F5B8}" type="pres">
      <dgm:prSet presAssocID="{5D163D6E-4A49-4007-861E-C9B7759A7871}" presName="accent_6" presStyleCnt="0"/>
      <dgm:spPr/>
    </dgm:pt>
    <dgm:pt modelId="{C1258FFF-0747-4681-9AE5-1FF6E3C2BF8C}" type="pres">
      <dgm:prSet presAssocID="{5D163D6E-4A49-4007-861E-C9B7759A7871}" presName="accentRepeatNode" presStyleLbl="solidFgAcc1" presStyleIdx="5" presStyleCnt="6"/>
      <dgm:spPr>
        <a:solidFill>
          <a:schemeClr val="bg1">
            <a:lumMod val="85000"/>
          </a:schemeClr>
        </a:solidFill>
        <a:ln>
          <a:solidFill>
            <a:schemeClr val="tx2"/>
          </a:solidFill>
        </a:ln>
      </dgm:spPr>
    </dgm:pt>
  </dgm:ptLst>
  <dgm:cxnLst>
    <dgm:cxn modelId="{C927170A-C9BC-4815-8D5F-F40C7C1992F9}" srcId="{40C3A35D-3DBB-4F45-AABD-126DD888C92C}" destId="{0C3A79ED-B026-42CE-B06B-2CA3DB633780}" srcOrd="4" destOrd="0" parTransId="{04723966-20AB-4720-A49F-DC34FCB34470}" sibTransId="{990F2363-E902-4320-9CD6-093B370C905C}"/>
    <dgm:cxn modelId="{E9A48911-74D3-46EF-9294-73C2BC53EB64}" srcId="{40C3A35D-3DBB-4F45-AABD-126DD888C92C}" destId="{6CF356D3-6685-4A3C-B8FD-CF925C1578F9}" srcOrd="3" destOrd="0" parTransId="{1337A85D-0B02-442C-A4AF-376E285D4874}" sibTransId="{D6D4AC3B-56A7-4AE4-9F5F-B68E7B472CB8}"/>
    <dgm:cxn modelId="{1A4C4E14-40F1-403A-8E13-C00E9DA7BB1A}" srcId="{40C3A35D-3DBB-4F45-AABD-126DD888C92C}" destId="{8C3013CF-7B4B-4AC7-A129-CF2A54867471}" srcOrd="0" destOrd="0" parTransId="{F20B56C1-4370-4FF2-9CE1-22F298DF9377}" sibTransId="{592B8C84-B486-488D-81EC-BF99DB0D64F4}"/>
    <dgm:cxn modelId="{FF24E425-FC70-43C1-BED8-6C8066C4D13A}" srcId="{40C3A35D-3DBB-4F45-AABD-126DD888C92C}" destId="{5D163D6E-4A49-4007-861E-C9B7759A7871}" srcOrd="5" destOrd="0" parTransId="{008EB576-0D28-48D0-8461-E72B60AEEFB5}" sibTransId="{82CE0773-C7FB-4EB7-85AA-B71BE4F42976}"/>
    <dgm:cxn modelId="{A7B2CD31-82DC-464A-AB71-063C592BEBF4}" type="presOf" srcId="{0C3A79ED-B026-42CE-B06B-2CA3DB633780}" destId="{96C6D97B-8033-4A51-A541-75262B8D557E}" srcOrd="0" destOrd="0" presId="urn:microsoft.com/office/officeart/2008/layout/VerticalCurvedList"/>
    <dgm:cxn modelId="{1449103F-DA63-1D41-A7AD-74C0FFCBA7A9}" type="presOf" srcId="{22F4DBF6-1A67-4C2E-ADBA-08D9E296DDD0}" destId="{A1CB9973-00D9-4DC1-9EED-61D7D7290CB7}" srcOrd="0" destOrd="0" presId="urn:microsoft.com/office/officeart/2008/layout/VerticalCurvedList"/>
    <dgm:cxn modelId="{9937EF5A-9F1B-6949-8A82-EED2F1E8A1E7}" type="presOf" srcId="{F11B034E-2337-4936-A8A0-8E56ECB04053}" destId="{67DB0CB1-3603-43D2-9F47-C3266164EBF5}" srcOrd="0" destOrd="0" presId="urn:microsoft.com/office/officeart/2008/layout/VerticalCurvedList"/>
    <dgm:cxn modelId="{A4029CA8-98BD-4694-9614-1BB04D4CB0B4}" srcId="{40C3A35D-3DBB-4F45-AABD-126DD888C92C}" destId="{22F4DBF6-1A67-4C2E-ADBA-08D9E296DDD0}" srcOrd="2" destOrd="0" parTransId="{49C92FEF-D6F2-4BFF-9CB4-573E9906C84B}" sibTransId="{6AE0CCB2-C6AD-486D-AEC8-E843A6AFDF86}"/>
    <dgm:cxn modelId="{342157C1-2F24-BA46-9063-9C373429B3F2}" type="presOf" srcId="{40C3A35D-3DBB-4F45-AABD-126DD888C92C}" destId="{EB7E3B94-F80F-435E-A792-99861A9EE87B}" srcOrd="0" destOrd="0" presId="urn:microsoft.com/office/officeart/2008/layout/VerticalCurvedList"/>
    <dgm:cxn modelId="{1238AEC7-28C8-8C4A-B2AE-427E5A5EB59A}" type="presOf" srcId="{8C3013CF-7B4B-4AC7-A129-CF2A54867471}" destId="{5A1B7284-ED2C-46FE-BD39-6DB9280415F4}" srcOrd="0" destOrd="0" presId="urn:microsoft.com/office/officeart/2008/layout/VerticalCurvedList"/>
    <dgm:cxn modelId="{04DF38DF-F305-5D4B-A785-E417EF6E040F}" type="presOf" srcId="{592B8C84-B486-488D-81EC-BF99DB0D64F4}" destId="{B2F1BB7B-EC6F-4613-A74C-E7572CFF8D89}" srcOrd="0" destOrd="0" presId="urn:microsoft.com/office/officeart/2008/layout/VerticalCurvedList"/>
    <dgm:cxn modelId="{EFE19FED-1F80-4A18-82DC-EDCF2B7C76BF}" srcId="{40C3A35D-3DBB-4F45-AABD-126DD888C92C}" destId="{F11B034E-2337-4936-A8A0-8E56ECB04053}" srcOrd="1" destOrd="0" parTransId="{5ADF1F40-389A-4E6D-A605-9207BC66F1BE}" sibTransId="{B1522858-A6DA-4E7F-A214-1D7699C5270D}"/>
    <dgm:cxn modelId="{975926FC-A40C-D24B-B6A1-4E2D9A8C8826}" type="presOf" srcId="{5D163D6E-4A49-4007-861E-C9B7759A7871}" destId="{458C0498-52EE-4DE8-9FB4-B0A9D49F92B6}" srcOrd="0" destOrd="0" presId="urn:microsoft.com/office/officeart/2008/layout/VerticalCurvedList"/>
    <dgm:cxn modelId="{5ADAFDFD-42F3-2948-AAE6-9EADCACF64C9}" type="presOf" srcId="{6CF356D3-6685-4A3C-B8FD-CF925C1578F9}" destId="{14A32622-A9F2-4D49-9077-D89A17B0DABF}" srcOrd="0" destOrd="0" presId="urn:microsoft.com/office/officeart/2008/layout/VerticalCurvedList"/>
    <dgm:cxn modelId="{F65C2FCE-1E68-4C48-B84E-BCE519CA4939}" type="presParOf" srcId="{EB7E3B94-F80F-435E-A792-99861A9EE87B}" destId="{326363F8-F433-491B-B8ED-D982A9C88080}" srcOrd="0" destOrd="0" presId="urn:microsoft.com/office/officeart/2008/layout/VerticalCurvedList"/>
    <dgm:cxn modelId="{5F521CD4-9E81-7B41-8737-6C5A1BF30931}" type="presParOf" srcId="{326363F8-F433-491B-B8ED-D982A9C88080}" destId="{FEC42C33-FAAB-4013-BDE3-6B05A505EB19}" srcOrd="0" destOrd="0" presId="urn:microsoft.com/office/officeart/2008/layout/VerticalCurvedList"/>
    <dgm:cxn modelId="{45052803-C255-0649-8857-C7250B4C7379}" type="presParOf" srcId="{FEC42C33-FAAB-4013-BDE3-6B05A505EB19}" destId="{1D172044-57EE-4125-AC77-4EB2CA23DEA1}" srcOrd="0" destOrd="0" presId="urn:microsoft.com/office/officeart/2008/layout/VerticalCurvedList"/>
    <dgm:cxn modelId="{19BE33AB-666E-4245-B1A6-24B3DD1BCB8F}" type="presParOf" srcId="{FEC42C33-FAAB-4013-BDE3-6B05A505EB19}" destId="{B2F1BB7B-EC6F-4613-A74C-E7572CFF8D89}" srcOrd="1" destOrd="0" presId="urn:microsoft.com/office/officeart/2008/layout/VerticalCurvedList"/>
    <dgm:cxn modelId="{77431FE7-5502-624E-B925-244242A007C3}" type="presParOf" srcId="{FEC42C33-FAAB-4013-BDE3-6B05A505EB19}" destId="{C120973B-3044-46B5-87B5-48CDFB64BDC3}" srcOrd="2" destOrd="0" presId="urn:microsoft.com/office/officeart/2008/layout/VerticalCurvedList"/>
    <dgm:cxn modelId="{377D7CF2-FEFF-7A41-83D0-5DB10E14C502}" type="presParOf" srcId="{FEC42C33-FAAB-4013-BDE3-6B05A505EB19}" destId="{110A09BB-0568-4053-94A4-98F9EBDC460A}" srcOrd="3" destOrd="0" presId="urn:microsoft.com/office/officeart/2008/layout/VerticalCurvedList"/>
    <dgm:cxn modelId="{07720D82-B0FA-F740-B12B-4CEE24EAA565}" type="presParOf" srcId="{326363F8-F433-491B-B8ED-D982A9C88080}" destId="{5A1B7284-ED2C-46FE-BD39-6DB9280415F4}" srcOrd="1" destOrd="0" presId="urn:microsoft.com/office/officeart/2008/layout/VerticalCurvedList"/>
    <dgm:cxn modelId="{DC49BA9A-E668-5146-85E8-C3E83BA9FC26}" type="presParOf" srcId="{326363F8-F433-491B-B8ED-D982A9C88080}" destId="{8F031128-E8CE-42F5-A428-77927BBA86AD}" srcOrd="2" destOrd="0" presId="urn:microsoft.com/office/officeart/2008/layout/VerticalCurvedList"/>
    <dgm:cxn modelId="{849B29D1-5D8F-424F-89DC-21352423967A}" type="presParOf" srcId="{8F031128-E8CE-42F5-A428-77927BBA86AD}" destId="{086908E9-348C-4337-8F96-6703EFAA41ED}" srcOrd="0" destOrd="0" presId="urn:microsoft.com/office/officeart/2008/layout/VerticalCurvedList"/>
    <dgm:cxn modelId="{B15B4478-2ED5-5B40-BCC8-8B11482950E5}" type="presParOf" srcId="{326363F8-F433-491B-B8ED-D982A9C88080}" destId="{67DB0CB1-3603-43D2-9F47-C3266164EBF5}" srcOrd="3" destOrd="0" presId="urn:microsoft.com/office/officeart/2008/layout/VerticalCurvedList"/>
    <dgm:cxn modelId="{93C4BC8A-3086-5346-AF3A-F55ECEC0B4B7}" type="presParOf" srcId="{326363F8-F433-491B-B8ED-D982A9C88080}" destId="{E5288666-8B47-489F-8846-785075CB0669}" srcOrd="4" destOrd="0" presId="urn:microsoft.com/office/officeart/2008/layout/VerticalCurvedList"/>
    <dgm:cxn modelId="{F298C5DB-8CFC-E649-BF16-96E865F2427B}" type="presParOf" srcId="{E5288666-8B47-489F-8846-785075CB0669}" destId="{A4FAE145-3107-472D-814C-16D995285913}" srcOrd="0" destOrd="0" presId="urn:microsoft.com/office/officeart/2008/layout/VerticalCurvedList"/>
    <dgm:cxn modelId="{C4F0DDA3-6E22-0344-9306-5EAFA1123154}" type="presParOf" srcId="{326363F8-F433-491B-B8ED-D982A9C88080}" destId="{A1CB9973-00D9-4DC1-9EED-61D7D7290CB7}" srcOrd="5" destOrd="0" presId="urn:microsoft.com/office/officeart/2008/layout/VerticalCurvedList"/>
    <dgm:cxn modelId="{9F1F193D-CEB3-BF42-9E5D-E7CE8E38E145}" type="presParOf" srcId="{326363F8-F433-491B-B8ED-D982A9C88080}" destId="{13282924-0840-4F23-B1BD-C831FFAAE231}" srcOrd="6" destOrd="0" presId="urn:microsoft.com/office/officeart/2008/layout/VerticalCurvedList"/>
    <dgm:cxn modelId="{D32E5D5A-5D46-2F4C-A5FE-57F2B8F40E1D}" type="presParOf" srcId="{13282924-0840-4F23-B1BD-C831FFAAE231}" destId="{C6FC66AF-9343-47AC-B986-A1DA12B48250}" srcOrd="0" destOrd="0" presId="urn:microsoft.com/office/officeart/2008/layout/VerticalCurvedList"/>
    <dgm:cxn modelId="{01A30030-21E8-314A-9058-1678B0CC09E1}" type="presParOf" srcId="{326363F8-F433-491B-B8ED-D982A9C88080}" destId="{14A32622-A9F2-4D49-9077-D89A17B0DABF}" srcOrd="7" destOrd="0" presId="urn:microsoft.com/office/officeart/2008/layout/VerticalCurvedList"/>
    <dgm:cxn modelId="{197001B1-B465-5F45-9027-6193EADA1BE6}" type="presParOf" srcId="{326363F8-F433-491B-B8ED-D982A9C88080}" destId="{7E23337F-73E1-4C12-84A9-6526CC8AA04E}" srcOrd="8" destOrd="0" presId="urn:microsoft.com/office/officeart/2008/layout/VerticalCurvedList"/>
    <dgm:cxn modelId="{A66A3E80-43FE-BB41-AC9E-3163B71EACA1}" type="presParOf" srcId="{7E23337F-73E1-4C12-84A9-6526CC8AA04E}" destId="{5CF9CBF1-AD30-4967-816E-28643A2AA780}" srcOrd="0" destOrd="0" presId="urn:microsoft.com/office/officeart/2008/layout/VerticalCurvedList"/>
    <dgm:cxn modelId="{D372E394-B57F-9A47-9B36-BC58ACCC4C00}" type="presParOf" srcId="{326363F8-F433-491B-B8ED-D982A9C88080}" destId="{96C6D97B-8033-4A51-A541-75262B8D557E}" srcOrd="9" destOrd="0" presId="urn:microsoft.com/office/officeart/2008/layout/VerticalCurvedList"/>
    <dgm:cxn modelId="{B74EF9B3-13ED-EB4E-8311-D58F3BA63BCB}" type="presParOf" srcId="{326363F8-F433-491B-B8ED-D982A9C88080}" destId="{EE456CA8-A3AF-418C-A99A-537B9CD615AE}" srcOrd="10" destOrd="0" presId="urn:microsoft.com/office/officeart/2008/layout/VerticalCurvedList"/>
    <dgm:cxn modelId="{538B99C0-BAB5-BB4E-9925-615F6C63668D}" type="presParOf" srcId="{EE456CA8-A3AF-418C-A99A-537B9CD615AE}" destId="{2DAD4C74-2D6D-4F98-811B-4A2ED8EBCA09}" srcOrd="0" destOrd="0" presId="urn:microsoft.com/office/officeart/2008/layout/VerticalCurvedList"/>
    <dgm:cxn modelId="{50B169CD-7D0C-7141-A6A3-6C909A354EAD}" type="presParOf" srcId="{326363F8-F433-491B-B8ED-D982A9C88080}" destId="{458C0498-52EE-4DE8-9FB4-B0A9D49F92B6}" srcOrd="11" destOrd="0" presId="urn:microsoft.com/office/officeart/2008/layout/VerticalCurvedList"/>
    <dgm:cxn modelId="{90ACCBF1-4F96-6848-9985-0136AB1C4517}" type="presParOf" srcId="{326363F8-F433-491B-B8ED-D982A9C88080}" destId="{15F804D5-34BB-4176-A190-8EDD6E20F5B8}" srcOrd="12" destOrd="0" presId="urn:microsoft.com/office/officeart/2008/layout/VerticalCurvedList"/>
    <dgm:cxn modelId="{1D23BF53-1AD1-9A44-966C-C704D86657AE}" type="presParOf" srcId="{15F804D5-34BB-4176-A190-8EDD6E20F5B8}" destId="{C1258FFF-0747-4681-9AE5-1FF6E3C2BF8C}"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19F7F190-34D0-423D-AA7A-880985D58B7E}" type="doc">
      <dgm:prSet loTypeId="urn:microsoft.com/office/officeart/2005/8/layout/list1" loCatId="list" qsTypeId="urn:microsoft.com/office/officeart/2005/8/quickstyle/simple1" qsCatId="simple" csTypeId="urn:microsoft.com/office/officeart/2005/8/colors/accent2_3" csCatId="accent2" phldr="1"/>
      <dgm:spPr/>
      <dgm:t>
        <a:bodyPr/>
        <a:lstStyle/>
        <a:p>
          <a:endParaRPr lang="en-GB"/>
        </a:p>
      </dgm:t>
    </dgm:pt>
    <dgm:pt modelId="{5009AFF8-8F85-4C5B-B8AE-31C39929F2B8}">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E6271"/>
        </a:solidFill>
        <a:ln>
          <a:noFill/>
        </a:ln>
      </dgm:spPr>
      <dgm:t>
        <a:bodyPr/>
        <a:lstStyle/>
        <a:p>
          <a:pPr marL="0" indent="0"/>
          <a:r>
            <a:rPr lang="es-ES_tradnl" noProof="0" dirty="0"/>
            <a:t>Fortalecimiento de la </a:t>
          </a:r>
          <a:r>
            <a:rPr lang="en-GB" dirty="0"/>
            <a:t>AND</a:t>
          </a:r>
        </a:p>
      </dgm:t>
    </dgm:pt>
    <dgm:pt modelId="{E0917CAE-BE9C-4D91-8228-9A955B0E70AD}" type="parTrans" cxnId="{BF244A8A-0923-420A-ADA0-0A65B747B54B}">
      <dgm:prSet/>
      <dgm:spPr/>
      <dgm:t>
        <a:bodyPr/>
        <a:lstStyle/>
        <a:p>
          <a:endParaRPr lang="en-GB"/>
        </a:p>
      </dgm:t>
    </dgm:pt>
    <dgm:pt modelId="{01C06C0F-449D-4761-B582-6E33991A2EA7}" type="sibTrans" cxnId="{BF244A8A-0923-420A-ADA0-0A65B747B54B}">
      <dgm:prSet/>
      <dgm:spPr/>
      <dgm:t>
        <a:bodyPr/>
        <a:lstStyle/>
        <a:p>
          <a:endParaRPr lang="en-GB"/>
        </a:p>
      </dgm:t>
    </dgm:pt>
    <dgm:pt modelId="{8BDB754F-D90D-49F4-9CB3-1E9CC9A54F89}">
      <dgm:prSet phldrT="[Text]" custT="1">
        <dgm:style>
          <a:lnRef idx="2">
            <a:schemeClr val="accent6">
              <a:shade val="50000"/>
            </a:schemeClr>
          </a:lnRef>
          <a:fillRef idx="1">
            <a:schemeClr val="accent6"/>
          </a:fillRef>
          <a:effectRef idx="0">
            <a:schemeClr val="accent6"/>
          </a:effectRef>
          <a:fontRef idx="minor">
            <a:schemeClr val="lt1"/>
          </a:fontRef>
        </dgm:style>
      </dgm:prSet>
      <dgm:spPr>
        <a:solidFill>
          <a:srgbClr val="1E6271"/>
        </a:solidFill>
        <a:ln>
          <a:noFill/>
        </a:ln>
      </dgm:spPr>
      <dgm:t>
        <a:bodyPr/>
        <a:lstStyle/>
        <a:p>
          <a:r>
            <a:rPr lang="es-ES_tradnl" sz="2500" noProof="0" dirty="0"/>
            <a:t>Marcos de trabajo estratégicos</a:t>
          </a:r>
          <a:endParaRPr lang="es-ES_tradnl" sz="1450" noProof="0" dirty="0"/>
        </a:p>
      </dgm:t>
    </dgm:pt>
    <dgm:pt modelId="{DD027FF1-B4E8-4510-ACCD-648A61B679DF}" type="parTrans" cxnId="{6A075F2E-3785-4493-BE7A-93D8B46154A1}">
      <dgm:prSet/>
      <dgm:spPr/>
      <dgm:t>
        <a:bodyPr/>
        <a:lstStyle/>
        <a:p>
          <a:endParaRPr lang="en-GB"/>
        </a:p>
      </dgm:t>
    </dgm:pt>
    <dgm:pt modelId="{68618526-72A5-4DF4-88BA-06C25D8A2795}" type="sibTrans" cxnId="{6A075F2E-3785-4493-BE7A-93D8B46154A1}">
      <dgm:prSet/>
      <dgm:spPr/>
      <dgm:t>
        <a:bodyPr/>
        <a:lstStyle/>
        <a:p>
          <a:endParaRPr lang="en-GB"/>
        </a:p>
      </dgm:t>
    </dgm:pt>
    <dgm:pt modelId="{1B5537D3-4CE8-436E-B500-6DEA0251FBB0}">
      <dgm:prSet phldrT="[Text]"/>
      <dgm:spPr>
        <a:solidFill>
          <a:srgbClr val="1E6271"/>
        </a:solidFill>
        <a:ln>
          <a:noFill/>
        </a:ln>
      </dgm:spPr>
      <dgm:t>
        <a:bodyPr/>
        <a:lstStyle/>
        <a:p>
          <a:r>
            <a:rPr lang="es-ES_tradnl" noProof="0" dirty="0"/>
            <a:t>Procesos de planificación para la adaptación</a:t>
          </a:r>
        </a:p>
      </dgm:t>
    </dgm:pt>
    <dgm:pt modelId="{EF1AD0E5-F13C-464D-BCD8-C88743F32F9A}" type="parTrans" cxnId="{C1F50A7B-941A-4720-AFCF-C91F3E6E05FD}">
      <dgm:prSet/>
      <dgm:spPr/>
      <dgm:t>
        <a:bodyPr/>
        <a:lstStyle/>
        <a:p>
          <a:endParaRPr lang="en-GB"/>
        </a:p>
      </dgm:t>
    </dgm:pt>
    <dgm:pt modelId="{BCB7BAFB-DEB8-4B4F-9301-81A43BCE211D}" type="sibTrans" cxnId="{C1F50A7B-941A-4720-AFCF-C91F3E6E05FD}">
      <dgm:prSet/>
      <dgm:spPr/>
      <dgm:t>
        <a:bodyPr/>
        <a:lstStyle/>
        <a:p>
          <a:endParaRPr lang="en-GB"/>
        </a:p>
      </dgm:t>
    </dgm:pt>
    <dgm:pt modelId="{D5B4BF40-D9F4-254C-B413-82A4D949504B}">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1E6271"/>
        </a:solidFill>
        <a:ln>
          <a:noFill/>
        </a:ln>
      </dgm:spPr>
      <dgm:t>
        <a:bodyPr/>
        <a:lstStyle/>
        <a:p>
          <a:r>
            <a:rPr lang="es-ES_tradnl" noProof="0" dirty="0"/>
            <a:t>Apoyo para las entidades de acceso directo</a:t>
          </a:r>
        </a:p>
      </dgm:t>
    </dgm:pt>
    <dgm:pt modelId="{CBDC4BEF-625F-7743-B000-1456E6B2B452}" type="parTrans" cxnId="{C5D71979-06BA-5446-B341-0D79B0AC5801}">
      <dgm:prSet/>
      <dgm:spPr/>
      <dgm:t>
        <a:bodyPr/>
        <a:lstStyle/>
        <a:p>
          <a:endParaRPr lang="en-US"/>
        </a:p>
      </dgm:t>
    </dgm:pt>
    <dgm:pt modelId="{41F7EC76-C351-FA4E-8F82-931B7B17EF1C}" type="sibTrans" cxnId="{C5D71979-06BA-5446-B341-0D79B0AC5801}">
      <dgm:prSet/>
      <dgm:spPr/>
      <dgm:t>
        <a:bodyPr/>
        <a:lstStyle/>
        <a:p>
          <a:endParaRPr lang="en-US"/>
        </a:p>
      </dgm:t>
    </dgm:pt>
    <dgm:pt modelId="{5FCBA017-6B29-4D78-B0FB-1C8FE63E2B5A}" type="pres">
      <dgm:prSet presAssocID="{19F7F190-34D0-423D-AA7A-880985D58B7E}" presName="linear" presStyleCnt="0">
        <dgm:presLayoutVars>
          <dgm:dir/>
          <dgm:animLvl val="lvl"/>
          <dgm:resizeHandles val="exact"/>
        </dgm:presLayoutVars>
      </dgm:prSet>
      <dgm:spPr/>
    </dgm:pt>
    <dgm:pt modelId="{7DB195F3-191C-458B-9ABE-F3D87FCBACB7}" type="pres">
      <dgm:prSet presAssocID="{5009AFF8-8F85-4C5B-B8AE-31C39929F2B8}" presName="parentLin" presStyleCnt="0"/>
      <dgm:spPr/>
    </dgm:pt>
    <dgm:pt modelId="{B15DAF5B-82E7-4745-A186-893A86B17C6A}" type="pres">
      <dgm:prSet presAssocID="{5009AFF8-8F85-4C5B-B8AE-31C39929F2B8}" presName="parentLeftMargin" presStyleLbl="node1" presStyleIdx="0" presStyleCnt="4"/>
      <dgm:spPr/>
    </dgm:pt>
    <dgm:pt modelId="{CF6A6B1B-3221-422A-B8E5-9F00A1F4D056}" type="pres">
      <dgm:prSet presAssocID="{5009AFF8-8F85-4C5B-B8AE-31C39929F2B8}" presName="parentText" presStyleLbl="node1" presStyleIdx="0" presStyleCnt="4">
        <dgm:presLayoutVars>
          <dgm:chMax val="0"/>
          <dgm:bulletEnabled val="1"/>
        </dgm:presLayoutVars>
      </dgm:prSet>
      <dgm:spPr/>
    </dgm:pt>
    <dgm:pt modelId="{AA62B711-D0E1-4F73-B02E-F58027A8BC0A}" type="pres">
      <dgm:prSet presAssocID="{5009AFF8-8F85-4C5B-B8AE-31C39929F2B8}" presName="negativeSpace" presStyleCnt="0"/>
      <dgm:spPr/>
    </dgm:pt>
    <dgm:pt modelId="{E7EA584E-5B26-4CAB-AC72-83B248D3F032}" type="pres">
      <dgm:prSet presAssocID="{5009AFF8-8F85-4C5B-B8AE-31C39929F2B8}" presName="childText" presStyleLbl="conFgAcc1" presStyleIdx="0" presStyleCnt="4">
        <dgm:presLayoutVars>
          <dgm:bulletEnabled val="1"/>
        </dgm:presLayoutVars>
      </dgm:prSet>
      <dgm:spPr>
        <a:solidFill>
          <a:schemeClr val="bg2"/>
        </a:solidFill>
        <a:ln>
          <a:noFill/>
        </a:ln>
      </dgm:spPr>
    </dgm:pt>
    <dgm:pt modelId="{C3440D3F-9F07-421A-8493-5D0DA0E33A25}" type="pres">
      <dgm:prSet presAssocID="{01C06C0F-449D-4761-B582-6E33991A2EA7}" presName="spaceBetweenRectangles" presStyleCnt="0"/>
      <dgm:spPr/>
    </dgm:pt>
    <dgm:pt modelId="{FAA28085-B8D2-43E5-A9BF-BAB4352597DE}" type="pres">
      <dgm:prSet presAssocID="{8BDB754F-D90D-49F4-9CB3-1E9CC9A54F89}" presName="parentLin" presStyleCnt="0"/>
      <dgm:spPr/>
    </dgm:pt>
    <dgm:pt modelId="{6D9B0EA9-C75C-47FE-91D4-F491B88E06AA}" type="pres">
      <dgm:prSet presAssocID="{8BDB754F-D90D-49F4-9CB3-1E9CC9A54F89}" presName="parentLeftMargin" presStyleLbl="node1" presStyleIdx="0" presStyleCnt="4"/>
      <dgm:spPr/>
    </dgm:pt>
    <dgm:pt modelId="{532F9946-74D9-4E5E-95D5-4473D085239B}" type="pres">
      <dgm:prSet presAssocID="{8BDB754F-D90D-49F4-9CB3-1E9CC9A54F89}" presName="parentText" presStyleLbl="node1" presStyleIdx="1" presStyleCnt="4">
        <dgm:presLayoutVars>
          <dgm:chMax val="0"/>
          <dgm:bulletEnabled val="1"/>
        </dgm:presLayoutVars>
      </dgm:prSet>
      <dgm:spPr/>
    </dgm:pt>
    <dgm:pt modelId="{72F2DEBD-7887-418D-B747-9671EB9A3D88}" type="pres">
      <dgm:prSet presAssocID="{8BDB754F-D90D-49F4-9CB3-1E9CC9A54F89}" presName="negativeSpace" presStyleCnt="0"/>
      <dgm:spPr/>
    </dgm:pt>
    <dgm:pt modelId="{05C666E3-18DD-4698-8470-47393A08404C}" type="pres">
      <dgm:prSet presAssocID="{8BDB754F-D90D-49F4-9CB3-1E9CC9A54F89}" presName="childText" presStyleLbl="conFgAcc1" presStyleIdx="1" presStyleCnt="4">
        <dgm:presLayoutVars>
          <dgm:bulletEnabled val="1"/>
        </dgm:presLayoutVars>
      </dgm:prSet>
      <dgm:spPr>
        <a:solidFill>
          <a:schemeClr val="bg2"/>
        </a:solidFill>
        <a:ln>
          <a:noFill/>
        </a:ln>
      </dgm:spPr>
    </dgm:pt>
    <dgm:pt modelId="{C96C61BB-69E4-435E-AD28-E6C7D1AD5626}" type="pres">
      <dgm:prSet presAssocID="{68618526-72A5-4DF4-88BA-06C25D8A2795}" presName="spaceBetweenRectangles" presStyleCnt="0"/>
      <dgm:spPr/>
    </dgm:pt>
    <dgm:pt modelId="{8C711C85-8F03-AB4E-AC82-AAD1D1A289EE}" type="pres">
      <dgm:prSet presAssocID="{D5B4BF40-D9F4-254C-B413-82A4D949504B}" presName="parentLin" presStyleCnt="0"/>
      <dgm:spPr/>
    </dgm:pt>
    <dgm:pt modelId="{B42763A4-D4B6-F741-B013-DF436AD73FA5}" type="pres">
      <dgm:prSet presAssocID="{D5B4BF40-D9F4-254C-B413-82A4D949504B}" presName="parentLeftMargin" presStyleLbl="node1" presStyleIdx="1" presStyleCnt="4"/>
      <dgm:spPr/>
    </dgm:pt>
    <dgm:pt modelId="{B2186697-5173-2342-8445-4FAC65609ACC}" type="pres">
      <dgm:prSet presAssocID="{D5B4BF40-D9F4-254C-B413-82A4D949504B}" presName="parentText" presStyleLbl="node1" presStyleIdx="2" presStyleCnt="4">
        <dgm:presLayoutVars>
          <dgm:chMax val="0"/>
          <dgm:bulletEnabled val="1"/>
        </dgm:presLayoutVars>
      </dgm:prSet>
      <dgm:spPr/>
    </dgm:pt>
    <dgm:pt modelId="{0DD4DA2B-073B-8849-BEA7-F6EDEFABCB96}" type="pres">
      <dgm:prSet presAssocID="{D5B4BF40-D9F4-254C-B413-82A4D949504B}" presName="negativeSpace" presStyleCnt="0"/>
      <dgm:spPr/>
    </dgm:pt>
    <dgm:pt modelId="{211BD180-A9B2-A747-B365-50EDDD7BB00D}" type="pres">
      <dgm:prSet presAssocID="{D5B4BF40-D9F4-254C-B413-82A4D949504B}" presName="childText" presStyleLbl="conFgAcc1" presStyleIdx="2" presStyleCnt="4">
        <dgm:presLayoutVars>
          <dgm:bulletEnabled val="1"/>
        </dgm:presLayoutVars>
      </dgm:prSet>
      <dgm:spPr>
        <a:solidFill>
          <a:schemeClr val="bg2"/>
        </a:solidFill>
        <a:ln>
          <a:noFill/>
        </a:ln>
      </dgm:spPr>
    </dgm:pt>
    <dgm:pt modelId="{ADE9F51F-82EE-FD43-91FB-DA8FE2650298}" type="pres">
      <dgm:prSet presAssocID="{41F7EC76-C351-FA4E-8F82-931B7B17EF1C}" presName="spaceBetweenRectangles" presStyleCnt="0"/>
      <dgm:spPr/>
    </dgm:pt>
    <dgm:pt modelId="{649CA6CA-254A-412E-9498-9101AB04B1AB}" type="pres">
      <dgm:prSet presAssocID="{1B5537D3-4CE8-436E-B500-6DEA0251FBB0}" presName="parentLin" presStyleCnt="0"/>
      <dgm:spPr/>
    </dgm:pt>
    <dgm:pt modelId="{FD5141E4-96BE-4364-B745-AF56DBE3B1D5}" type="pres">
      <dgm:prSet presAssocID="{1B5537D3-4CE8-436E-B500-6DEA0251FBB0}" presName="parentLeftMargin" presStyleLbl="node1" presStyleIdx="2" presStyleCnt="4"/>
      <dgm:spPr/>
    </dgm:pt>
    <dgm:pt modelId="{0CF509E5-7948-486E-8EE9-53FFA77BF5C3}" type="pres">
      <dgm:prSet presAssocID="{1B5537D3-4CE8-436E-B500-6DEA0251FBB0}" presName="parentText" presStyleLbl="node1" presStyleIdx="3" presStyleCnt="4">
        <dgm:presLayoutVars>
          <dgm:chMax val="0"/>
          <dgm:bulletEnabled val="1"/>
        </dgm:presLayoutVars>
      </dgm:prSet>
      <dgm:spPr/>
    </dgm:pt>
    <dgm:pt modelId="{0FA6AFA9-B9CB-4368-A277-9AEA1C1201A0}" type="pres">
      <dgm:prSet presAssocID="{1B5537D3-4CE8-436E-B500-6DEA0251FBB0}" presName="negativeSpace" presStyleCnt="0"/>
      <dgm:spPr/>
    </dgm:pt>
    <dgm:pt modelId="{14E50E1F-DDA3-46D1-801C-696747DDE942}" type="pres">
      <dgm:prSet presAssocID="{1B5537D3-4CE8-436E-B500-6DEA0251FBB0}" presName="childText" presStyleLbl="conFgAcc1" presStyleIdx="3" presStyleCnt="4">
        <dgm:presLayoutVars>
          <dgm:bulletEnabled val="1"/>
        </dgm:presLayoutVars>
      </dgm:prSet>
      <dgm:spPr>
        <a:solidFill>
          <a:schemeClr val="bg2"/>
        </a:solidFill>
        <a:ln>
          <a:noFill/>
        </a:ln>
      </dgm:spPr>
    </dgm:pt>
  </dgm:ptLst>
  <dgm:cxnLst>
    <dgm:cxn modelId="{EB130727-8F1E-6641-9264-B557393A4BEB}" type="presOf" srcId="{19F7F190-34D0-423D-AA7A-880985D58B7E}" destId="{5FCBA017-6B29-4D78-B0FB-1C8FE63E2B5A}" srcOrd="0" destOrd="0" presId="urn:microsoft.com/office/officeart/2005/8/layout/list1"/>
    <dgm:cxn modelId="{6A075F2E-3785-4493-BE7A-93D8B46154A1}" srcId="{19F7F190-34D0-423D-AA7A-880985D58B7E}" destId="{8BDB754F-D90D-49F4-9CB3-1E9CC9A54F89}" srcOrd="1" destOrd="0" parTransId="{DD027FF1-B4E8-4510-ACCD-648A61B679DF}" sibTransId="{68618526-72A5-4DF4-88BA-06C25D8A2795}"/>
    <dgm:cxn modelId="{E3C97440-963E-7C4E-94F7-7CCB20EFFADF}" type="presOf" srcId="{1B5537D3-4CE8-436E-B500-6DEA0251FBB0}" destId="{0CF509E5-7948-486E-8EE9-53FFA77BF5C3}" srcOrd="1" destOrd="0" presId="urn:microsoft.com/office/officeart/2005/8/layout/list1"/>
    <dgm:cxn modelId="{63C85D71-8FAE-9E46-952F-266FF20FDC3A}" type="presOf" srcId="{D5B4BF40-D9F4-254C-B413-82A4D949504B}" destId="{B42763A4-D4B6-F741-B013-DF436AD73FA5}" srcOrd="0" destOrd="0" presId="urn:microsoft.com/office/officeart/2005/8/layout/list1"/>
    <dgm:cxn modelId="{C5D71979-06BA-5446-B341-0D79B0AC5801}" srcId="{19F7F190-34D0-423D-AA7A-880985D58B7E}" destId="{D5B4BF40-D9F4-254C-B413-82A4D949504B}" srcOrd="2" destOrd="0" parTransId="{CBDC4BEF-625F-7743-B000-1456E6B2B452}" sibTransId="{41F7EC76-C351-FA4E-8F82-931B7B17EF1C}"/>
    <dgm:cxn modelId="{C1F50A7B-941A-4720-AFCF-C91F3E6E05FD}" srcId="{19F7F190-34D0-423D-AA7A-880985D58B7E}" destId="{1B5537D3-4CE8-436E-B500-6DEA0251FBB0}" srcOrd="3" destOrd="0" parTransId="{EF1AD0E5-F13C-464D-BCD8-C88743F32F9A}" sibTransId="{BCB7BAFB-DEB8-4B4F-9301-81A43BCE211D}"/>
    <dgm:cxn modelId="{BF244A8A-0923-420A-ADA0-0A65B747B54B}" srcId="{19F7F190-34D0-423D-AA7A-880985D58B7E}" destId="{5009AFF8-8F85-4C5B-B8AE-31C39929F2B8}" srcOrd="0" destOrd="0" parTransId="{E0917CAE-BE9C-4D91-8228-9A955B0E70AD}" sibTransId="{01C06C0F-449D-4761-B582-6E33991A2EA7}"/>
    <dgm:cxn modelId="{5F4B469E-E408-9A44-B6CC-73018A52449F}" type="presOf" srcId="{5009AFF8-8F85-4C5B-B8AE-31C39929F2B8}" destId="{B15DAF5B-82E7-4745-A186-893A86B17C6A}" srcOrd="0" destOrd="0" presId="urn:microsoft.com/office/officeart/2005/8/layout/list1"/>
    <dgm:cxn modelId="{A0ECC4B2-40F5-304C-BAA1-FA1C0C7A7A7C}" type="presOf" srcId="{D5B4BF40-D9F4-254C-B413-82A4D949504B}" destId="{B2186697-5173-2342-8445-4FAC65609ACC}" srcOrd="1" destOrd="0" presId="urn:microsoft.com/office/officeart/2005/8/layout/list1"/>
    <dgm:cxn modelId="{A502F7C5-D205-EC48-BF4E-2526438CF25A}" type="presOf" srcId="{5009AFF8-8F85-4C5B-B8AE-31C39929F2B8}" destId="{CF6A6B1B-3221-422A-B8E5-9F00A1F4D056}" srcOrd="1" destOrd="0" presId="urn:microsoft.com/office/officeart/2005/8/layout/list1"/>
    <dgm:cxn modelId="{0459D9D3-8D35-8246-9DDE-5C1144F064DD}" type="presOf" srcId="{8BDB754F-D90D-49F4-9CB3-1E9CC9A54F89}" destId="{6D9B0EA9-C75C-47FE-91D4-F491B88E06AA}" srcOrd="0" destOrd="0" presId="urn:microsoft.com/office/officeart/2005/8/layout/list1"/>
    <dgm:cxn modelId="{2AA33AE9-10BD-4D4D-8FF7-C6A070340448}" type="presOf" srcId="{8BDB754F-D90D-49F4-9CB3-1E9CC9A54F89}" destId="{532F9946-74D9-4E5E-95D5-4473D085239B}" srcOrd="1" destOrd="0" presId="urn:microsoft.com/office/officeart/2005/8/layout/list1"/>
    <dgm:cxn modelId="{8BD9BBFE-2FD9-8248-A3F9-BB9DC2DD364C}" type="presOf" srcId="{1B5537D3-4CE8-436E-B500-6DEA0251FBB0}" destId="{FD5141E4-96BE-4364-B745-AF56DBE3B1D5}" srcOrd="0" destOrd="0" presId="urn:microsoft.com/office/officeart/2005/8/layout/list1"/>
    <dgm:cxn modelId="{9314483E-DA10-4548-A520-7AD4C5028340}" type="presParOf" srcId="{5FCBA017-6B29-4D78-B0FB-1C8FE63E2B5A}" destId="{7DB195F3-191C-458B-9ABE-F3D87FCBACB7}" srcOrd="0" destOrd="0" presId="urn:microsoft.com/office/officeart/2005/8/layout/list1"/>
    <dgm:cxn modelId="{7E665F62-3489-7943-888A-06642A18516A}" type="presParOf" srcId="{7DB195F3-191C-458B-9ABE-F3D87FCBACB7}" destId="{B15DAF5B-82E7-4745-A186-893A86B17C6A}" srcOrd="0" destOrd="0" presId="urn:microsoft.com/office/officeart/2005/8/layout/list1"/>
    <dgm:cxn modelId="{F1F21D8D-ECA2-564C-BA5D-E8151E334A4B}" type="presParOf" srcId="{7DB195F3-191C-458B-9ABE-F3D87FCBACB7}" destId="{CF6A6B1B-3221-422A-B8E5-9F00A1F4D056}" srcOrd="1" destOrd="0" presId="urn:microsoft.com/office/officeart/2005/8/layout/list1"/>
    <dgm:cxn modelId="{8F773FC7-C46B-BF49-B44B-520EDB8DB557}" type="presParOf" srcId="{5FCBA017-6B29-4D78-B0FB-1C8FE63E2B5A}" destId="{AA62B711-D0E1-4F73-B02E-F58027A8BC0A}" srcOrd="1" destOrd="0" presId="urn:microsoft.com/office/officeart/2005/8/layout/list1"/>
    <dgm:cxn modelId="{0E4F1E67-2356-1B4A-85F0-6C3289CECF3D}" type="presParOf" srcId="{5FCBA017-6B29-4D78-B0FB-1C8FE63E2B5A}" destId="{E7EA584E-5B26-4CAB-AC72-83B248D3F032}" srcOrd="2" destOrd="0" presId="urn:microsoft.com/office/officeart/2005/8/layout/list1"/>
    <dgm:cxn modelId="{0CEBDF42-02B8-924B-AD5E-231C5E1527FE}" type="presParOf" srcId="{5FCBA017-6B29-4D78-B0FB-1C8FE63E2B5A}" destId="{C3440D3F-9F07-421A-8493-5D0DA0E33A25}" srcOrd="3" destOrd="0" presId="urn:microsoft.com/office/officeart/2005/8/layout/list1"/>
    <dgm:cxn modelId="{C014FE78-1EE0-BB4C-A752-F669198C33C4}" type="presParOf" srcId="{5FCBA017-6B29-4D78-B0FB-1C8FE63E2B5A}" destId="{FAA28085-B8D2-43E5-A9BF-BAB4352597DE}" srcOrd="4" destOrd="0" presId="urn:microsoft.com/office/officeart/2005/8/layout/list1"/>
    <dgm:cxn modelId="{DCF4779F-D3FF-BC4A-B7F6-9757A8FB40E9}" type="presParOf" srcId="{FAA28085-B8D2-43E5-A9BF-BAB4352597DE}" destId="{6D9B0EA9-C75C-47FE-91D4-F491B88E06AA}" srcOrd="0" destOrd="0" presId="urn:microsoft.com/office/officeart/2005/8/layout/list1"/>
    <dgm:cxn modelId="{C3EEBF8E-42BD-0343-AFFF-4B01F17F7DFF}" type="presParOf" srcId="{FAA28085-B8D2-43E5-A9BF-BAB4352597DE}" destId="{532F9946-74D9-4E5E-95D5-4473D085239B}" srcOrd="1" destOrd="0" presId="urn:microsoft.com/office/officeart/2005/8/layout/list1"/>
    <dgm:cxn modelId="{C237B987-155A-4A42-BC25-42A2FF36E83F}" type="presParOf" srcId="{5FCBA017-6B29-4D78-B0FB-1C8FE63E2B5A}" destId="{72F2DEBD-7887-418D-B747-9671EB9A3D88}" srcOrd="5" destOrd="0" presId="urn:microsoft.com/office/officeart/2005/8/layout/list1"/>
    <dgm:cxn modelId="{4A3B19A0-7A32-5F48-9528-51DE3BD508CA}" type="presParOf" srcId="{5FCBA017-6B29-4D78-B0FB-1C8FE63E2B5A}" destId="{05C666E3-18DD-4698-8470-47393A08404C}" srcOrd="6" destOrd="0" presId="urn:microsoft.com/office/officeart/2005/8/layout/list1"/>
    <dgm:cxn modelId="{FFEB04C8-EE44-3C4D-9032-B5758D8D10BA}" type="presParOf" srcId="{5FCBA017-6B29-4D78-B0FB-1C8FE63E2B5A}" destId="{C96C61BB-69E4-435E-AD28-E6C7D1AD5626}" srcOrd="7" destOrd="0" presId="urn:microsoft.com/office/officeart/2005/8/layout/list1"/>
    <dgm:cxn modelId="{1F8C4B7F-E4BC-AB49-AD1E-6D6A7A4EF02C}" type="presParOf" srcId="{5FCBA017-6B29-4D78-B0FB-1C8FE63E2B5A}" destId="{8C711C85-8F03-AB4E-AC82-AAD1D1A289EE}" srcOrd="8" destOrd="0" presId="urn:microsoft.com/office/officeart/2005/8/layout/list1"/>
    <dgm:cxn modelId="{442F3098-8AB5-8D44-8914-79409E0C8A9F}" type="presParOf" srcId="{8C711C85-8F03-AB4E-AC82-AAD1D1A289EE}" destId="{B42763A4-D4B6-F741-B013-DF436AD73FA5}" srcOrd="0" destOrd="0" presId="urn:microsoft.com/office/officeart/2005/8/layout/list1"/>
    <dgm:cxn modelId="{572DA823-0AC9-F946-924F-BE0CBFC72105}" type="presParOf" srcId="{8C711C85-8F03-AB4E-AC82-AAD1D1A289EE}" destId="{B2186697-5173-2342-8445-4FAC65609ACC}" srcOrd="1" destOrd="0" presId="urn:microsoft.com/office/officeart/2005/8/layout/list1"/>
    <dgm:cxn modelId="{03BF47AF-8F72-A443-9B10-A1205BA86020}" type="presParOf" srcId="{5FCBA017-6B29-4D78-B0FB-1C8FE63E2B5A}" destId="{0DD4DA2B-073B-8849-BEA7-F6EDEFABCB96}" srcOrd="9" destOrd="0" presId="urn:microsoft.com/office/officeart/2005/8/layout/list1"/>
    <dgm:cxn modelId="{C2B60309-1DFB-A541-AA3A-632CCB2C71BB}" type="presParOf" srcId="{5FCBA017-6B29-4D78-B0FB-1C8FE63E2B5A}" destId="{211BD180-A9B2-A747-B365-50EDDD7BB00D}" srcOrd="10" destOrd="0" presId="urn:microsoft.com/office/officeart/2005/8/layout/list1"/>
    <dgm:cxn modelId="{E165E378-CFCC-624B-BCB2-D5EA3A4C683B}" type="presParOf" srcId="{5FCBA017-6B29-4D78-B0FB-1C8FE63E2B5A}" destId="{ADE9F51F-82EE-FD43-91FB-DA8FE2650298}" srcOrd="11" destOrd="0" presId="urn:microsoft.com/office/officeart/2005/8/layout/list1"/>
    <dgm:cxn modelId="{0FDA665F-AB5D-734E-8A79-877F61974624}" type="presParOf" srcId="{5FCBA017-6B29-4D78-B0FB-1C8FE63E2B5A}" destId="{649CA6CA-254A-412E-9498-9101AB04B1AB}" srcOrd="12" destOrd="0" presId="urn:microsoft.com/office/officeart/2005/8/layout/list1"/>
    <dgm:cxn modelId="{FB55A90E-E4B5-B146-8258-DFDE66587C75}" type="presParOf" srcId="{649CA6CA-254A-412E-9498-9101AB04B1AB}" destId="{FD5141E4-96BE-4364-B745-AF56DBE3B1D5}" srcOrd="0" destOrd="0" presId="urn:microsoft.com/office/officeart/2005/8/layout/list1"/>
    <dgm:cxn modelId="{11A77DDC-6917-5C45-BADE-8B140D6C76EE}" type="presParOf" srcId="{649CA6CA-254A-412E-9498-9101AB04B1AB}" destId="{0CF509E5-7948-486E-8EE9-53FFA77BF5C3}" srcOrd="1" destOrd="0" presId="urn:microsoft.com/office/officeart/2005/8/layout/list1"/>
    <dgm:cxn modelId="{DF83962A-6866-3E41-A95E-E1C3027242B7}" type="presParOf" srcId="{5FCBA017-6B29-4D78-B0FB-1C8FE63E2B5A}" destId="{0FA6AFA9-B9CB-4368-A277-9AEA1C1201A0}" srcOrd="13" destOrd="0" presId="urn:microsoft.com/office/officeart/2005/8/layout/list1"/>
    <dgm:cxn modelId="{00FB0D32-E4E7-FB41-9576-0460FBC6B4DF}" type="presParOf" srcId="{5FCBA017-6B29-4D78-B0FB-1C8FE63E2B5A}" destId="{14E50E1F-DDA3-46D1-801C-696747DDE94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810454-791A-4D1E-98DA-0B109D10A071}" type="doc">
      <dgm:prSet loTypeId="urn:microsoft.com/office/officeart/2005/8/layout/lProcess1" loCatId="process" qsTypeId="urn:microsoft.com/office/officeart/2005/8/quickstyle/simple1" qsCatId="simple" csTypeId="urn:microsoft.com/office/officeart/2005/8/colors/accent2_2" csCatId="accent2" phldr="1"/>
      <dgm:spPr/>
      <dgm:t>
        <a:bodyPr/>
        <a:lstStyle/>
        <a:p>
          <a:endParaRPr lang="en-GB"/>
        </a:p>
      </dgm:t>
    </dgm:pt>
    <dgm:pt modelId="{983FDCCA-D17F-46F3-BE85-DE6AA083475E}">
      <dgm:prSet phldrT="[Text]" custT="1"/>
      <dgm:spPr/>
      <dgm:t>
        <a:bodyPr/>
        <a:lstStyle/>
        <a:p>
          <a:r>
            <a:rPr lang="es-ES_tradnl" sz="2800" b="1" noProof="0" dirty="0"/>
            <a:t>Directo</a:t>
          </a:r>
          <a:endParaRPr lang="es-ES_tradnl" sz="3600" b="1" noProof="0" dirty="0"/>
        </a:p>
      </dgm:t>
    </dgm:pt>
    <dgm:pt modelId="{0F669E9E-D06C-4035-8024-1E4B2011DD3A}" type="parTrans" cxnId="{52C857A3-8649-44A8-9E61-F161B7889872}">
      <dgm:prSet/>
      <dgm:spPr/>
      <dgm:t>
        <a:bodyPr/>
        <a:lstStyle/>
        <a:p>
          <a:endParaRPr lang="en-GB"/>
        </a:p>
      </dgm:t>
    </dgm:pt>
    <dgm:pt modelId="{CF62F0E8-EE57-4031-AA2C-8EE6F06395AB}" type="sibTrans" cxnId="{52C857A3-8649-44A8-9E61-F161B7889872}">
      <dgm:prSet/>
      <dgm:spPr/>
      <dgm:t>
        <a:bodyPr/>
        <a:lstStyle/>
        <a:p>
          <a:endParaRPr lang="en-GB"/>
        </a:p>
      </dgm:t>
    </dgm:pt>
    <dgm:pt modelId="{E4E45401-7392-4FEC-90DC-39E209CB235E}">
      <dgm:prSet phldrT="[Text]" custT="1"/>
      <dgm:spPr/>
      <dgm:t>
        <a:bodyPr/>
        <a:lstStyle/>
        <a:p>
          <a:r>
            <a:rPr lang="en-US" sz="2400" dirty="0"/>
            <a:t>ANDs y </a:t>
          </a:r>
          <a:r>
            <a:rPr lang="es-ES_tradnl" sz="2400" noProof="0" dirty="0"/>
            <a:t>puntos focales</a:t>
          </a:r>
        </a:p>
      </dgm:t>
    </dgm:pt>
    <dgm:pt modelId="{0AC06F9E-9AA1-4F6F-865D-45DFEEC87557}" type="parTrans" cxnId="{D84BC01D-B160-4805-8E8B-66E0F38F9D83}">
      <dgm:prSet/>
      <dgm:spPr/>
      <dgm:t>
        <a:bodyPr/>
        <a:lstStyle/>
        <a:p>
          <a:endParaRPr lang="en-GB"/>
        </a:p>
      </dgm:t>
    </dgm:pt>
    <dgm:pt modelId="{AB5ABEAA-5814-4A42-93C9-23B465441E8A}" type="sibTrans" cxnId="{D84BC01D-B160-4805-8E8B-66E0F38F9D83}">
      <dgm:prSet/>
      <dgm:spPr/>
      <dgm:t>
        <a:bodyPr/>
        <a:lstStyle/>
        <a:p>
          <a:endParaRPr lang="en-GB"/>
        </a:p>
      </dgm:t>
    </dgm:pt>
    <dgm:pt modelId="{9A946829-68B5-4CFE-A2CB-82A4CC513300}">
      <dgm:prSet phldrT="[Text]" custT="1"/>
      <dgm:spPr/>
      <dgm:t>
        <a:bodyPr/>
        <a:lstStyle/>
        <a:p>
          <a:r>
            <a:rPr lang="es-ES_tradnl" sz="2800" b="1" noProof="0" dirty="0"/>
            <a:t>Socio de implementación</a:t>
          </a:r>
        </a:p>
      </dgm:t>
    </dgm:pt>
    <dgm:pt modelId="{6562382A-2559-4475-8543-C43C4CA7870A}" type="parTrans" cxnId="{0333EE5B-70B2-4296-BF8B-11672395D0D7}">
      <dgm:prSet/>
      <dgm:spPr/>
      <dgm:t>
        <a:bodyPr/>
        <a:lstStyle/>
        <a:p>
          <a:endParaRPr lang="en-GB"/>
        </a:p>
      </dgm:t>
    </dgm:pt>
    <dgm:pt modelId="{192659E7-A9EE-4BB1-9767-B9A349888039}" type="sibTrans" cxnId="{0333EE5B-70B2-4296-BF8B-11672395D0D7}">
      <dgm:prSet/>
      <dgm:spPr/>
      <dgm:t>
        <a:bodyPr/>
        <a:lstStyle/>
        <a:p>
          <a:endParaRPr lang="en-GB"/>
        </a:p>
      </dgm:t>
    </dgm:pt>
    <dgm:pt modelId="{DEA402B1-08C1-45F0-9892-18E149ED8F36}">
      <dgm:prSet phldrT="[Text]" custT="1"/>
      <dgm:spPr/>
      <dgm:t>
        <a:bodyPr/>
        <a:lstStyle/>
        <a:p>
          <a:r>
            <a:rPr lang="es-ES_tradnl" sz="2400" noProof="0" dirty="0"/>
            <a:t>Internacional, regional, nacional o sub-nacional</a:t>
          </a:r>
        </a:p>
      </dgm:t>
    </dgm:pt>
    <dgm:pt modelId="{581C6700-9FD0-4C85-B2B5-8E3C7E7B190D}" type="parTrans" cxnId="{2E77B34C-25E3-463C-A822-AAD0C27BA71F}">
      <dgm:prSet/>
      <dgm:spPr/>
      <dgm:t>
        <a:bodyPr/>
        <a:lstStyle/>
        <a:p>
          <a:endParaRPr lang="en-GB"/>
        </a:p>
      </dgm:t>
    </dgm:pt>
    <dgm:pt modelId="{8EA6404B-D96E-453D-9AED-8DC9097C4243}" type="sibTrans" cxnId="{2E77B34C-25E3-463C-A822-AAD0C27BA71F}">
      <dgm:prSet/>
      <dgm:spPr/>
      <dgm:t>
        <a:bodyPr/>
        <a:lstStyle/>
        <a:p>
          <a:endParaRPr lang="en-GB"/>
        </a:p>
      </dgm:t>
    </dgm:pt>
    <dgm:pt modelId="{F79DE80B-2533-43B4-9F88-9318136F6D9F}">
      <dgm:prSet phldrT="[Text]" custT="1"/>
      <dgm:spPr/>
      <dgm:t>
        <a:bodyPr/>
        <a:lstStyle/>
        <a:p>
          <a:r>
            <a:rPr lang="es-ES_tradnl" sz="2400" noProof="0" dirty="0"/>
            <a:t>Todas las áreas</a:t>
          </a:r>
        </a:p>
      </dgm:t>
    </dgm:pt>
    <dgm:pt modelId="{715222B0-B18F-495A-A91A-95C1E2569AAA}" type="parTrans" cxnId="{0A65AA4E-475D-4E51-93C5-10F9E8359A30}">
      <dgm:prSet/>
      <dgm:spPr/>
      <dgm:t>
        <a:bodyPr/>
        <a:lstStyle/>
        <a:p>
          <a:endParaRPr lang="en-GB"/>
        </a:p>
      </dgm:t>
    </dgm:pt>
    <dgm:pt modelId="{2F53B878-6D03-48E6-81DB-085C4D1193C9}" type="sibTrans" cxnId="{0A65AA4E-475D-4E51-93C5-10F9E8359A30}">
      <dgm:prSet/>
      <dgm:spPr/>
      <dgm:t>
        <a:bodyPr/>
        <a:lstStyle/>
        <a:p>
          <a:endParaRPr lang="en-GB"/>
        </a:p>
      </dgm:t>
    </dgm:pt>
    <dgm:pt modelId="{EFAE6C2A-5EF5-402B-9C9F-A21780D88EEC}" type="pres">
      <dgm:prSet presAssocID="{DC810454-791A-4D1E-98DA-0B109D10A071}" presName="Name0" presStyleCnt="0">
        <dgm:presLayoutVars>
          <dgm:dir/>
          <dgm:animLvl val="lvl"/>
          <dgm:resizeHandles val="exact"/>
        </dgm:presLayoutVars>
      </dgm:prSet>
      <dgm:spPr/>
    </dgm:pt>
    <dgm:pt modelId="{64A4988A-CDA9-47B4-B88F-29D9D3B89BAF}" type="pres">
      <dgm:prSet presAssocID="{983FDCCA-D17F-46F3-BE85-DE6AA083475E}" presName="vertFlow" presStyleCnt="0"/>
      <dgm:spPr/>
    </dgm:pt>
    <dgm:pt modelId="{E0B6E4D5-2666-4A21-A9AD-345F48AF2984}" type="pres">
      <dgm:prSet presAssocID="{983FDCCA-D17F-46F3-BE85-DE6AA083475E}" presName="header" presStyleLbl="node1" presStyleIdx="0" presStyleCnt="2"/>
      <dgm:spPr/>
    </dgm:pt>
    <dgm:pt modelId="{9B86E910-D9A4-487C-BD81-7CF3EAEE7343}" type="pres">
      <dgm:prSet presAssocID="{0AC06F9E-9AA1-4F6F-865D-45DFEEC87557}" presName="parTrans" presStyleLbl="sibTrans2D1" presStyleIdx="0" presStyleCnt="3"/>
      <dgm:spPr/>
    </dgm:pt>
    <dgm:pt modelId="{2D6F8BCC-1C5F-4604-9FCA-663F35C1D0AA}" type="pres">
      <dgm:prSet presAssocID="{E4E45401-7392-4FEC-90DC-39E209CB235E}" presName="child" presStyleLbl="alignAccFollowNode1" presStyleIdx="0" presStyleCnt="3">
        <dgm:presLayoutVars>
          <dgm:chMax val="0"/>
          <dgm:bulletEnabled val="1"/>
        </dgm:presLayoutVars>
      </dgm:prSet>
      <dgm:spPr/>
    </dgm:pt>
    <dgm:pt modelId="{48CEABD8-5E95-43A0-B531-D8119D8CC20F}" type="pres">
      <dgm:prSet presAssocID="{983FDCCA-D17F-46F3-BE85-DE6AA083475E}" presName="hSp" presStyleCnt="0"/>
      <dgm:spPr/>
    </dgm:pt>
    <dgm:pt modelId="{79FAC818-5A04-44AD-8FFC-BBBA03BAE72E}" type="pres">
      <dgm:prSet presAssocID="{9A946829-68B5-4CFE-A2CB-82A4CC513300}" presName="vertFlow" presStyleCnt="0"/>
      <dgm:spPr/>
    </dgm:pt>
    <dgm:pt modelId="{946D72F9-7637-4DA8-BD58-9A17FEFD782F}" type="pres">
      <dgm:prSet presAssocID="{9A946829-68B5-4CFE-A2CB-82A4CC513300}" presName="header" presStyleLbl="node1" presStyleIdx="1" presStyleCnt="2"/>
      <dgm:spPr/>
    </dgm:pt>
    <dgm:pt modelId="{FA578379-A401-4711-99A2-E7D821C90F8D}" type="pres">
      <dgm:prSet presAssocID="{581C6700-9FD0-4C85-B2B5-8E3C7E7B190D}" presName="parTrans" presStyleLbl="sibTrans2D1" presStyleIdx="1" presStyleCnt="3"/>
      <dgm:spPr/>
    </dgm:pt>
    <dgm:pt modelId="{F67659CD-F916-4AA7-B4C5-A301B928B9B5}" type="pres">
      <dgm:prSet presAssocID="{DEA402B1-08C1-45F0-9892-18E149ED8F36}" presName="child" presStyleLbl="alignAccFollowNode1" presStyleIdx="1" presStyleCnt="3">
        <dgm:presLayoutVars>
          <dgm:chMax val="0"/>
          <dgm:bulletEnabled val="1"/>
        </dgm:presLayoutVars>
      </dgm:prSet>
      <dgm:spPr/>
    </dgm:pt>
    <dgm:pt modelId="{416F9EA8-C260-433A-87D9-152CF7309996}" type="pres">
      <dgm:prSet presAssocID="{8EA6404B-D96E-453D-9AED-8DC9097C4243}" presName="sibTrans" presStyleLbl="sibTrans2D1" presStyleIdx="2" presStyleCnt="3"/>
      <dgm:spPr/>
    </dgm:pt>
    <dgm:pt modelId="{6DFDFD32-EB65-4CF7-8F62-1C4698E5D43B}" type="pres">
      <dgm:prSet presAssocID="{F79DE80B-2533-43B4-9F88-9318136F6D9F}" presName="child" presStyleLbl="alignAccFollowNode1" presStyleIdx="2" presStyleCnt="3" custLinFactNeighborX="-55154" custLinFactNeighborY="44342">
        <dgm:presLayoutVars>
          <dgm:chMax val="0"/>
          <dgm:bulletEnabled val="1"/>
        </dgm:presLayoutVars>
      </dgm:prSet>
      <dgm:spPr/>
    </dgm:pt>
  </dgm:ptLst>
  <dgm:cxnLst>
    <dgm:cxn modelId="{D84BC01D-B160-4805-8E8B-66E0F38F9D83}" srcId="{983FDCCA-D17F-46F3-BE85-DE6AA083475E}" destId="{E4E45401-7392-4FEC-90DC-39E209CB235E}" srcOrd="0" destOrd="0" parTransId="{0AC06F9E-9AA1-4F6F-865D-45DFEEC87557}" sibTransId="{AB5ABEAA-5814-4A42-93C9-23B465441E8A}"/>
    <dgm:cxn modelId="{11015D22-2552-40EC-950B-B9B9F8DDCF5B}" type="presOf" srcId="{8EA6404B-D96E-453D-9AED-8DC9097C4243}" destId="{416F9EA8-C260-433A-87D9-152CF7309996}" srcOrd="0" destOrd="0" presId="urn:microsoft.com/office/officeart/2005/8/layout/lProcess1"/>
    <dgm:cxn modelId="{D205402A-ED89-4B1C-9B86-9E79F774BCA4}" type="presOf" srcId="{581C6700-9FD0-4C85-B2B5-8E3C7E7B190D}" destId="{FA578379-A401-4711-99A2-E7D821C90F8D}" srcOrd="0" destOrd="0" presId="urn:microsoft.com/office/officeart/2005/8/layout/lProcess1"/>
    <dgm:cxn modelId="{4BD13F2D-0827-4964-9F04-FC536FE9711C}" type="presOf" srcId="{9A946829-68B5-4CFE-A2CB-82A4CC513300}" destId="{946D72F9-7637-4DA8-BD58-9A17FEFD782F}" srcOrd="0" destOrd="0" presId="urn:microsoft.com/office/officeart/2005/8/layout/lProcess1"/>
    <dgm:cxn modelId="{2E77B34C-25E3-463C-A822-AAD0C27BA71F}" srcId="{9A946829-68B5-4CFE-A2CB-82A4CC513300}" destId="{DEA402B1-08C1-45F0-9892-18E149ED8F36}" srcOrd="0" destOrd="0" parTransId="{581C6700-9FD0-4C85-B2B5-8E3C7E7B190D}" sibTransId="{8EA6404B-D96E-453D-9AED-8DC9097C4243}"/>
    <dgm:cxn modelId="{0A65AA4E-475D-4E51-93C5-10F9E8359A30}" srcId="{9A946829-68B5-4CFE-A2CB-82A4CC513300}" destId="{F79DE80B-2533-43B4-9F88-9318136F6D9F}" srcOrd="1" destOrd="0" parTransId="{715222B0-B18F-495A-A91A-95C1E2569AAA}" sibTransId="{2F53B878-6D03-48E6-81DB-085C4D1193C9}"/>
    <dgm:cxn modelId="{99A58155-F0BC-4F74-A4D0-E6381D28E9DF}" type="presOf" srcId="{983FDCCA-D17F-46F3-BE85-DE6AA083475E}" destId="{E0B6E4D5-2666-4A21-A9AD-345F48AF2984}" srcOrd="0" destOrd="0" presId="urn:microsoft.com/office/officeart/2005/8/layout/lProcess1"/>
    <dgm:cxn modelId="{0333EE5B-70B2-4296-BF8B-11672395D0D7}" srcId="{DC810454-791A-4D1E-98DA-0B109D10A071}" destId="{9A946829-68B5-4CFE-A2CB-82A4CC513300}" srcOrd="1" destOrd="0" parTransId="{6562382A-2559-4475-8543-C43C4CA7870A}" sibTransId="{192659E7-A9EE-4BB1-9767-B9A349888039}"/>
    <dgm:cxn modelId="{B0412971-2238-4E43-B174-502993B6A74A}" type="presOf" srcId="{DEA402B1-08C1-45F0-9892-18E149ED8F36}" destId="{F67659CD-F916-4AA7-B4C5-A301B928B9B5}" srcOrd="0" destOrd="0" presId="urn:microsoft.com/office/officeart/2005/8/layout/lProcess1"/>
    <dgm:cxn modelId="{48C4C289-68AB-4E64-8B49-3508F07E2A12}" type="presOf" srcId="{F79DE80B-2533-43B4-9F88-9318136F6D9F}" destId="{6DFDFD32-EB65-4CF7-8F62-1C4698E5D43B}" srcOrd="0" destOrd="0" presId="urn:microsoft.com/office/officeart/2005/8/layout/lProcess1"/>
    <dgm:cxn modelId="{52C857A3-8649-44A8-9E61-F161B7889872}" srcId="{DC810454-791A-4D1E-98DA-0B109D10A071}" destId="{983FDCCA-D17F-46F3-BE85-DE6AA083475E}" srcOrd="0" destOrd="0" parTransId="{0F669E9E-D06C-4035-8024-1E4B2011DD3A}" sibTransId="{CF62F0E8-EE57-4031-AA2C-8EE6F06395AB}"/>
    <dgm:cxn modelId="{B55C4DEC-1B3D-43E5-91B6-0EDB1D523CFD}" type="presOf" srcId="{0AC06F9E-9AA1-4F6F-865D-45DFEEC87557}" destId="{9B86E910-D9A4-487C-BD81-7CF3EAEE7343}" srcOrd="0" destOrd="0" presId="urn:microsoft.com/office/officeart/2005/8/layout/lProcess1"/>
    <dgm:cxn modelId="{F07C46F0-9771-4B0C-8CFE-45F5D6AB11C2}" type="presOf" srcId="{DC810454-791A-4D1E-98DA-0B109D10A071}" destId="{EFAE6C2A-5EF5-402B-9C9F-A21780D88EEC}" srcOrd="0" destOrd="0" presId="urn:microsoft.com/office/officeart/2005/8/layout/lProcess1"/>
    <dgm:cxn modelId="{65AB36F6-155F-42E4-9449-6350B4C2A0E1}" type="presOf" srcId="{E4E45401-7392-4FEC-90DC-39E209CB235E}" destId="{2D6F8BCC-1C5F-4604-9FCA-663F35C1D0AA}" srcOrd="0" destOrd="0" presId="urn:microsoft.com/office/officeart/2005/8/layout/lProcess1"/>
    <dgm:cxn modelId="{B7CDBAA1-1655-402C-BC04-D32E0668F3B8}" type="presParOf" srcId="{EFAE6C2A-5EF5-402B-9C9F-A21780D88EEC}" destId="{64A4988A-CDA9-47B4-B88F-29D9D3B89BAF}" srcOrd="0" destOrd="0" presId="urn:microsoft.com/office/officeart/2005/8/layout/lProcess1"/>
    <dgm:cxn modelId="{AF30C6BB-B4DB-4CD1-BA70-5FA581C683AF}" type="presParOf" srcId="{64A4988A-CDA9-47B4-B88F-29D9D3B89BAF}" destId="{E0B6E4D5-2666-4A21-A9AD-345F48AF2984}" srcOrd="0" destOrd="0" presId="urn:microsoft.com/office/officeart/2005/8/layout/lProcess1"/>
    <dgm:cxn modelId="{A0195C13-186B-47AB-875A-7B07950869B6}" type="presParOf" srcId="{64A4988A-CDA9-47B4-B88F-29D9D3B89BAF}" destId="{9B86E910-D9A4-487C-BD81-7CF3EAEE7343}" srcOrd="1" destOrd="0" presId="urn:microsoft.com/office/officeart/2005/8/layout/lProcess1"/>
    <dgm:cxn modelId="{190233A5-7EA2-4773-9504-CC4D6DE4B284}" type="presParOf" srcId="{64A4988A-CDA9-47B4-B88F-29D9D3B89BAF}" destId="{2D6F8BCC-1C5F-4604-9FCA-663F35C1D0AA}" srcOrd="2" destOrd="0" presId="urn:microsoft.com/office/officeart/2005/8/layout/lProcess1"/>
    <dgm:cxn modelId="{557EF21C-F492-49A6-8F8B-E9B9AB4BB017}" type="presParOf" srcId="{EFAE6C2A-5EF5-402B-9C9F-A21780D88EEC}" destId="{48CEABD8-5E95-43A0-B531-D8119D8CC20F}" srcOrd="1" destOrd="0" presId="urn:microsoft.com/office/officeart/2005/8/layout/lProcess1"/>
    <dgm:cxn modelId="{CC68CEA1-D19B-4F8B-B8B3-75DE51277481}" type="presParOf" srcId="{EFAE6C2A-5EF5-402B-9C9F-A21780D88EEC}" destId="{79FAC818-5A04-44AD-8FFC-BBBA03BAE72E}" srcOrd="2" destOrd="0" presId="urn:microsoft.com/office/officeart/2005/8/layout/lProcess1"/>
    <dgm:cxn modelId="{787B2A28-4349-4A96-8E73-4E5228601E74}" type="presParOf" srcId="{79FAC818-5A04-44AD-8FFC-BBBA03BAE72E}" destId="{946D72F9-7637-4DA8-BD58-9A17FEFD782F}" srcOrd="0" destOrd="0" presId="urn:microsoft.com/office/officeart/2005/8/layout/lProcess1"/>
    <dgm:cxn modelId="{1B89D444-A7EF-4F04-916C-9F6189FBD5BA}" type="presParOf" srcId="{79FAC818-5A04-44AD-8FFC-BBBA03BAE72E}" destId="{FA578379-A401-4711-99A2-E7D821C90F8D}" srcOrd="1" destOrd="0" presId="urn:microsoft.com/office/officeart/2005/8/layout/lProcess1"/>
    <dgm:cxn modelId="{F5ED9DF2-04B9-47AD-A30A-6D6F37B5DE70}" type="presParOf" srcId="{79FAC818-5A04-44AD-8FFC-BBBA03BAE72E}" destId="{F67659CD-F916-4AA7-B4C5-A301B928B9B5}" srcOrd="2" destOrd="0" presId="urn:microsoft.com/office/officeart/2005/8/layout/lProcess1"/>
    <dgm:cxn modelId="{5C87B38F-7494-4D09-9D5E-3D45ACB9054D}" type="presParOf" srcId="{79FAC818-5A04-44AD-8FFC-BBBA03BAE72E}" destId="{416F9EA8-C260-433A-87D9-152CF7309996}" srcOrd="3" destOrd="0" presId="urn:microsoft.com/office/officeart/2005/8/layout/lProcess1"/>
    <dgm:cxn modelId="{6CF46BE2-1E5A-4B81-8448-32F0F31B0023}" type="presParOf" srcId="{79FAC818-5A04-44AD-8FFC-BBBA03BAE72E}" destId="{6DFDFD32-EB65-4CF7-8F62-1C4698E5D43B}"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DDCCCC-ECBD-4E04-BDD5-FC6A6C660CC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SV"/>
        </a:p>
      </dgm:t>
    </dgm:pt>
    <dgm:pt modelId="{56AAB7A4-C2CF-485D-94D4-2AC1027CEF8B}">
      <dgm:prSet phldrT="[Texto]"/>
      <dgm:spPr/>
      <dgm:t>
        <a:bodyPr/>
        <a:lstStyle/>
        <a:p>
          <a:r>
            <a:rPr lang="es-SV" dirty="0"/>
            <a:t>Estándares Fiduciarios Básicos</a:t>
          </a:r>
        </a:p>
      </dgm:t>
    </dgm:pt>
    <dgm:pt modelId="{DA1AF337-402C-4EE4-A952-B2E4E63BCBD6}" type="parTrans" cxnId="{25E9BFDE-7F38-4C96-A0E8-0F066C05E70B}">
      <dgm:prSet/>
      <dgm:spPr/>
      <dgm:t>
        <a:bodyPr/>
        <a:lstStyle/>
        <a:p>
          <a:endParaRPr lang="es-SV"/>
        </a:p>
      </dgm:t>
    </dgm:pt>
    <dgm:pt modelId="{7856C057-BBA3-498F-AB03-0037B0342D34}" type="sibTrans" cxnId="{25E9BFDE-7F38-4C96-A0E8-0F066C05E70B}">
      <dgm:prSet/>
      <dgm:spPr/>
      <dgm:t>
        <a:bodyPr/>
        <a:lstStyle/>
        <a:p>
          <a:endParaRPr lang="es-SV"/>
        </a:p>
      </dgm:t>
    </dgm:pt>
    <dgm:pt modelId="{1A6DC09F-69C1-48D3-B738-E241B1EDDE41}">
      <dgm:prSet phldrT="[Texto]"/>
      <dgm:spPr/>
      <dgm:t>
        <a:bodyPr/>
        <a:lstStyle/>
        <a:p>
          <a:r>
            <a:rPr lang="es-SV" dirty="0"/>
            <a:t>Capacidades administrativas y financieras básicas</a:t>
          </a:r>
        </a:p>
      </dgm:t>
    </dgm:pt>
    <dgm:pt modelId="{EB270722-3408-4932-829A-0999754C3120}" type="parTrans" cxnId="{2C9EFE1B-1986-48C2-9466-6283FA4D1518}">
      <dgm:prSet/>
      <dgm:spPr/>
      <dgm:t>
        <a:bodyPr/>
        <a:lstStyle/>
        <a:p>
          <a:endParaRPr lang="es-SV"/>
        </a:p>
      </dgm:t>
    </dgm:pt>
    <dgm:pt modelId="{BF4A4C1E-1290-4A47-B950-606AEC565E9C}" type="sibTrans" cxnId="{2C9EFE1B-1986-48C2-9466-6283FA4D1518}">
      <dgm:prSet/>
      <dgm:spPr/>
      <dgm:t>
        <a:bodyPr/>
        <a:lstStyle/>
        <a:p>
          <a:endParaRPr lang="es-SV"/>
        </a:p>
      </dgm:t>
    </dgm:pt>
    <dgm:pt modelId="{1A48DEEA-42E7-46C8-BBD7-17C14BEE8C0A}">
      <dgm:prSet phldrT="[Texto]"/>
      <dgm:spPr/>
      <dgm:t>
        <a:bodyPr/>
        <a:lstStyle/>
        <a:p>
          <a:r>
            <a:rPr lang="es-SV" dirty="0"/>
            <a:t>Transparencia y responsabilidad</a:t>
          </a:r>
        </a:p>
      </dgm:t>
    </dgm:pt>
    <dgm:pt modelId="{F712ADB1-AD85-4AD5-9A1E-203091552D9A}" type="parTrans" cxnId="{AFCECCD2-4CFE-48C4-89DF-AB126510B246}">
      <dgm:prSet/>
      <dgm:spPr/>
      <dgm:t>
        <a:bodyPr/>
        <a:lstStyle/>
        <a:p>
          <a:endParaRPr lang="es-SV"/>
        </a:p>
      </dgm:t>
    </dgm:pt>
    <dgm:pt modelId="{0E6FE06D-99D1-490F-9E7A-7D5AD84BAD28}" type="sibTrans" cxnId="{AFCECCD2-4CFE-48C4-89DF-AB126510B246}">
      <dgm:prSet/>
      <dgm:spPr/>
      <dgm:t>
        <a:bodyPr/>
        <a:lstStyle/>
        <a:p>
          <a:endParaRPr lang="es-SV"/>
        </a:p>
      </dgm:t>
    </dgm:pt>
    <dgm:pt modelId="{5D4B443A-52E6-43B7-A6F8-23B7F4CDFBE5}">
      <dgm:prSet phldrT="[Texto]"/>
      <dgm:spPr/>
      <dgm:t>
        <a:bodyPr/>
        <a:lstStyle/>
        <a:p>
          <a:r>
            <a:rPr lang="es-SV" dirty="0"/>
            <a:t>Estándares Fiduciarios Especializados</a:t>
          </a:r>
        </a:p>
      </dgm:t>
    </dgm:pt>
    <dgm:pt modelId="{0855FCBD-8BC2-46A0-8277-ABBABA42CE9B}" type="parTrans" cxnId="{BE3991ED-4DAF-48AC-97DB-808206F29D4E}">
      <dgm:prSet/>
      <dgm:spPr/>
      <dgm:t>
        <a:bodyPr/>
        <a:lstStyle/>
        <a:p>
          <a:endParaRPr lang="es-SV"/>
        </a:p>
      </dgm:t>
    </dgm:pt>
    <dgm:pt modelId="{643E2E5A-B733-448C-9119-8CBB4D23EBE6}" type="sibTrans" cxnId="{BE3991ED-4DAF-48AC-97DB-808206F29D4E}">
      <dgm:prSet/>
      <dgm:spPr/>
      <dgm:t>
        <a:bodyPr/>
        <a:lstStyle/>
        <a:p>
          <a:endParaRPr lang="es-SV"/>
        </a:p>
      </dgm:t>
    </dgm:pt>
    <dgm:pt modelId="{03404D06-E8D7-4A24-B324-DD5FD8A91993}">
      <dgm:prSet phldrT="[Texto]"/>
      <dgm:spPr/>
      <dgm:t>
        <a:bodyPr/>
        <a:lstStyle/>
        <a:p>
          <a:r>
            <a:rPr lang="es-SV" dirty="0"/>
            <a:t>Manejo de proyectos</a:t>
          </a:r>
        </a:p>
      </dgm:t>
    </dgm:pt>
    <dgm:pt modelId="{C57196B9-1484-4693-8612-CC44B09007C0}" type="parTrans" cxnId="{62DAA446-0E1B-41D7-A737-8385A30F91A8}">
      <dgm:prSet/>
      <dgm:spPr/>
      <dgm:t>
        <a:bodyPr/>
        <a:lstStyle/>
        <a:p>
          <a:endParaRPr lang="es-SV"/>
        </a:p>
      </dgm:t>
    </dgm:pt>
    <dgm:pt modelId="{47702BF8-952B-4D74-BB01-E1C18A6E8449}" type="sibTrans" cxnId="{62DAA446-0E1B-41D7-A737-8385A30F91A8}">
      <dgm:prSet/>
      <dgm:spPr/>
      <dgm:t>
        <a:bodyPr/>
        <a:lstStyle/>
        <a:p>
          <a:endParaRPr lang="es-SV"/>
        </a:p>
      </dgm:t>
    </dgm:pt>
    <dgm:pt modelId="{584E166B-B55F-448F-A370-9144C9E1C831}">
      <dgm:prSet phldrT="[Texto]"/>
      <dgm:spPr/>
      <dgm:t>
        <a:bodyPr/>
        <a:lstStyle/>
        <a:p>
          <a:r>
            <a:rPr lang="es-SV" dirty="0"/>
            <a:t>Otorgamiento de donaciones y/o mecanismos de asignación de financiamiento</a:t>
          </a:r>
        </a:p>
      </dgm:t>
    </dgm:pt>
    <dgm:pt modelId="{128C3CEE-9781-46AC-8737-5C8AE4A86E69}" type="parTrans" cxnId="{DCF1AF4C-872C-4459-9FBB-37D9AB756341}">
      <dgm:prSet/>
      <dgm:spPr/>
      <dgm:t>
        <a:bodyPr/>
        <a:lstStyle/>
        <a:p>
          <a:endParaRPr lang="es-SV"/>
        </a:p>
      </dgm:t>
    </dgm:pt>
    <dgm:pt modelId="{3BBBC8A4-7851-4C59-9BEF-A58D8DB2B946}" type="sibTrans" cxnId="{DCF1AF4C-872C-4459-9FBB-37D9AB756341}">
      <dgm:prSet/>
      <dgm:spPr/>
      <dgm:t>
        <a:bodyPr/>
        <a:lstStyle/>
        <a:p>
          <a:endParaRPr lang="es-SV"/>
        </a:p>
      </dgm:t>
    </dgm:pt>
    <dgm:pt modelId="{97A34142-A0EB-49DE-8B5C-C84DD976C73D}">
      <dgm:prSet phldrT="[Texto]"/>
      <dgm:spPr/>
      <dgm:t>
        <a:bodyPr/>
        <a:lstStyle/>
        <a:p>
          <a:r>
            <a:rPr lang="es-SV" dirty="0"/>
            <a:t>Créditos  y /o mezclas</a:t>
          </a:r>
        </a:p>
      </dgm:t>
    </dgm:pt>
    <dgm:pt modelId="{FBBDF0F0-49FF-439B-A497-BABB552DE1E9}" type="parTrans" cxnId="{07F5B808-A6A9-4B34-BD99-2C802C87F2D4}">
      <dgm:prSet/>
      <dgm:spPr/>
      <dgm:t>
        <a:bodyPr/>
        <a:lstStyle/>
        <a:p>
          <a:endParaRPr lang="es-SV"/>
        </a:p>
      </dgm:t>
    </dgm:pt>
    <dgm:pt modelId="{EB81A707-337E-4744-853F-31559F2BA66A}" type="sibTrans" cxnId="{07F5B808-A6A9-4B34-BD99-2C802C87F2D4}">
      <dgm:prSet/>
      <dgm:spPr/>
      <dgm:t>
        <a:bodyPr/>
        <a:lstStyle/>
        <a:p>
          <a:endParaRPr lang="es-SV"/>
        </a:p>
      </dgm:t>
    </dgm:pt>
    <dgm:pt modelId="{496CF290-8CFC-4998-B952-DC0B01ABC31C}" type="pres">
      <dgm:prSet presAssocID="{D8DDCCCC-ECBD-4E04-BDD5-FC6A6C660CCE}" presName="linear" presStyleCnt="0">
        <dgm:presLayoutVars>
          <dgm:dir/>
          <dgm:animLvl val="lvl"/>
          <dgm:resizeHandles val="exact"/>
        </dgm:presLayoutVars>
      </dgm:prSet>
      <dgm:spPr/>
    </dgm:pt>
    <dgm:pt modelId="{9E8CF9AE-0CA0-4EF6-81DE-6183E147B88B}" type="pres">
      <dgm:prSet presAssocID="{56AAB7A4-C2CF-485D-94D4-2AC1027CEF8B}" presName="parentLin" presStyleCnt="0"/>
      <dgm:spPr/>
    </dgm:pt>
    <dgm:pt modelId="{9EA9948F-80BF-40E4-B63E-62019B53E836}" type="pres">
      <dgm:prSet presAssocID="{56AAB7A4-C2CF-485D-94D4-2AC1027CEF8B}" presName="parentLeftMargin" presStyleLbl="node1" presStyleIdx="0" presStyleCnt="2"/>
      <dgm:spPr/>
    </dgm:pt>
    <dgm:pt modelId="{D181B7E1-9713-4E87-A04F-80D064224F69}" type="pres">
      <dgm:prSet presAssocID="{56AAB7A4-C2CF-485D-94D4-2AC1027CEF8B}" presName="parentText" presStyleLbl="node1" presStyleIdx="0" presStyleCnt="2">
        <dgm:presLayoutVars>
          <dgm:chMax val="0"/>
          <dgm:bulletEnabled val="1"/>
        </dgm:presLayoutVars>
      </dgm:prSet>
      <dgm:spPr/>
    </dgm:pt>
    <dgm:pt modelId="{57D9FEAB-BC78-4EB6-84A3-45997D9DE629}" type="pres">
      <dgm:prSet presAssocID="{56AAB7A4-C2CF-485D-94D4-2AC1027CEF8B}" presName="negativeSpace" presStyleCnt="0"/>
      <dgm:spPr/>
    </dgm:pt>
    <dgm:pt modelId="{981894F2-280B-4850-B70E-6D7BC5A37897}" type="pres">
      <dgm:prSet presAssocID="{56AAB7A4-C2CF-485D-94D4-2AC1027CEF8B}" presName="childText" presStyleLbl="conFgAcc1" presStyleIdx="0" presStyleCnt="2">
        <dgm:presLayoutVars>
          <dgm:bulletEnabled val="1"/>
        </dgm:presLayoutVars>
      </dgm:prSet>
      <dgm:spPr/>
    </dgm:pt>
    <dgm:pt modelId="{C3CC3677-3CB7-4627-B8ED-FD6C7B6B2B90}" type="pres">
      <dgm:prSet presAssocID="{7856C057-BBA3-498F-AB03-0037B0342D34}" presName="spaceBetweenRectangles" presStyleCnt="0"/>
      <dgm:spPr/>
    </dgm:pt>
    <dgm:pt modelId="{F164DE5D-1EB4-4ED8-952E-1479FD3C3F20}" type="pres">
      <dgm:prSet presAssocID="{5D4B443A-52E6-43B7-A6F8-23B7F4CDFBE5}" presName="parentLin" presStyleCnt="0"/>
      <dgm:spPr/>
    </dgm:pt>
    <dgm:pt modelId="{01463FA3-523F-4FB8-906A-E2D6BEE381F8}" type="pres">
      <dgm:prSet presAssocID="{5D4B443A-52E6-43B7-A6F8-23B7F4CDFBE5}" presName="parentLeftMargin" presStyleLbl="node1" presStyleIdx="0" presStyleCnt="2"/>
      <dgm:spPr/>
    </dgm:pt>
    <dgm:pt modelId="{03592B4C-C980-416F-9B73-EA5B548DB13E}" type="pres">
      <dgm:prSet presAssocID="{5D4B443A-52E6-43B7-A6F8-23B7F4CDFBE5}" presName="parentText" presStyleLbl="node1" presStyleIdx="1" presStyleCnt="2">
        <dgm:presLayoutVars>
          <dgm:chMax val="0"/>
          <dgm:bulletEnabled val="1"/>
        </dgm:presLayoutVars>
      </dgm:prSet>
      <dgm:spPr/>
    </dgm:pt>
    <dgm:pt modelId="{E0248548-DE22-4C42-A61B-90C69D046586}" type="pres">
      <dgm:prSet presAssocID="{5D4B443A-52E6-43B7-A6F8-23B7F4CDFBE5}" presName="negativeSpace" presStyleCnt="0"/>
      <dgm:spPr/>
    </dgm:pt>
    <dgm:pt modelId="{32D725D3-FC1A-4335-B02E-21856ACDFF40}" type="pres">
      <dgm:prSet presAssocID="{5D4B443A-52E6-43B7-A6F8-23B7F4CDFBE5}" presName="childText" presStyleLbl="conFgAcc1" presStyleIdx="1" presStyleCnt="2">
        <dgm:presLayoutVars>
          <dgm:bulletEnabled val="1"/>
        </dgm:presLayoutVars>
      </dgm:prSet>
      <dgm:spPr/>
    </dgm:pt>
  </dgm:ptLst>
  <dgm:cxnLst>
    <dgm:cxn modelId="{07F5B808-A6A9-4B34-BD99-2C802C87F2D4}" srcId="{5D4B443A-52E6-43B7-A6F8-23B7F4CDFBE5}" destId="{97A34142-A0EB-49DE-8B5C-C84DD976C73D}" srcOrd="2" destOrd="0" parTransId="{FBBDF0F0-49FF-439B-A497-BABB552DE1E9}" sibTransId="{EB81A707-337E-4744-853F-31559F2BA66A}"/>
    <dgm:cxn modelId="{2C9EFE1B-1986-48C2-9466-6283FA4D1518}" srcId="{56AAB7A4-C2CF-485D-94D4-2AC1027CEF8B}" destId="{1A6DC09F-69C1-48D3-B738-E241B1EDDE41}" srcOrd="0" destOrd="0" parTransId="{EB270722-3408-4932-829A-0999754C3120}" sibTransId="{BF4A4C1E-1290-4A47-B950-606AEC565E9C}"/>
    <dgm:cxn modelId="{FCDA9240-00C3-498F-B60E-A821677707C0}" type="presOf" srcId="{5D4B443A-52E6-43B7-A6F8-23B7F4CDFBE5}" destId="{01463FA3-523F-4FB8-906A-E2D6BEE381F8}" srcOrd="0" destOrd="0" presId="urn:microsoft.com/office/officeart/2005/8/layout/list1"/>
    <dgm:cxn modelId="{158C5241-F2B3-4F75-80EC-63204ED791B2}" type="presOf" srcId="{5D4B443A-52E6-43B7-A6F8-23B7F4CDFBE5}" destId="{03592B4C-C980-416F-9B73-EA5B548DB13E}" srcOrd="1" destOrd="0" presId="urn:microsoft.com/office/officeart/2005/8/layout/list1"/>
    <dgm:cxn modelId="{1B3A7A45-749F-4CC0-866F-04236F368B07}" type="presOf" srcId="{97A34142-A0EB-49DE-8B5C-C84DD976C73D}" destId="{32D725D3-FC1A-4335-B02E-21856ACDFF40}" srcOrd="0" destOrd="2" presId="urn:microsoft.com/office/officeart/2005/8/layout/list1"/>
    <dgm:cxn modelId="{62DAA446-0E1B-41D7-A737-8385A30F91A8}" srcId="{5D4B443A-52E6-43B7-A6F8-23B7F4CDFBE5}" destId="{03404D06-E8D7-4A24-B324-DD5FD8A91993}" srcOrd="0" destOrd="0" parTransId="{C57196B9-1484-4693-8612-CC44B09007C0}" sibTransId="{47702BF8-952B-4D74-BB01-E1C18A6E8449}"/>
    <dgm:cxn modelId="{845ED646-22EF-4EEA-9BA2-D7FB03A7F326}" type="presOf" srcId="{03404D06-E8D7-4A24-B324-DD5FD8A91993}" destId="{32D725D3-FC1A-4335-B02E-21856ACDFF40}" srcOrd="0" destOrd="0" presId="urn:microsoft.com/office/officeart/2005/8/layout/list1"/>
    <dgm:cxn modelId="{DCF1AF4C-872C-4459-9FBB-37D9AB756341}" srcId="{5D4B443A-52E6-43B7-A6F8-23B7F4CDFBE5}" destId="{584E166B-B55F-448F-A370-9144C9E1C831}" srcOrd="1" destOrd="0" parTransId="{128C3CEE-9781-46AC-8737-5C8AE4A86E69}" sibTransId="{3BBBC8A4-7851-4C59-9BEF-A58D8DB2B946}"/>
    <dgm:cxn modelId="{83A04C9E-F8D6-463A-8B03-686F96095303}" type="presOf" srcId="{1A48DEEA-42E7-46C8-BBD7-17C14BEE8C0A}" destId="{981894F2-280B-4850-B70E-6D7BC5A37897}" srcOrd="0" destOrd="1" presId="urn:microsoft.com/office/officeart/2005/8/layout/list1"/>
    <dgm:cxn modelId="{8F3527A4-3523-460C-B85B-CE3EEF3DF4C1}" type="presOf" srcId="{56AAB7A4-C2CF-485D-94D4-2AC1027CEF8B}" destId="{9EA9948F-80BF-40E4-B63E-62019B53E836}" srcOrd="0" destOrd="0" presId="urn:microsoft.com/office/officeart/2005/8/layout/list1"/>
    <dgm:cxn modelId="{E5D9DFA7-70CB-4B81-BA2D-BA6A8F4583C1}" type="presOf" srcId="{D8DDCCCC-ECBD-4E04-BDD5-FC6A6C660CCE}" destId="{496CF290-8CFC-4998-B952-DC0B01ABC31C}" srcOrd="0" destOrd="0" presId="urn:microsoft.com/office/officeart/2005/8/layout/list1"/>
    <dgm:cxn modelId="{0EDDDEB5-BCA3-422A-8A38-BF5F1B79EC74}" type="presOf" srcId="{1A6DC09F-69C1-48D3-B738-E241B1EDDE41}" destId="{981894F2-280B-4850-B70E-6D7BC5A37897}" srcOrd="0" destOrd="0" presId="urn:microsoft.com/office/officeart/2005/8/layout/list1"/>
    <dgm:cxn modelId="{00616AC7-05F7-4322-82AB-78F18E841F90}" type="presOf" srcId="{584E166B-B55F-448F-A370-9144C9E1C831}" destId="{32D725D3-FC1A-4335-B02E-21856ACDFF40}" srcOrd="0" destOrd="1" presId="urn:microsoft.com/office/officeart/2005/8/layout/list1"/>
    <dgm:cxn modelId="{AFCECCD2-4CFE-48C4-89DF-AB126510B246}" srcId="{56AAB7A4-C2CF-485D-94D4-2AC1027CEF8B}" destId="{1A48DEEA-42E7-46C8-BBD7-17C14BEE8C0A}" srcOrd="1" destOrd="0" parTransId="{F712ADB1-AD85-4AD5-9A1E-203091552D9A}" sibTransId="{0E6FE06D-99D1-490F-9E7A-7D5AD84BAD28}"/>
    <dgm:cxn modelId="{25E9BFDE-7F38-4C96-A0E8-0F066C05E70B}" srcId="{D8DDCCCC-ECBD-4E04-BDD5-FC6A6C660CCE}" destId="{56AAB7A4-C2CF-485D-94D4-2AC1027CEF8B}" srcOrd="0" destOrd="0" parTransId="{DA1AF337-402C-4EE4-A952-B2E4E63BCBD6}" sibTransId="{7856C057-BBA3-498F-AB03-0037B0342D34}"/>
    <dgm:cxn modelId="{BE3991ED-4DAF-48AC-97DB-808206F29D4E}" srcId="{D8DDCCCC-ECBD-4E04-BDD5-FC6A6C660CCE}" destId="{5D4B443A-52E6-43B7-A6F8-23B7F4CDFBE5}" srcOrd="1" destOrd="0" parTransId="{0855FCBD-8BC2-46A0-8277-ABBABA42CE9B}" sibTransId="{643E2E5A-B733-448C-9119-8CBB4D23EBE6}"/>
    <dgm:cxn modelId="{65FD48F7-AE36-44A5-8783-42224C5C4DDB}" type="presOf" srcId="{56AAB7A4-C2CF-485D-94D4-2AC1027CEF8B}" destId="{D181B7E1-9713-4E87-A04F-80D064224F69}" srcOrd="1" destOrd="0" presId="urn:microsoft.com/office/officeart/2005/8/layout/list1"/>
    <dgm:cxn modelId="{18BC028F-C558-4203-870D-E79CD6F6F68E}" type="presParOf" srcId="{496CF290-8CFC-4998-B952-DC0B01ABC31C}" destId="{9E8CF9AE-0CA0-4EF6-81DE-6183E147B88B}" srcOrd="0" destOrd="0" presId="urn:microsoft.com/office/officeart/2005/8/layout/list1"/>
    <dgm:cxn modelId="{974C5B0D-DD8E-4E5B-A53E-C6AA8D7A3CC5}" type="presParOf" srcId="{9E8CF9AE-0CA0-4EF6-81DE-6183E147B88B}" destId="{9EA9948F-80BF-40E4-B63E-62019B53E836}" srcOrd="0" destOrd="0" presId="urn:microsoft.com/office/officeart/2005/8/layout/list1"/>
    <dgm:cxn modelId="{B153A212-F62A-4D20-8CBC-96A93C79A8D9}" type="presParOf" srcId="{9E8CF9AE-0CA0-4EF6-81DE-6183E147B88B}" destId="{D181B7E1-9713-4E87-A04F-80D064224F69}" srcOrd="1" destOrd="0" presId="urn:microsoft.com/office/officeart/2005/8/layout/list1"/>
    <dgm:cxn modelId="{34ADBE22-93EE-4E29-834E-CB34AF771AF3}" type="presParOf" srcId="{496CF290-8CFC-4998-B952-DC0B01ABC31C}" destId="{57D9FEAB-BC78-4EB6-84A3-45997D9DE629}" srcOrd="1" destOrd="0" presId="urn:microsoft.com/office/officeart/2005/8/layout/list1"/>
    <dgm:cxn modelId="{C4512751-868C-4584-BFCF-E962DF7A2A60}" type="presParOf" srcId="{496CF290-8CFC-4998-B952-DC0B01ABC31C}" destId="{981894F2-280B-4850-B70E-6D7BC5A37897}" srcOrd="2" destOrd="0" presId="urn:microsoft.com/office/officeart/2005/8/layout/list1"/>
    <dgm:cxn modelId="{E840112A-052E-4211-8893-7C81C0797D1A}" type="presParOf" srcId="{496CF290-8CFC-4998-B952-DC0B01ABC31C}" destId="{C3CC3677-3CB7-4627-B8ED-FD6C7B6B2B90}" srcOrd="3" destOrd="0" presId="urn:microsoft.com/office/officeart/2005/8/layout/list1"/>
    <dgm:cxn modelId="{156D6971-C75A-4626-8896-B980FC737761}" type="presParOf" srcId="{496CF290-8CFC-4998-B952-DC0B01ABC31C}" destId="{F164DE5D-1EB4-4ED8-952E-1479FD3C3F20}" srcOrd="4" destOrd="0" presId="urn:microsoft.com/office/officeart/2005/8/layout/list1"/>
    <dgm:cxn modelId="{6F779675-6DD9-414C-886A-D020B9C79C49}" type="presParOf" srcId="{F164DE5D-1EB4-4ED8-952E-1479FD3C3F20}" destId="{01463FA3-523F-4FB8-906A-E2D6BEE381F8}" srcOrd="0" destOrd="0" presId="urn:microsoft.com/office/officeart/2005/8/layout/list1"/>
    <dgm:cxn modelId="{25A83E72-CE20-49CD-8B97-B20A56041DA5}" type="presParOf" srcId="{F164DE5D-1EB4-4ED8-952E-1479FD3C3F20}" destId="{03592B4C-C980-416F-9B73-EA5B548DB13E}" srcOrd="1" destOrd="0" presId="urn:microsoft.com/office/officeart/2005/8/layout/list1"/>
    <dgm:cxn modelId="{C6B3AED8-C6A6-443E-87BD-57F442A9FFE3}" type="presParOf" srcId="{496CF290-8CFC-4998-B952-DC0B01ABC31C}" destId="{E0248548-DE22-4C42-A61B-90C69D046586}" srcOrd="5" destOrd="0" presId="urn:microsoft.com/office/officeart/2005/8/layout/list1"/>
    <dgm:cxn modelId="{17D6BC83-5358-4846-ABA8-05BFA7B384E8}" type="presParOf" srcId="{496CF290-8CFC-4998-B952-DC0B01ABC31C}" destId="{32D725D3-FC1A-4335-B02E-21856ACDFF40}"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860890-89E8-4DEE-83B9-74CEB7D6AD6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SV"/>
        </a:p>
      </dgm:t>
    </dgm:pt>
    <dgm:pt modelId="{1ABE5CF5-8AF0-41BC-806C-203EE0C4FE4F}">
      <dgm:prSet phldrT="[Texto]" custT="1"/>
      <dgm:spPr/>
      <dgm:t>
        <a:bodyPr/>
        <a:lstStyle/>
        <a:p>
          <a:r>
            <a:rPr lang="es-SV" sz="2000" dirty="0"/>
            <a:t>Sistema Institucional de Gestión Ambiental y Social a nivel de política:</a:t>
          </a:r>
        </a:p>
        <a:p>
          <a:r>
            <a:rPr lang="es-SV" sz="2000" dirty="0"/>
            <a:t>- Estándar de desempeño (PS por sus siglas en inglés) 1:</a:t>
          </a:r>
        </a:p>
        <a:p>
          <a:r>
            <a:rPr lang="es-SV" sz="2000" dirty="0"/>
            <a:t>Evaluación y gestión de los riesgos sociales y ambientales  e impactos a través de un sistema de gestión social y ambiental (ESMS por sus siglas inglés)</a:t>
          </a:r>
        </a:p>
      </dgm:t>
    </dgm:pt>
    <dgm:pt modelId="{0EBA1A80-12A6-4D1E-A1A6-7209EFF31A4B}" type="parTrans" cxnId="{4351E4CD-C558-45CA-AA22-A970DFE2CE8F}">
      <dgm:prSet/>
      <dgm:spPr/>
      <dgm:t>
        <a:bodyPr/>
        <a:lstStyle/>
        <a:p>
          <a:endParaRPr lang="es-SV"/>
        </a:p>
      </dgm:t>
    </dgm:pt>
    <dgm:pt modelId="{58BCCAA0-E2E2-431C-86C6-242DE5D17136}" type="sibTrans" cxnId="{4351E4CD-C558-45CA-AA22-A970DFE2CE8F}">
      <dgm:prSet/>
      <dgm:spPr/>
      <dgm:t>
        <a:bodyPr/>
        <a:lstStyle/>
        <a:p>
          <a:endParaRPr lang="es-SV"/>
        </a:p>
      </dgm:t>
    </dgm:pt>
    <dgm:pt modelId="{186A85DD-D2CD-4B47-9F3A-F95C9A99E6E3}">
      <dgm:prSet custT="1"/>
      <dgm:spPr/>
      <dgm:t>
        <a:bodyPr/>
        <a:lstStyle/>
        <a:p>
          <a:r>
            <a:rPr lang="es-SV" sz="1800" b="1" dirty="0"/>
            <a:t>A nivel de proyecto:</a:t>
          </a:r>
        </a:p>
      </dgm:t>
    </dgm:pt>
    <dgm:pt modelId="{C81D935C-EACD-4933-A791-EAC46C6305F6}" type="parTrans" cxnId="{BAF6C568-659C-45A9-A900-43D2476E9E4F}">
      <dgm:prSet/>
      <dgm:spPr/>
      <dgm:t>
        <a:bodyPr/>
        <a:lstStyle/>
        <a:p>
          <a:endParaRPr lang="es-SV"/>
        </a:p>
      </dgm:t>
    </dgm:pt>
    <dgm:pt modelId="{3F3D6502-27D7-4090-9A63-9B08BAF8A98F}" type="sibTrans" cxnId="{BAF6C568-659C-45A9-A900-43D2476E9E4F}">
      <dgm:prSet/>
      <dgm:spPr/>
      <dgm:t>
        <a:bodyPr/>
        <a:lstStyle/>
        <a:p>
          <a:endParaRPr lang="es-SV"/>
        </a:p>
      </dgm:t>
    </dgm:pt>
    <dgm:pt modelId="{A2808FC6-D72D-494E-8FC2-E798A4B5C48F}">
      <dgm:prSet custT="1"/>
      <dgm:spPr/>
      <dgm:t>
        <a:bodyPr/>
        <a:lstStyle/>
        <a:p>
          <a:r>
            <a:rPr lang="es-SV" sz="1800" dirty="0"/>
            <a:t>PS2: Condiciones de trabajo</a:t>
          </a:r>
        </a:p>
      </dgm:t>
    </dgm:pt>
    <dgm:pt modelId="{FC1686C5-5348-45F5-8104-7178C79D50E6}" type="parTrans" cxnId="{645F3436-53B8-4E06-8FEB-B2381F513821}">
      <dgm:prSet/>
      <dgm:spPr/>
      <dgm:t>
        <a:bodyPr/>
        <a:lstStyle/>
        <a:p>
          <a:endParaRPr lang="es-SV"/>
        </a:p>
      </dgm:t>
    </dgm:pt>
    <dgm:pt modelId="{09DCA22A-7497-44FF-8793-2F052B4A22D1}" type="sibTrans" cxnId="{645F3436-53B8-4E06-8FEB-B2381F513821}">
      <dgm:prSet/>
      <dgm:spPr/>
      <dgm:t>
        <a:bodyPr/>
        <a:lstStyle/>
        <a:p>
          <a:endParaRPr lang="es-SV"/>
        </a:p>
      </dgm:t>
    </dgm:pt>
    <dgm:pt modelId="{205BC794-3177-4E9E-9D1B-5C01C0B8CDDD}">
      <dgm:prSet custT="1"/>
      <dgm:spPr/>
      <dgm:t>
        <a:bodyPr/>
        <a:lstStyle/>
        <a:p>
          <a:r>
            <a:rPr lang="es-SV" sz="1800" dirty="0"/>
            <a:t>PS3: Eficiencia de los recursos y prevención de la contaminación</a:t>
          </a:r>
        </a:p>
      </dgm:t>
    </dgm:pt>
    <dgm:pt modelId="{6B6E2CB8-1635-4F8C-A46E-C6908B43E8E5}" type="parTrans" cxnId="{0D9417B3-2FB9-4FBF-8EEC-E6AAF0B1D0BB}">
      <dgm:prSet/>
      <dgm:spPr/>
      <dgm:t>
        <a:bodyPr/>
        <a:lstStyle/>
        <a:p>
          <a:endParaRPr lang="es-SV"/>
        </a:p>
      </dgm:t>
    </dgm:pt>
    <dgm:pt modelId="{46CDC978-983E-4B53-B351-F9B9A73FDDC7}" type="sibTrans" cxnId="{0D9417B3-2FB9-4FBF-8EEC-E6AAF0B1D0BB}">
      <dgm:prSet/>
      <dgm:spPr/>
      <dgm:t>
        <a:bodyPr/>
        <a:lstStyle/>
        <a:p>
          <a:endParaRPr lang="es-SV"/>
        </a:p>
      </dgm:t>
    </dgm:pt>
    <dgm:pt modelId="{DB57CFE3-F9EB-4A38-9D10-CE50C165B0C6}">
      <dgm:prSet custT="1"/>
      <dgm:spPr/>
      <dgm:t>
        <a:bodyPr/>
        <a:lstStyle/>
        <a:p>
          <a:r>
            <a:rPr lang="es-SV" sz="1800" dirty="0"/>
            <a:t>PS4: Salud, Seguridad y Protección de la Comunidad</a:t>
          </a:r>
        </a:p>
      </dgm:t>
    </dgm:pt>
    <dgm:pt modelId="{3DC99024-CAB6-4ED5-B2FE-52E816235BEB}" type="parTrans" cxnId="{9F6827CE-DC63-440E-8514-74E5187B8EA5}">
      <dgm:prSet/>
      <dgm:spPr/>
      <dgm:t>
        <a:bodyPr/>
        <a:lstStyle/>
        <a:p>
          <a:endParaRPr lang="es-SV"/>
        </a:p>
      </dgm:t>
    </dgm:pt>
    <dgm:pt modelId="{49E57D48-1AC4-4DE8-BB9E-CE77CAD42475}" type="sibTrans" cxnId="{9F6827CE-DC63-440E-8514-74E5187B8EA5}">
      <dgm:prSet/>
      <dgm:spPr/>
      <dgm:t>
        <a:bodyPr/>
        <a:lstStyle/>
        <a:p>
          <a:endParaRPr lang="es-SV"/>
        </a:p>
      </dgm:t>
    </dgm:pt>
    <dgm:pt modelId="{6D209487-6FDE-48F3-9CA6-885970E618BA}">
      <dgm:prSet custT="1"/>
      <dgm:spPr/>
      <dgm:t>
        <a:bodyPr/>
        <a:lstStyle/>
        <a:p>
          <a:r>
            <a:rPr lang="es-SV" sz="1800" dirty="0"/>
            <a:t>PS5: Adquisición de la tierra y reasentamiento voluntario</a:t>
          </a:r>
        </a:p>
      </dgm:t>
    </dgm:pt>
    <dgm:pt modelId="{DE2688FE-FFD1-4783-9D95-C5D1E19DB64B}" type="parTrans" cxnId="{2A64F338-B5D4-4019-9A90-7E1E7F741D3D}">
      <dgm:prSet/>
      <dgm:spPr/>
      <dgm:t>
        <a:bodyPr/>
        <a:lstStyle/>
        <a:p>
          <a:endParaRPr lang="es-SV"/>
        </a:p>
      </dgm:t>
    </dgm:pt>
    <dgm:pt modelId="{C191C3A1-8810-4BF3-90C4-025054033B8C}" type="sibTrans" cxnId="{2A64F338-B5D4-4019-9A90-7E1E7F741D3D}">
      <dgm:prSet/>
      <dgm:spPr/>
      <dgm:t>
        <a:bodyPr/>
        <a:lstStyle/>
        <a:p>
          <a:endParaRPr lang="es-SV"/>
        </a:p>
      </dgm:t>
    </dgm:pt>
    <dgm:pt modelId="{7AF016C4-5CE5-44AF-B4BF-606864CA8F9A}">
      <dgm:prSet custT="1"/>
      <dgm:spPr/>
      <dgm:t>
        <a:bodyPr/>
        <a:lstStyle/>
        <a:p>
          <a:r>
            <a:rPr lang="es-SV" sz="1800" dirty="0"/>
            <a:t>PS6: Conservación de la Biodiversidad y manejo sostenible de los recursos naturales vivientes</a:t>
          </a:r>
        </a:p>
      </dgm:t>
    </dgm:pt>
    <dgm:pt modelId="{AB80EE25-DF46-4746-B08C-F4F32AB23406}" type="parTrans" cxnId="{6EF9748F-4523-4397-BBB1-9EAC376F3017}">
      <dgm:prSet/>
      <dgm:spPr/>
      <dgm:t>
        <a:bodyPr/>
        <a:lstStyle/>
        <a:p>
          <a:endParaRPr lang="es-SV"/>
        </a:p>
      </dgm:t>
    </dgm:pt>
    <dgm:pt modelId="{C3A8961F-060D-4A4F-844B-D302DF1A4B8C}" type="sibTrans" cxnId="{6EF9748F-4523-4397-BBB1-9EAC376F3017}">
      <dgm:prSet/>
      <dgm:spPr/>
      <dgm:t>
        <a:bodyPr/>
        <a:lstStyle/>
        <a:p>
          <a:endParaRPr lang="es-SV"/>
        </a:p>
      </dgm:t>
    </dgm:pt>
    <dgm:pt modelId="{A92FAF8C-EFE3-46D1-BEF6-7881F478FA05}">
      <dgm:prSet custT="1"/>
      <dgm:spPr/>
      <dgm:t>
        <a:bodyPr/>
        <a:lstStyle/>
        <a:p>
          <a:r>
            <a:rPr lang="es-SV" sz="1800" dirty="0"/>
            <a:t>PS7: Poblaciones </a:t>
          </a:r>
          <a:r>
            <a:rPr lang="es-SV" sz="1800" dirty="0" err="1"/>
            <a:t>indigenas</a:t>
          </a:r>
          <a:endParaRPr lang="es-SV" sz="1800" dirty="0"/>
        </a:p>
      </dgm:t>
    </dgm:pt>
    <dgm:pt modelId="{A5C29547-B6F2-4AFE-BE39-3CA30DD76C12}" type="parTrans" cxnId="{652547CB-0715-43CD-A221-B06B7B51D881}">
      <dgm:prSet/>
      <dgm:spPr/>
      <dgm:t>
        <a:bodyPr/>
        <a:lstStyle/>
        <a:p>
          <a:endParaRPr lang="es-SV"/>
        </a:p>
      </dgm:t>
    </dgm:pt>
    <dgm:pt modelId="{B57F1591-64D4-49A0-9BDC-D928028A819B}" type="sibTrans" cxnId="{652547CB-0715-43CD-A221-B06B7B51D881}">
      <dgm:prSet/>
      <dgm:spPr/>
      <dgm:t>
        <a:bodyPr/>
        <a:lstStyle/>
        <a:p>
          <a:endParaRPr lang="es-SV"/>
        </a:p>
      </dgm:t>
    </dgm:pt>
    <dgm:pt modelId="{787BFA27-64CB-4BCA-A6E4-C87FCCA43487}">
      <dgm:prSet custT="1"/>
      <dgm:spPr/>
      <dgm:t>
        <a:bodyPr/>
        <a:lstStyle/>
        <a:p>
          <a:r>
            <a:rPr lang="es-SV" sz="1800" dirty="0"/>
            <a:t>PS8: Patrimonio cultural</a:t>
          </a:r>
        </a:p>
      </dgm:t>
    </dgm:pt>
    <dgm:pt modelId="{EF846755-A84F-4BF7-8C68-C14643CC3E7C}" type="parTrans" cxnId="{E995E91B-CD20-4654-A5D5-6874552D10A1}">
      <dgm:prSet/>
      <dgm:spPr/>
      <dgm:t>
        <a:bodyPr/>
        <a:lstStyle/>
        <a:p>
          <a:endParaRPr lang="es-SV"/>
        </a:p>
      </dgm:t>
    </dgm:pt>
    <dgm:pt modelId="{6796DF85-3971-49B7-95D4-BCD8158E1989}" type="sibTrans" cxnId="{E995E91B-CD20-4654-A5D5-6874552D10A1}">
      <dgm:prSet/>
      <dgm:spPr/>
      <dgm:t>
        <a:bodyPr/>
        <a:lstStyle/>
        <a:p>
          <a:endParaRPr lang="es-SV"/>
        </a:p>
      </dgm:t>
    </dgm:pt>
    <dgm:pt modelId="{322805F7-CF6E-4C65-BE31-DEFD216C3D3A}" type="pres">
      <dgm:prSet presAssocID="{43860890-89E8-4DEE-83B9-74CEB7D6AD66}" presName="linear" presStyleCnt="0">
        <dgm:presLayoutVars>
          <dgm:dir/>
          <dgm:animLvl val="lvl"/>
          <dgm:resizeHandles val="exact"/>
        </dgm:presLayoutVars>
      </dgm:prSet>
      <dgm:spPr/>
    </dgm:pt>
    <dgm:pt modelId="{E6179466-C4FB-42C4-BF52-7A5A4E85FF31}" type="pres">
      <dgm:prSet presAssocID="{1ABE5CF5-8AF0-41BC-806C-203EE0C4FE4F}" presName="parentLin" presStyleCnt="0"/>
      <dgm:spPr/>
    </dgm:pt>
    <dgm:pt modelId="{B6C3DDA7-EF0A-46AD-9226-4B73EA556B36}" type="pres">
      <dgm:prSet presAssocID="{1ABE5CF5-8AF0-41BC-806C-203EE0C4FE4F}" presName="parentLeftMargin" presStyleLbl="node1" presStyleIdx="0" presStyleCnt="1"/>
      <dgm:spPr/>
    </dgm:pt>
    <dgm:pt modelId="{F056ABDC-3DF3-4350-B448-BB1020F9BE91}" type="pres">
      <dgm:prSet presAssocID="{1ABE5CF5-8AF0-41BC-806C-203EE0C4FE4F}" presName="parentText" presStyleLbl="node1" presStyleIdx="0" presStyleCnt="1" custScaleX="142997" custScaleY="101232" custLinFactNeighborX="-35857" custLinFactNeighborY="-47605">
        <dgm:presLayoutVars>
          <dgm:chMax val="0"/>
          <dgm:bulletEnabled val="1"/>
        </dgm:presLayoutVars>
      </dgm:prSet>
      <dgm:spPr/>
    </dgm:pt>
    <dgm:pt modelId="{AE12D2B1-6BFC-40EB-B0B2-085CE273D3AB}" type="pres">
      <dgm:prSet presAssocID="{1ABE5CF5-8AF0-41BC-806C-203EE0C4FE4F}" presName="negativeSpace" presStyleCnt="0"/>
      <dgm:spPr/>
    </dgm:pt>
    <dgm:pt modelId="{AEC02138-C0AC-4F2E-B8BB-56653A895B23}" type="pres">
      <dgm:prSet presAssocID="{1ABE5CF5-8AF0-41BC-806C-203EE0C4FE4F}" presName="childText" presStyleLbl="conFgAcc1" presStyleIdx="0" presStyleCnt="1">
        <dgm:presLayoutVars>
          <dgm:bulletEnabled val="1"/>
        </dgm:presLayoutVars>
      </dgm:prSet>
      <dgm:spPr/>
    </dgm:pt>
  </dgm:ptLst>
  <dgm:cxnLst>
    <dgm:cxn modelId="{E995E91B-CD20-4654-A5D5-6874552D10A1}" srcId="{1ABE5CF5-8AF0-41BC-806C-203EE0C4FE4F}" destId="{787BFA27-64CB-4BCA-A6E4-C87FCCA43487}" srcOrd="7" destOrd="0" parTransId="{EF846755-A84F-4BF7-8C68-C14643CC3E7C}" sibTransId="{6796DF85-3971-49B7-95D4-BCD8158E1989}"/>
    <dgm:cxn modelId="{67D53026-94F4-4FC5-A946-9462D041DF9C}" type="presOf" srcId="{1ABE5CF5-8AF0-41BC-806C-203EE0C4FE4F}" destId="{B6C3DDA7-EF0A-46AD-9226-4B73EA556B36}" srcOrd="0" destOrd="0" presId="urn:microsoft.com/office/officeart/2005/8/layout/list1"/>
    <dgm:cxn modelId="{645F3436-53B8-4E06-8FEB-B2381F513821}" srcId="{1ABE5CF5-8AF0-41BC-806C-203EE0C4FE4F}" destId="{A2808FC6-D72D-494E-8FC2-E798A4B5C48F}" srcOrd="1" destOrd="0" parTransId="{FC1686C5-5348-45F5-8104-7178C79D50E6}" sibTransId="{09DCA22A-7497-44FF-8793-2F052B4A22D1}"/>
    <dgm:cxn modelId="{2A64F338-B5D4-4019-9A90-7E1E7F741D3D}" srcId="{1ABE5CF5-8AF0-41BC-806C-203EE0C4FE4F}" destId="{6D209487-6FDE-48F3-9CA6-885970E618BA}" srcOrd="4" destOrd="0" parTransId="{DE2688FE-FFD1-4783-9D95-C5D1E19DB64B}" sibTransId="{C191C3A1-8810-4BF3-90C4-025054033B8C}"/>
    <dgm:cxn modelId="{AB12623A-106D-489F-BD2A-6187D1CD2228}" type="presOf" srcId="{787BFA27-64CB-4BCA-A6E4-C87FCCA43487}" destId="{AEC02138-C0AC-4F2E-B8BB-56653A895B23}" srcOrd="0" destOrd="7" presId="urn:microsoft.com/office/officeart/2005/8/layout/list1"/>
    <dgm:cxn modelId="{EEDBA368-021B-42DB-AEF0-AD1EBC6A23F3}" type="presOf" srcId="{43860890-89E8-4DEE-83B9-74CEB7D6AD66}" destId="{322805F7-CF6E-4C65-BE31-DEFD216C3D3A}" srcOrd="0" destOrd="0" presId="urn:microsoft.com/office/officeart/2005/8/layout/list1"/>
    <dgm:cxn modelId="{BAF6C568-659C-45A9-A900-43D2476E9E4F}" srcId="{1ABE5CF5-8AF0-41BC-806C-203EE0C4FE4F}" destId="{186A85DD-D2CD-4B47-9F3A-F95C9A99E6E3}" srcOrd="0" destOrd="0" parTransId="{C81D935C-EACD-4933-A791-EAC46C6305F6}" sibTransId="{3F3D6502-27D7-4090-9A63-9B08BAF8A98F}"/>
    <dgm:cxn modelId="{D2E76388-97CC-4A54-BD95-D1A6A77C9801}" type="presOf" srcId="{6D209487-6FDE-48F3-9CA6-885970E618BA}" destId="{AEC02138-C0AC-4F2E-B8BB-56653A895B23}" srcOrd="0" destOrd="4" presId="urn:microsoft.com/office/officeart/2005/8/layout/list1"/>
    <dgm:cxn modelId="{6EF9748F-4523-4397-BBB1-9EAC376F3017}" srcId="{1ABE5CF5-8AF0-41BC-806C-203EE0C4FE4F}" destId="{7AF016C4-5CE5-44AF-B4BF-606864CA8F9A}" srcOrd="5" destOrd="0" parTransId="{AB80EE25-DF46-4746-B08C-F4F32AB23406}" sibTransId="{C3A8961F-060D-4A4F-844B-D302DF1A4B8C}"/>
    <dgm:cxn modelId="{6C8CAA96-40F1-4E56-B08B-35CD20DFDBF9}" type="presOf" srcId="{7AF016C4-5CE5-44AF-B4BF-606864CA8F9A}" destId="{AEC02138-C0AC-4F2E-B8BB-56653A895B23}" srcOrd="0" destOrd="5" presId="urn:microsoft.com/office/officeart/2005/8/layout/list1"/>
    <dgm:cxn modelId="{76E1E2A2-72DC-4774-90D4-88289F93EE3C}" type="presOf" srcId="{205BC794-3177-4E9E-9D1B-5C01C0B8CDDD}" destId="{AEC02138-C0AC-4F2E-B8BB-56653A895B23}" srcOrd="0" destOrd="2" presId="urn:microsoft.com/office/officeart/2005/8/layout/list1"/>
    <dgm:cxn modelId="{0D9417B3-2FB9-4FBF-8EEC-E6AAF0B1D0BB}" srcId="{1ABE5CF5-8AF0-41BC-806C-203EE0C4FE4F}" destId="{205BC794-3177-4E9E-9D1B-5C01C0B8CDDD}" srcOrd="2" destOrd="0" parTransId="{6B6E2CB8-1635-4F8C-A46E-C6908B43E8E5}" sibTransId="{46CDC978-983E-4B53-B351-F9B9A73FDDC7}"/>
    <dgm:cxn modelId="{7480F0C3-5599-4B41-8736-069079393796}" type="presOf" srcId="{DB57CFE3-F9EB-4A38-9D10-CE50C165B0C6}" destId="{AEC02138-C0AC-4F2E-B8BB-56653A895B23}" srcOrd="0" destOrd="3" presId="urn:microsoft.com/office/officeart/2005/8/layout/list1"/>
    <dgm:cxn modelId="{652547CB-0715-43CD-A221-B06B7B51D881}" srcId="{1ABE5CF5-8AF0-41BC-806C-203EE0C4FE4F}" destId="{A92FAF8C-EFE3-46D1-BEF6-7881F478FA05}" srcOrd="6" destOrd="0" parTransId="{A5C29547-B6F2-4AFE-BE39-3CA30DD76C12}" sibTransId="{B57F1591-64D4-49A0-9BDC-D928028A819B}"/>
    <dgm:cxn modelId="{4351E4CD-C558-45CA-AA22-A970DFE2CE8F}" srcId="{43860890-89E8-4DEE-83B9-74CEB7D6AD66}" destId="{1ABE5CF5-8AF0-41BC-806C-203EE0C4FE4F}" srcOrd="0" destOrd="0" parTransId="{0EBA1A80-12A6-4D1E-A1A6-7209EFF31A4B}" sibTransId="{58BCCAA0-E2E2-431C-86C6-242DE5D17136}"/>
    <dgm:cxn modelId="{9F6827CE-DC63-440E-8514-74E5187B8EA5}" srcId="{1ABE5CF5-8AF0-41BC-806C-203EE0C4FE4F}" destId="{DB57CFE3-F9EB-4A38-9D10-CE50C165B0C6}" srcOrd="3" destOrd="0" parTransId="{3DC99024-CAB6-4ED5-B2FE-52E816235BEB}" sibTransId="{49E57D48-1AC4-4DE8-BB9E-CE77CAD42475}"/>
    <dgm:cxn modelId="{7832C5E4-AF39-45B5-8411-350B3FB63B48}" type="presOf" srcId="{186A85DD-D2CD-4B47-9F3A-F95C9A99E6E3}" destId="{AEC02138-C0AC-4F2E-B8BB-56653A895B23}" srcOrd="0" destOrd="0" presId="urn:microsoft.com/office/officeart/2005/8/layout/list1"/>
    <dgm:cxn modelId="{387956F6-1A5D-41E7-A9A0-F1B9E801A061}" type="presOf" srcId="{A2808FC6-D72D-494E-8FC2-E798A4B5C48F}" destId="{AEC02138-C0AC-4F2E-B8BB-56653A895B23}" srcOrd="0" destOrd="1" presId="urn:microsoft.com/office/officeart/2005/8/layout/list1"/>
    <dgm:cxn modelId="{5C163EF7-7A16-4090-B715-90D5CF3A83EC}" type="presOf" srcId="{A92FAF8C-EFE3-46D1-BEF6-7881F478FA05}" destId="{AEC02138-C0AC-4F2E-B8BB-56653A895B23}" srcOrd="0" destOrd="6" presId="urn:microsoft.com/office/officeart/2005/8/layout/list1"/>
    <dgm:cxn modelId="{185ECFFB-174C-4374-B086-D74442E7BA58}" type="presOf" srcId="{1ABE5CF5-8AF0-41BC-806C-203EE0C4FE4F}" destId="{F056ABDC-3DF3-4350-B448-BB1020F9BE91}" srcOrd="1" destOrd="0" presId="urn:microsoft.com/office/officeart/2005/8/layout/list1"/>
    <dgm:cxn modelId="{6EC3F9F2-1594-4D74-B3CE-0740E186230A}" type="presParOf" srcId="{322805F7-CF6E-4C65-BE31-DEFD216C3D3A}" destId="{E6179466-C4FB-42C4-BF52-7A5A4E85FF31}" srcOrd="0" destOrd="0" presId="urn:microsoft.com/office/officeart/2005/8/layout/list1"/>
    <dgm:cxn modelId="{CFB4F972-08F5-418D-BCB5-F6B7931534F5}" type="presParOf" srcId="{E6179466-C4FB-42C4-BF52-7A5A4E85FF31}" destId="{B6C3DDA7-EF0A-46AD-9226-4B73EA556B36}" srcOrd="0" destOrd="0" presId="urn:microsoft.com/office/officeart/2005/8/layout/list1"/>
    <dgm:cxn modelId="{6D0144AB-3AF0-48BA-B0F6-4C310AF72944}" type="presParOf" srcId="{E6179466-C4FB-42C4-BF52-7A5A4E85FF31}" destId="{F056ABDC-3DF3-4350-B448-BB1020F9BE91}" srcOrd="1" destOrd="0" presId="urn:microsoft.com/office/officeart/2005/8/layout/list1"/>
    <dgm:cxn modelId="{1BB9305D-248D-4C9A-A31F-CF2366E4E34C}" type="presParOf" srcId="{322805F7-CF6E-4C65-BE31-DEFD216C3D3A}" destId="{AE12D2B1-6BFC-40EB-B0B2-085CE273D3AB}" srcOrd="1" destOrd="0" presId="urn:microsoft.com/office/officeart/2005/8/layout/list1"/>
    <dgm:cxn modelId="{DC57AE73-8E83-4364-99F2-6209DC816BA7}" type="presParOf" srcId="{322805F7-CF6E-4C65-BE31-DEFD216C3D3A}" destId="{AEC02138-C0AC-4F2E-B8BB-56653A895B23}"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5C264F2-5AE7-3C49-96FC-4301F7B8EF1B}"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0372291A-8FA6-6C44-888E-21F5013593B3}">
      <dgm:prSet>
        <dgm:style>
          <a:lnRef idx="2">
            <a:schemeClr val="accent2">
              <a:shade val="50000"/>
            </a:schemeClr>
          </a:lnRef>
          <a:fillRef idx="1">
            <a:schemeClr val="accent2"/>
          </a:fillRef>
          <a:effectRef idx="0">
            <a:schemeClr val="accent2"/>
          </a:effectRef>
          <a:fontRef idx="minor">
            <a:schemeClr val="lt1"/>
          </a:fontRef>
        </dgm:style>
      </dgm:prSet>
      <dgm:spPr>
        <a:ln>
          <a:noFill/>
        </a:ln>
      </dgm:spPr>
      <dgm:t>
        <a:bodyPr/>
        <a:lstStyle/>
        <a:p>
          <a:pPr rtl="0"/>
          <a:r>
            <a:rPr lang="en-US" b="0" dirty="0" err="1"/>
            <a:t>Funciones</a:t>
          </a:r>
          <a:r>
            <a:rPr lang="en-US" b="0" dirty="0"/>
            <a:t> </a:t>
          </a:r>
          <a:r>
            <a:rPr lang="en-US" b="0" dirty="0" err="1"/>
            <a:t>Fiduciarias</a:t>
          </a:r>
          <a:endParaRPr lang="en-US" b="0" dirty="0"/>
        </a:p>
      </dgm:t>
    </dgm:pt>
    <dgm:pt modelId="{8262611E-7010-1B4A-861F-78964D96F774}" type="parTrans" cxnId="{AB29995C-DF43-444A-92DC-AA30FBB03676}">
      <dgm:prSet/>
      <dgm:spPr/>
      <dgm:t>
        <a:bodyPr/>
        <a:lstStyle/>
        <a:p>
          <a:endParaRPr lang="en-US"/>
        </a:p>
      </dgm:t>
    </dgm:pt>
    <dgm:pt modelId="{5B680148-1C95-344B-B846-C7158C976B9C}" type="sibTrans" cxnId="{AB29995C-DF43-444A-92DC-AA30FBB03676}">
      <dgm:prSet/>
      <dgm:spPr/>
      <dgm:t>
        <a:bodyPr/>
        <a:lstStyle/>
        <a:p>
          <a:endParaRPr lang="en-US"/>
        </a:p>
      </dgm:t>
    </dgm:pt>
    <dgm:pt modelId="{97A167CE-FC09-7446-8D33-3C591C7320D5}">
      <dgm:prSet>
        <dgm:style>
          <a:lnRef idx="2">
            <a:schemeClr val="accent3">
              <a:shade val="50000"/>
            </a:schemeClr>
          </a:lnRef>
          <a:fillRef idx="1">
            <a:schemeClr val="accent3"/>
          </a:fillRef>
          <a:effectRef idx="0">
            <a:schemeClr val="accent3"/>
          </a:effectRef>
          <a:fontRef idx="minor">
            <a:schemeClr val="lt1"/>
          </a:fontRef>
        </dgm:style>
      </dgm:prSet>
      <dgm:spPr>
        <a:solidFill>
          <a:schemeClr val="tx2"/>
        </a:solidFill>
        <a:ln>
          <a:noFill/>
        </a:ln>
      </dgm:spPr>
      <dgm:t>
        <a:bodyPr/>
        <a:lstStyle/>
        <a:p>
          <a:pPr rtl="0"/>
          <a:r>
            <a:rPr lang="en-US" b="0" dirty="0" err="1"/>
            <a:t>Tamaño</a:t>
          </a:r>
          <a:r>
            <a:rPr lang="en-US" b="0" dirty="0"/>
            <a:t> de </a:t>
          </a:r>
          <a:r>
            <a:rPr lang="en-US" b="0" dirty="0" err="1"/>
            <a:t>proyecto</a:t>
          </a:r>
          <a:r>
            <a:rPr lang="en-US" b="0" dirty="0"/>
            <a:t>/</a:t>
          </a:r>
          <a:r>
            <a:rPr lang="en-US" b="0" dirty="0" err="1"/>
            <a:t>actividad</a:t>
          </a:r>
          <a:r>
            <a:rPr lang="en-US" b="0" dirty="0"/>
            <a:t> </a:t>
          </a:r>
          <a:r>
            <a:rPr lang="en-US" b="0" dirty="0" err="1"/>
            <a:t>dentro</a:t>
          </a:r>
          <a:r>
            <a:rPr lang="en-US" b="0" dirty="0"/>
            <a:t> de un </a:t>
          </a:r>
          <a:r>
            <a:rPr lang="en-US" b="0" dirty="0" err="1"/>
            <a:t>programa</a:t>
          </a:r>
          <a:endParaRPr lang="en-US" b="0" dirty="0"/>
        </a:p>
      </dgm:t>
    </dgm:pt>
    <dgm:pt modelId="{20D73EDD-CB47-4E42-85FA-68CB0048899C}" type="parTrans" cxnId="{4A7F13C2-258F-4D4B-8817-5DE52EC8503E}">
      <dgm:prSet/>
      <dgm:spPr/>
      <dgm:t>
        <a:bodyPr/>
        <a:lstStyle/>
        <a:p>
          <a:endParaRPr lang="en-US"/>
        </a:p>
      </dgm:t>
    </dgm:pt>
    <dgm:pt modelId="{19D072BA-03DD-1A44-A4A3-3950144FFA62}" type="sibTrans" cxnId="{4A7F13C2-258F-4D4B-8817-5DE52EC8503E}">
      <dgm:prSet/>
      <dgm:spPr/>
      <dgm:t>
        <a:bodyPr/>
        <a:lstStyle/>
        <a:p>
          <a:endParaRPr lang="en-US"/>
        </a:p>
      </dgm:t>
    </dgm:pt>
    <dgm:pt modelId="{9ED6F0DE-89AB-7D47-908C-7A23D7CC2A64}">
      <dgm:prSet>
        <dgm:style>
          <a:lnRef idx="2">
            <a:schemeClr val="accent5">
              <a:shade val="50000"/>
            </a:schemeClr>
          </a:lnRef>
          <a:fillRef idx="1">
            <a:schemeClr val="accent5"/>
          </a:fillRef>
          <a:effectRef idx="0">
            <a:schemeClr val="accent5"/>
          </a:effectRef>
          <a:fontRef idx="minor">
            <a:schemeClr val="lt1"/>
          </a:fontRef>
        </dgm:style>
      </dgm:prSet>
      <dgm:spPr>
        <a:ln>
          <a:noFill/>
        </a:ln>
      </dgm:spPr>
      <dgm:t>
        <a:bodyPr/>
        <a:lstStyle/>
        <a:p>
          <a:pPr rtl="0"/>
          <a:r>
            <a:rPr lang="en-US" b="0" dirty="0" err="1"/>
            <a:t>Categoría</a:t>
          </a:r>
          <a:r>
            <a:rPr lang="en-US" b="0" dirty="0"/>
            <a:t> de </a:t>
          </a:r>
          <a:r>
            <a:rPr lang="en-US" b="0" dirty="0" err="1"/>
            <a:t>Riesgo</a:t>
          </a:r>
          <a:r>
            <a:rPr lang="en-US" b="0" dirty="0"/>
            <a:t> </a:t>
          </a:r>
          <a:r>
            <a:rPr lang="en-US" b="0" dirty="0" err="1"/>
            <a:t>Ambiental</a:t>
          </a:r>
          <a:r>
            <a:rPr lang="en-US" b="0" dirty="0"/>
            <a:t> y Social</a:t>
          </a:r>
        </a:p>
      </dgm:t>
    </dgm:pt>
    <dgm:pt modelId="{DA4A23C3-29C9-F24D-B2C4-3999CD5C6415}" type="parTrans" cxnId="{455E4829-BE10-4447-9E1D-46D30E562149}">
      <dgm:prSet/>
      <dgm:spPr/>
      <dgm:t>
        <a:bodyPr/>
        <a:lstStyle/>
        <a:p>
          <a:endParaRPr lang="en-US"/>
        </a:p>
      </dgm:t>
    </dgm:pt>
    <dgm:pt modelId="{31BBA8FE-F484-C643-A9B6-E70E32B8204E}" type="sibTrans" cxnId="{455E4829-BE10-4447-9E1D-46D30E562149}">
      <dgm:prSet/>
      <dgm:spPr/>
      <dgm:t>
        <a:bodyPr/>
        <a:lstStyle/>
        <a:p>
          <a:endParaRPr lang="en-US"/>
        </a:p>
      </dgm:t>
    </dgm:pt>
    <dgm:pt modelId="{8326CD31-1509-7A42-ADC0-DB364AB699F6}">
      <dgm:prSet/>
      <dgm:spPr>
        <a:solidFill>
          <a:schemeClr val="bg1">
            <a:lumMod val="85000"/>
          </a:schemeClr>
        </a:solidFill>
        <a:ln>
          <a:noFill/>
        </a:ln>
      </dgm:spPr>
      <dgm:t>
        <a:bodyPr/>
        <a:lstStyle/>
        <a:p>
          <a:pPr rtl="0"/>
          <a:endParaRPr lang="en-US" dirty="0"/>
        </a:p>
      </dgm:t>
    </dgm:pt>
    <dgm:pt modelId="{80335557-DB73-2D46-A8B1-93D73C36F9F4}" type="parTrans" cxnId="{7D29EA02-BDD8-524A-839A-275D8C440AC2}">
      <dgm:prSet/>
      <dgm:spPr/>
      <dgm:t>
        <a:bodyPr/>
        <a:lstStyle/>
        <a:p>
          <a:endParaRPr lang="en-US"/>
        </a:p>
      </dgm:t>
    </dgm:pt>
    <dgm:pt modelId="{2FCC3505-A0EB-DB49-AFB4-E1A7A333E387}" type="sibTrans" cxnId="{7D29EA02-BDD8-524A-839A-275D8C440AC2}">
      <dgm:prSet/>
      <dgm:spPr/>
      <dgm:t>
        <a:bodyPr/>
        <a:lstStyle/>
        <a:p>
          <a:endParaRPr lang="en-US"/>
        </a:p>
      </dgm:t>
    </dgm:pt>
    <dgm:pt modelId="{FC7964BC-28DB-F247-A2CA-2A371211003C}">
      <dgm:prSet/>
      <dgm:spPr>
        <a:solidFill>
          <a:schemeClr val="bg1">
            <a:lumMod val="85000"/>
          </a:schemeClr>
        </a:solidFill>
        <a:ln>
          <a:noFill/>
        </a:ln>
      </dgm:spPr>
      <dgm:t>
        <a:bodyPr/>
        <a:lstStyle/>
        <a:p>
          <a:pPr rtl="0"/>
          <a:endParaRPr lang="en-US" dirty="0"/>
        </a:p>
      </dgm:t>
    </dgm:pt>
    <dgm:pt modelId="{E80ABC29-7B03-4144-A2D7-6090541C2DE7}" type="sibTrans" cxnId="{94756493-7C36-4349-A6E5-3F2EA079A5E3}">
      <dgm:prSet/>
      <dgm:spPr/>
      <dgm:t>
        <a:bodyPr/>
        <a:lstStyle/>
        <a:p>
          <a:endParaRPr lang="en-US"/>
        </a:p>
      </dgm:t>
    </dgm:pt>
    <dgm:pt modelId="{07F2BB46-9FB9-E14C-80BF-03168F12581A}" type="parTrans" cxnId="{94756493-7C36-4349-A6E5-3F2EA079A5E3}">
      <dgm:prSet/>
      <dgm:spPr/>
      <dgm:t>
        <a:bodyPr/>
        <a:lstStyle/>
        <a:p>
          <a:endParaRPr lang="en-US"/>
        </a:p>
      </dgm:t>
    </dgm:pt>
    <dgm:pt modelId="{24916340-9DEE-E24D-880F-0A31C6ACD952}">
      <dgm:prSet/>
      <dgm:spPr>
        <a:solidFill>
          <a:schemeClr val="bg1">
            <a:lumMod val="85000"/>
          </a:schemeClr>
        </a:solidFill>
        <a:ln>
          <a:noFill/>
        </a:ln>
      </dgm:spPr>
      <dgm:t>
        <a:bodyPr/>
        <a:lstStyle/>
        <a:p>
          <a:pPr rtl="0"/>
          <a:endParaRPr lang="en-US" dirty="0"/>
        </a:p>
      </dgm:t>
    </dgm:pt>
    <dgm:pt modelId="{99154A85-1FF9-2847-B744-97E34141F2D2}" type="sibTrans" cxnId="{4A9E6087-8A91-6141-A6EA-B860E11E182B}">
      <dgm:prSet/>
      <dgm:spPr/>
      <dgm:t>
        <a:bodyPr/>
        <a:lstStyle/>
        <a:p>
          <a:endParaRPr lang="en-US"/>
        </a:p>
      </dgm:t>
    </dgm:pt>
    <dgm:pt modelId="{3B878B67-D3B2-4846-AF44-9F86F524F7F8}" type="parTrans" cxnId="{4A9E6087-8A91-6141-A6EA-B860E11E182B}">
      <dgm:prSet/>
      <dgm:spPr/>
      <dgm:t>
        <a:bodyPr/>
        <a:lstStyle/>
        <a:p>
          <a:endParaRPr lang="en-US"/>
        </a:p>
      </dgm:t>
    </dgm:pt>
    <dgm:pt modelId="{15842DD7-AE82-F64F-9B2D-ECA98B311978}" type="pres">
      <dgm:prSet presAssocID="{E5C264F2-5AE7-3C49-96FC-4301F7B8EF1B}" presName="Name0" presStyleCnt="0">
        <dgm:presLayoutVars>
          <dgm:dir/>
          <dgm:animLvl val="lvl"/>
          <dgm:resizeHandles val="exact"/>
        </dgm:presLayoutVars>
      </dgm:prSet>
      <dgm:spPr/>
    </dgm:pt>
    <dgm:pt modelId="{C7930B7C-D8BB-3242-BAA4-FCC86954B2B1}" type="pres">
      <dgm:prSet presAssocID="{0372291A-8FA6-6C44-888E-21F5013593B3}" presName="composite" presStyleCnt="0"/>
      <dgm:spPr/>
    </dgm:pt>
    <dgm:pt modelId="{90D45978-3CA7-DD4B-8B19-A521D0F223A9}" type="pres">
      <dgm:prSet presAssocID="{0372291A-8FA6-6C44-888E-21F5013593B3}" presName="parTx" presStyleLbl="alignNode1" presStyleIdx="0" presStyleCnt="3" custScaleY="106163" custLinFactNeighborX="10008" custLinFactNeighborY="-41529">
        <dgm:presLayoutVars>
          <dgm:chMax val="0"/>
          <dgm:chPref val="0"/>
          <dgm:bulletEnabled val="1"/>
        </dgm:presLayoutVars>
      </dgm:prSet>
      <dgm:spPr/>
    </dgm:pt>
    <dgm:pt modelId="{DD520279-824B-9444-8675-FB551B84B2F0}" type="pres">
      <dgm:prSet presAssocID="{0372291A-8FA6-6C44-888E-21F5013593B3}" presName="desTx" presStyleLbl="alignAccFollowNode1" presStyleIdx="0" presStyleCnt="3" custScaleY="225361" custLinFactNeighborX="10155" custLinFactNeighborY="31270">
        <dgm:presLayoutVars>
          <dgm:bulletEnabled val="1"/>
        </dgm:presLayoutVars>
      </dgm:prSet>
      <dgm:spPr/>
    </dgm:pt>
    <dgm:pt modelId="{51CB0E58-875D-5244-959B-D8437395B37C}" type="pres">
      <dgm:prSet presAssocID="{5B680148-1C95-344B-B846-C7158C976B9C}" presName="space" presStyleCnt="0"/>
      <dgm:spPr/>
    </dgm:pt>
    <dgm:pt modelId="{9C8D5DF5-0EBC-AD46-8DE3-460A0DA8A7F5}" type="pres">
      <dgm:prSet presAssocID="{97A167CE-FC09-7446-8D33-3C591C7320D5}" presName="composite" presStyleCnt="0"/>
      <dgm:spPr/>
    </dgm:pt>
    <dgm:pt modelId="{24839EB8-981C-B34E-8E29-4C9EC18C7A8F}" type="pres">
      <dgm:prSet presAssocID="{97A167CE-FC09-7446-8D33-3C591C7320D5}" presName="parTx" presStyleLbl="alignNode1" presStyleIdx="1" presStyleCnt="3" custScaleY="106163" custLinFactNeighborX="214" custLinFactNeighborY="-41529">
        <dgm:presLayoutVars>
          <dgm:chMax val="0"/>
          <dgm:chPref val="0"/>
          <dgm:bulletEnabled val="1"/>
        </dgm:presLayoutVars>
      </dgm:prSet>
      <dgm:spPr/>
    </dgm:pt>
    <dgm:pt modelId="{F4C9DBFB-A278-5648-AD6B-31E33034AF92}" type="pres">
      <dgm:prSet presAssocID="{97A167CE-FC09-7446-8D33-3C591C7320D5}" presName="desTx" presStyleLbl="alignAccFollowNode1" presStyleIdx="1" presStyleCnt="3" custScaleY="225361" custLinFactNeighborX="420" custLinFactNeighborY="32642">
        <dgm:presLayoutVars>
          <dgm:bulletEnabled val="1"/>
        </dgm:presLayoutVars>
      </dgm:prSet>
      <dgm:spPr/>
    </dgm:pt>
    <dgm:pt modelId="{97FD552C-30AE-054D-B094-DBE288091F3E}" type="pres">
      <dgm:prSet presAssocID="{19D072BA-03DD-1A44-A4A3-3950144FFA62}" presName="space" presStyleCnt="0"/>
      <dgm:spPr/>
    </dgm:pt>
    <dgm:pt modelId="{9DD003F5-0B0A-7B46-AC67-6375F18E706D}" type="pres">
      <dgm:prSet presAssocID="{9ED6F0DE-89AB-7D47-908C-7A23D7CC2A64}" presName="composite" presStyleCnt="0"/>
      <dgm:spPr/>
    </dgm:pt>
    <dgm:pt modelId="{4E22914F-7A2E-994C-A57A-40D7E05341A2}" type="pres">
      <dgm:prSet presAssocID="{9ED6F0DE-89AB-7D47-908C-7A23D7CC2A64}" presName="parTx" presStyleLbl="alignNode1" presStyleIdx="2" presStyleCnt="3" custScaleY="106163" custLinFactNeighborX="-9264" custLinFactNeighborY="-41529">
        <dgm:presLayoutVars>
          <dgm:chMax val="0"/>
          <dgm:chPref val="0"/>
          <dgm:bulletEnabled val="1"/>
        </dgm:presLayoutVars>
      </dgm:prSet>
      <dgm:spPr/>
    </dgm:pt>
    <dgm:pt modelId="{A0E3CCA7-7B2F-4142-894D-B1AA52D1A6E9}" type="pres">
      <dgm:prSet presAssocID="{9ED6F0DE-89AB-7D47-908C-7A23D7CC2A64}" presName="desTx" presStyleLbl="alignAccFollowNode1" presStyleIdx="2" presStyleCnt="3" custScaleY="225361" custLinFactNeighborX="-9059" custLinFactNeighborY="32642">
        <dgm:presLayoutVars>
          <dgm:bulletEnabled val="1"/>
        </dgm:presLayoutVars>
      </dgm:prSet>
      <dgm:spPr/>
    </dgm:pt>
  </dgm:ptLst>
  <dgm:cxnLst>
    <dgm:cxn modelId="{7D29EA02-BDD8-524A-839A-275D8C440AC2}" srcId="{9ED6F0DE-89AB-7D47-908C-7A23D7CC2A64}" destId="{8326CD31-1509-7A42-ADC0-DB364AB699F6}" srcOrd="0" destOrd="0" parTransId="{80335557-DB73-2D46-A8B1-93D73C36F9F4}" sibTransId="{2FCC3505-A0EB-DB49-AFB4-E1A7A333E387}"/>
    <dgm:cxn modelId="{5BBE2523-F165-2748-8F64-2E176E0DB8C6}" type="presOf" srcId="{0372291A-8FA6-6C44-888E-21F5013593B3}" destId="{90D45978-3CA7-DD4B-8B19-A521D0F223A9}" srcOrd="0" destOrd="0" presId="urn:microsoft.com/office/officeart/2005/8/layout/hList1"/>
    <dgm:cxn modelId="{455E4829-BE10-4447-9E1D-46D30E562149}" srcId="{E5C264F2-5AE7-3C49-96FC-4301F7B8EF1B}" destId="{9ED6F0DE-89AB-7D47-908C-7A23D7CC2A64}" srcOrd="2" destOrd="0" parTransId="{DA4A23C3-29C9-F24D-B2C4-3999CD5C6415}" sibTransId="{31BBA8FE-F484-C643-A9B6-E70E32B8204E}"/>
    <dgm:cxn modelId="{5FEB355A-8D6F-D54C-A13F-E4DB0BDA4650}" type="presOf" srcId="{FC7964BC-28DB-F247-A2CA-2A371211003C}" destId="{F4C9DBFB-A278-5648-AD6B-31E33034AF92}" srcOrd="0" destOrd="0" presId="urn:microsoft.com/office/officeart/2005/8/layout/hList1"/>
    <dgm:cxn modelId="{AB29995C-DF43-444A-92DC-AA30FBB03676}" srcId="{E5C264F2-5AE7-3C49-96FC-4301F7B8EF1B}" destId="{0372291A-8FA6-6C44-888E-21F5013593B3}" srcOrd="0" destOrd="0" parTransId="{8262611E-7010-1B4A-861F-78964D96F774}" sibTransId="{5B680148-1C95-344B-B846-C7158C976B9C}"/>
    <dgm:cxn modelId="{8E123C5D-7894-EA47-8CC9-78B95A9F125E}" type="presOf" srcId="{97A167CE-FC09-7446-8D33-3C591C7320D5}" destId="{24839EB8-981C-B34E-8E29-4C9EC18C7A8F}" srcOrd="0" destOrd="0" presId="urn:microsoft.com/office/officeart/2005/8/layout/hList1"/>
    <dgm:cxn modelId="{4A9E6087-8A91-6141-A6EA-B860E11E182B}" srcId="{0372291A-8FA6-6C44-888E-21F5013593B3}" destId="{24916340-9DEE-E24D-880F-0A31C6ACD952}" srcOrd="0" destOrd="0" parTransId="{3B878B67-D3B2-4846-AF44-9F86F524F7F8}" sibTransId="{99154A85-1FF9-2847-B744-97E34141F2D2}"/>
    <dgm:cxn modelId="{49AA838F-48B3-1A42-9B04-15D8310DCD44}" type="presOf" srcId="{8326CD31-1509-7A42-ADC0-DB364AB699F6}" destId="{A0E3CCA7-7B2F-4142-894D-B1AA52D1A6E9}" srcOrd="0" destOrd="0" presId="urn:microsoft.com/office/officeart/2005/8/layout/hList1"/>
    <dgm:cxn modelId="{94756493-7C36-4349-A6E5-3F2EA079A5E3}" srcId="{97A167CE-FC09-7446-8D33-3C591C7320D5}" destId="{FC7964BC-28DB-F247-A2CA-2A371211003C}" srcOrd="0" destOrd="0" parTransId="{07F2BB46-9FB9-E14C-80BF-03168F12581A}" sibTransId="{E80ABC29-7B03-4144-A2D7-6090541C2DE7}"/>
    <dgm:cxn modelId="{81CCEDA0-4EDE-5346-B7F6-8B1582F11C4D}" type="presOf" srcId="{9ED6F0DE-89AB-7D47-908C-7A23D7CC2A64}" destId="{4E22914F-7A2E-994C-A57A-40D7E05341A2}" srcOrd="0" destOrd="0" presId="urn:microsoft.com/office/officeart/2005/8/layout/hList1"/>
    <dgm:cxn modelId="{4A7F13C2-258F-4D4B-8817-5DE52EC8503E}" srcId="{E5C264F2-5AE7-3C49-96FC-4301F7B8EF1B}" destId="{97A167CE-FC09-7446-8D33-3C591C7320D5}" srcOrd="1" destOrd="0" parTransId="{20D73EDD-CB47-4E42-85FA-68CB0048899C}" sibTransId="{19D072BA-03DD-1A44-A4A3-3950144FFA62}"/>
    <dgm:cxn modelId="{957E37D6-CB66-EE40-9C17-5BAE20FAB626}" type="presOf" srcId="{24916340-9DEE-E24D-880F-0A31C6ACD952}" destId="{DD520279-824B-9444-8675-FB551B84B2F0}" srcOrd="0" destOrd="0" presId="urn:microsoft.com/office/officeart/2005/8/layout/hList1"/>
    <dgm:cxn modelId="{D2EC7CFF-6690-7D45-82F5-12E1880A6269}" type="presOf" srcId="{E5C264F2-5AE7-3C49-96FC-4301F7B8EF1B}" destId="{15842DD7-AE82-F64F-9B2D-ECA98B311978}" srcOrd="0" destOrd="0" presId="urn:microsoft.com/office/officeart/2005/8/layout/hList1"/>
    <dgm:cxn modelId="{975279A2-0726-264A-A798-3544409BD6AF}" type="presParOf" srcId="{15842DD7-AE82-F64F-9B2D-ECA98B311978}" destId="{C7930B7C-D8BB-3242-BAA4-FCC86954B2B1}" srcOrd="0" destOrd="0" presId="urn:microsoft.com/office/officeart/2005/8/layout/hList1"/>
    <dgm:cxn modelId="{16D7EFC0-0A0E-B44E-AC6E-24B5D8CD67B0}" type="presParOf" srcId="{C7930B7C-D8BB-3242-BAA4-FCC86954B2B1}" destId="{90D45978-3CA7-DD4B-8B19-A521D0F223A9}" srcOrd="0" destOrd="0" presId="urn:microsoft.com/office/officeart/2005/8/layout/hList1"/>
    <dgm:cxn modelId="{803D6C90-0EE0-A14D-A1CA-31C3007DC692}" type="presParOf" srcId="{C7930B7C-D8BB-3242-BAA4-FCC86954B2B1}" destId="{DD520279-824B-9444-8675-FB551B84B2F0}" srcOrd="1" destOrd="0" presId="urn:microsoft.com/office/officeart/2005/8/layout/hList1"/>
    <dgm:cxn modelId="{BA983D1D-D4E6-D64F-ACB2-21A80F83E476}" type="presParOf" srcId="{15842DD7-AE82-F64F-9B2D-ECA98B311978}" destId="{51CB0E58-875D-5244-959B-D8437395B37C}" srcOrd="1" destOrd="0" presId="urn:microsoft.com/office/officeart/2005/8/layout/hList1"/>
    <dgm:cxn modelId="{2979FA2D-F176-104F-AB2C-C57CFBE6811B}" type="presParOf" srcId="{15842DD7-AE82-F64F-9B2D-ECA98B311978}" destId="{9C8D5DF5-0EBC-AD46-8DE3-460A0DA8A7F5}" srcOrd="2" destOrd="0" presId="urn:microsoft.com/office/officeart/2005/8/layout/hList1"/>
    <dgm:cxn modelId="{20FA2346-E2F3-9446-A809-6030D0209637}" type="presParOf" srcId="{9C8D5DF5-0EBC-AD46-8DE3-460A0DA8A7F5}" destId="{24839EB8-981C-B34E-8E29-4C9EC18C7A8F}" srcOrd="0" destOrd="0" presId="urn:microsoft.com/office/officeart/2005/8/layout/hList1"/>
    <dgm:cxn modelId="{EF79B19C-43E2-724D-B0A2-59D9BE86E0C8}" type="presParOf" srcId="{9C8D5DF5-0EBC-AD46-8DE3-460A0DA8A7F5}" destId="{F4C9DBFB-A278-5648-AD6B-31E33034AF92}" srcOrd="1" destOrd="0" presId="urn:microsoft.com/office/officeart/2005/8/layout/hList1"/>
    <dgm:cxn modelId="{C5C8F276-804E-474D-8B41-C6DACF2A4C34}" type="presParOf" srcId="{15842DD7-AE82-F64F-9B2D-ECA98B311978}" destId="{97FD552C-30AE-054D-B094-DBE288091F3E}" srcOrd="3" destOrd="0" presId="urn:microsoft.com/office/officeart/2005/8/layout/hList1"/>
    <dgm:cxn modelId="{D99B5099-94C2-AC47-9EF5-45FD1138B866}" type="presParOf" srcId="{15842DD7-AE82-F64F-9B2D-ECA98B311978}" destId="{9DD003F5-0B0A-7B46-AC67-6375F18E706D}" srcOrd="4" destOrd="0" presId="urn:microsoft.com/office/officeart/2005/8/layout/hList1"/>
    <dgm:cxn modelId="{3DBF4199-EB42-7243-B9CD-D9805CB59E13}" type="presParOf" srcId="{9DD003F5-0B0A-7B46-AC67-6375F18E706D}" destId="{4E22914F-7A2E-994C-A57A-40D7E05341A2}" srcOrd="0" destOrd="0" presId="urn:microsoft.com/office/officeart/2005/8/layout/hList1"/>
    <dgm:cxn modelId="{46A3853B-BF2B-8541-8233-41C70337529A}" type="presParOf" srcId="{9DD003F5-0B0A-7B46-AC67-6375F18E706D}" destId="{A0E3CCA7-7B2F-4142-894D-B1AA52D1A6E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0C3A35D-3DBB-4F45-AABD-126DD888C92C}" type="doc">
      <dgm:prSet loTypeId="urn:microsoft.com/office/officeart/2008/layout/VerticalCurvedList" loCatId="list" qsTypeId="urn:microsoft.com/office/officeart/2005/8/quickstyle/simple1" qsCatId="simple" csTypeId="urn:microsoft.com/office/officeart/2005/8/colors/accent2_3" csCatId="accent2" phldr="1"/>
      <dgm:spPr/>
      <dgm:t>
        <a:bodyPr/>
        <a:lstStyle/>
        <a:p>
          <a:endParaRPr lang="en-US"/>
        </a:p>
      </dgm:t>
    </dgm:pt>
    <dgm:pt modelId="{8C3013CF-7B4B-4AC7-A129-CF2A54867471}">
      <dgm:prSet custT="1"/>
      <dgm:spPr/>
      <dgm:t>
        <a:bodyPr/>
        <a:lstStyle/>
        <a:p>
          <a:pPr rtl="0"/>
          <a:r>
            <a:rPr lang="en-GB" sz="1600" b="1" dirty="0">
              <a:latin typeface="Corbel"/>
              <a:cs typeface="Corbel"/>
            </a:rPr>
            <a:t>1. </a:t>
          </a:r>
          <a:r>
            <a:rPr lang="en-GB" sz="1600" b="1" dirty="0" err="1">
              <a:latin typeface="Corbel"/>
              <a:cs typeface="Corbel"/>
            </a:rPr>
            <a:t>Gobernanza</a:t>
          </a:r>
          <a:r>
            <a:rPr lang="en-GB" sz="1600" b="1" dirty="0">
              <a:latin typeface="Corbel"/>
              <a:cs typeface="Corbel"/>
            </a:rPr>
            <a:t> y </a:t>
          </a:r>
          <a:r>
            <a:rPr lang="en-GB" sz="1600" b="1" dirty="0" err="1">
              <a:latin typeface="Corbel"/>
              <a:cs typeface="Corbel"/>
            </a:rPr>
            <a:t>coordinaci</a:t>
          </a:r>
          <a:r>
            <a:rPr lang="es-ES" sz="1600" b="1" dirty="0" err="1">
              <a:latin typeface="Corbel"/>
              <a:cs typeface="Corbel"/>
            </a:rPr>
            <a:t>ón</a:t>
          </a:r>
          <a:r>
            <a:rPr lang="es-ES" sz="1600" b="1" dirty="0">
              <a:latin typeface="Corbel"/>
              <a:cs typeface="Corbel"/>
            </a:rPr>
            <a:t> para la adaptación establecida</a:t>
          </a:r>
          <a:endParaRPr lang="en-GB" sz="1600" b="1" u="none" dirty="0">
            <a:latin typeface="Corbel"/>
            <a:cs typeface="Corbel"/>
          </a:endParaRPr>
        </a:p>
      </dgm:t>
    </dgm:pt>
    <dgm:pt modelId="{F20B56C1-4370-4FF2-9CE1-22F298DF9377}" type="parTrans" cxnId="{1A4C4E14-40F1-403A-8E13-C00E9DA7BB1A}">
      <dgm:prSet/>
      <dgm:spPr/>
      <dgm:t>
        <a:bodyPr/>
        <a:lstStyle/>
        <a:p>
          <a:endParaRPr lang="en-US" sz="1600" b="0">
            <a:latin typeface="Calibri Light" panose="020F0302020204030204" pitchFamily="34" charset="0"/>
            <a:cs typeface="Calibri Light"/>
          </a:endParaRPr>
        </a:p>
      </dgm:t>
    </dgm:pt>
    <dgm:pt modelId="{592B8C84-B486-488D-81EC-BF99DB0D64F4}" type="sibTrans" cxnId="{1A4C4E14-40F1-403A-8E13-C00E9DA7BB1A}">
      <dgm:prSet/>
      <dgm:spPr/>
      <dgm:t>
        <a:bodyPr/>
        <a:lstStyle/>
        <a:p>
          <a:endParaRPr lang="en-US" sz="1600" b="0">
            <a:latin typeface="Calibri Light" panose="020F0302020204030204" pitchFamily="34" charset="0"/>
            <a:cs typeface="Calibri Light"/>
          </a:endParaRPr>
        </a:p>
      </dgm:t>
    </dgm:pt>
    <dgm:pt modelId="{F11B034E-2337-4936-A8A0-8E56ECB04053}">
      <dgm:prSet custT="1"/>
      <dgm:spPr/>
      <dgm:t>
        <a:bodyPr/>
        <a:lstStyle/>
        <a:p>
          <a:pPr rtl="0"/>
          <a:r>
            <a:rPr lang="en-GB" sz="1600" b="1" u="none" dirty="0">
              <a:latin typeface="Corbel"/>
              <a:cs typeface="Corbel"/>
            </a:rPr>
            <a:t>2. </a:t>
          </a:r>
          <a:r>
            <a:rPr lang="en-GB" sz="1600" b="1" u="none" dirty="0" err="1">
              <a:latin typeface="Corbel"/>
              <a:cs typeface="Corbel"/>
            </a:rPr>
            <a:t>Informaci</a:t>
          </a:r>
          <a:r>
            <a:rPr lang="es-ES" sz="1600" b="1" u="none" dirty="0" err="1">
              <a:latin typeface="Corbel"/>
              <a:cs typeface="Corbel"/>
            </a:rPr>
            <a:t>ón</a:t>
          </a:r>
          <a:r>
            <a:rPr lang="es-ES" sz="1600" b="1" u="none" dirty="0">
              <a:latin typeface="Corbel"/>
              <a:cs typeface="Corbel"/>
            </a:rPr>
            <a:t> sobre Impacto e inversión, y capacidad para analizarla</a:t>
          </a:r>
          <a:endParaRPr lang="en-US" sz="1600" b="1" u="none" dirty="0">
            <a:latin typeface="Corbel"/>
            <a:cs typeface="Corbel"/>
          </a:endParaRPr>
        </a:p>
      </dgm:t>
    </dgm:pt>
    <dgm:pt modelId="{5ADF1F40-389A-4E6D-A605-9207BC66F1BE}" type="parTrans" cxnId="{EFE19FED-1F80-4A18-82DC-EDCF2B7C76BF}">
      <dgm:prSet/>
      <dgm:spPr/>
      <dgm:t>
        <a:bodyPr/>
        <a:lstStyle/>
        <a:p>
          <a:endParaRPr lang="en-US" sz="1600" b="0">
            <a:latin typeface="Calibri Light" panose="020F0302020204030204" pitchFamily="34" charset="0"/>
            <a:cs typeface="Calibri Light"/>
          </a:endParaRPr>
        </a:p>
      </dgm:t>
    </dgm:pt>
    <dgm:pt modelId="{B1522858-A6DA-4E7F-A214-1D7699C5270D}" type="sibTrans" cxnId="{EFE19FED-1F80-4A18-82DC-EDCF2B7C76BF}">
      <dgm:prSet/>
      <dgm:spPr/>
      <dgm:t>
        <a:bodyPr/>
        <a:lstStyle/>
        <a:p>
          <a:endParaRPr lang="en-US" sz="1600" b="0">
            <a:latin typeface="Calibri Light" panose="020F0302020204030204" pitchFamily="34" charset="0"/>
            <a:cs typeface="Calibri Light"/>
          </a:endParaRPr>
        </a:p>
      </dgm:t>
    </dgm:pt>
    <dgm:pt modelId="{5D163D6E-4A49-4007-861E-C9B7759A7871}">
      <dgm:prSet custT="1"/>
      <dgm:spPr/>
      <dgm:t>
        <a:bodyPr/>
        <a:lstStyle/>
        <a:p>
          <a:pPr rtl="0"/>
          <a:r>
            <a:rPr lang="en-GB" sz="1600" b="1" dirty="0">
              <a:latin typeface="Corbel"/>
              <a:cs typeface="Corbel"/>
            </a:rPr>
            <a:t>6. </a:t>
          </a:r>
          <a:r>
            <a:rPr lang="en-GB" sz="1600" b="1" dirty="0" err="1">
              <a:latin typeface="Corbel"/>
              <a:cs typeface="Corbel"/>
            </a:rPr>
            <a:t>Monitoreo</a:t>
          </a:r>
          <a:r>
            <a:rPr lang="en-GB" sz="1600" b="1" dirty="0">
              <a:latin typeface="Corbel"/>
              <a:cs typeface="Corbel"/>
            </a:rPr>
            <a:t> y </a:t>
          </a:r>
          <a:r>
            <a:rPr lang="en-GB" sz="1600" b="1" dirty="0" err="1">
              <a:latin typeface="Corbel"/>
              <a:cs typeface="Corbel"/>
            </a:rPr>
            <a:t>Aprendizaje</a:t>
          </a:r>
          <a:endParaRPr lang="en-US" sz="1600" b="1" dirty="0">
            <a:latin typeface="Corbel"/>
            <a:cs typeface="Corbel"/>
          </a:endParaRPr>
        </a:p>
      </dgm:t>
    </dgm:pt>
    <dgm:pt modelId="{008EB576-0D28-48D0-8461-E72B60AEEFB5}" type="parTrans" cxnId="{FF24E425-FC70-43C1-BED8-6C8066C4D13A}">
      <dgm:prSet/>
      <dgm:spPr/>
      <dgm:t>
        <a:bodyPr/>
        <a:lstStyle/>
        <a:p>
          <a:endParaRPr lang="en-US" sz="1600" b="0">
            <a:latin typeface="Calibri Light" panose="020F0302020204030204" pitchFamily="34" charset="0"/>
            <a:cs typeface="Calibri Light"/>
          </a:endParaRPr>
        </a:p>
      </dgm:t>
    </dgm:pt>
    <dgm:pt modelId="{82CE0773-C7FB-4EB7-85AA-B71BE4F42976}" type="sibTrans" cxnId="{FF24E425-FC70-43C1-BED8-6C8066C4D13A}">
      <dgm:prSet/>
      <dgm:spPr/>
      <dgm:t>
        <a:bodyPr/>
        <a:lstStyle/>
        <a:p>
          <a:endParaRPr lang="en-US" sz="1600" b="0">
            <a:latin typeface="Calibri Light" panose="020F0302020204030204" pitchFamily="34" charset="0"/>
            <a:cs typeface="Calibri Light"/>
          </a:endParaRPr>
        </a:p>
      </dgm:t>
    </dgm:pt>
    <dgm:pt modelId="{22F4DBF6-1A67-4C2E-ADBA-08D9E296DDD0}">
      <dgm:prSet custT="1"/>
      <dgm:spPr/>
      <dgm:t>
        <a:bodyPr/>
        <a:lstStyle/>
        <a:p>
          <a:pPr rtl="0"/>
          <a:r>
            <a:rPr lang="en-GB" sz="1600" b="1" dirty="0">
              <a:latin typeface="Corbel"/>
              <a:cs typeface="Corbel"/>
            </a:rPr>
            <a:t>3. </a:t>
          </a:r>
          <a:r>
            <a:rPr lang="en-GB" sz="1600" b="1" dirty="0" err="1">
              <a:latin typeface="Corbel"/>
              <a:cs typeface="Corbel"/>
            </a:rPr>
            <a:t>Conocimiento</a:t>
          </a:r>
          <a:r>
            <a:rPr lang="en-GB" sz="1600" b="1" dirty="0">
              <a:latin typeface="Corbel"/>
              <a:cs typeface="Corbel"/>
            </a:rPr>
            <a:t>, </a:t>
          </a:r>
          <a:r>
            <a:rPr lang="en-GB" sz="1600" b="1" dirty="0" err="1">
              <a:latin typeface="Corbel"/>
              <a:cs typeface="Corbel"/>
            </a:rPr>
            <a:t>Informaci</a:t>
          </a:r>
          <a:r>
            <a:rPr lang="es-ES" sz="1600" b="1" dirty="0" err="1">
              <a:latin typeface="Corbel"/>
              <a:cs typeface="Corbel"/>
            </a:rPr>
            <a:t>ón</a:t>
          </a:r>
          <a:r>
            <a:rPr lang="es-ES" sz="1600" b="1" dirty="0">
              <a:latin typeface="Corbel"/>
              <a:cs typeface="Corbel"/>
            </a:rPr>
            <a:t> y Comunicación</a:t>
          </a:r>
          <a:endParaRPr lang="en-US" sz="1600" b="1" dirty="0">
            <a:latin typeface="Corbel"/>
            <a:cs typeface="Corbel"/>
          </a:endParaRPr>
        </a:p>
      </dgm:t>
    </dgm:pt>
    <dgm:pt modelId="{6AE0CCB2-C6AD-486D-AEC8-E843A6AFDF86}" type="sibTrans" cxnId="{A4029CA8-98BD-4694-9614-1BB04D4CB0B4}">
      <dgm:prSet/>
      <dgm:spPr/>
      <dgm:t>
        <a:bodyPr/>
        <a:lstStyle/>
        <a:p>
          <a:endParaRPr lang="en-US" sz="1600" b="0">
            <a:latin typeface="Calibri Light" panose="020F0302020204030204" pitchFamily="34" charset="0"/>
            <a:cs typeface="Calibri Light"/>
          </a:endParaRPr>
        </a:p>
      </dgm:t>
    </dgm:pt>
    <dgm:pt modelId="{49C92FEF-D6F2-4BFF-9CB4-573E9906C84B}" type="parTrans" cxnId="{A4029CA8-98BD-4694-9614-1BB04D4CB0B4}">
      <dgm:prSet/>
      <dgm:spPr/>
      <dgm:t>
        <a:bodyPr/>
        <a:lstStyle/>
        <a:p>
          <a:endParaRPr lang="en-US" sz="1600" b="0">
            <a:latin typeface="Calibri Light" panose="020F0302020204030204" pitchFamily="34" charset="0"/>
            <a:cs typeface="Calibri Light"/>
          </a:endParaRPr>
        </a:p>
      </dgm:t>
    </dgm:pt>
    <dgm:pt modelId="{4CDBC4D9-AF54-439E-B2FB-B45345FA3227}">
      <dgm:prSet custT="1"/>
      <dgm:spPr/>
      <dgm:t>
        <a:bodyPr/>
        <a:lstStyle/>
        <a:p>
          <a:pPr rtl="0"/>
          <a:r>
            <a:rPr lang="en-GB" sz="1600" b="1" dirty="0">
              <a:latin typeface="Corbel"/>
              <a:cs typeface="Corbel"/>
            </a:rPr>
            <a:t>5. Plan de </a:t>
          </a:r>
          <a:r>
            <a:rPr lang="en-GB" sz="1600" b="1" dirty="0" err="1">
              <a:latin typeface="Corbel"/>
              <a:cs typeface="Corbel"/>
            </a:rPr>
            <a:t>acci</a:t>
          </a:r>
          <a:r>
            <a:rPr lang="es-ES" sz="1600" b="1" dirty="0" err="1">
              <a:latin typeface="Corbel"/>
              <a:cs typeface="Corbel"/>
            </a:rPr>
            <a:t>ón</a:t>
          </a:r>
          <a:r>
            <a:rPr lang="es-ES" sz="1600" b="1" dirty="0">
              <a:latin typeface="Corbel"/>
              <a:cs typeface="Corbel"/>
            </a:rPr>
            <a:t> de financiamiento</a:t>
          </a:r>
          <a:endParaRPr lang="en-US" sz="1600" b="1" dirty="0">
            <a:latin typeface="Corbel"/>
            <a:cs typeface="Corbel"/>
          </a:endParaRPr>
        </a:p>
      </dgm:t>
    </dgm:pt>
    <dgm:pt modelId="{021F53BD-4040-45D4-BE30-5CEC298E24FA}" type="parTrans" cxnId="{6A293EAA-F3DD-4FB6-9E11-5CCD3693DD71}">
      <dgm:prSet/>
      <dgm:spPr/>
      <dgm:t>
        <a:bodyPr/>
        <a:lstStyle/>
        <a:p>
          <a:endParaRPr lang="en-GB"/>
        </a:p>
      </dgm:t>
    </dgm:pt>
    <dgm:pt modelId="{4185EE20-02CE-47EA-9F80-BBDAAE07DDE1}" type="sibTrans" cxnId="{6A293EAA-F3DD-4FB6-9E11-5CCD3693DD71}">
      <dgm:prSet/>
      <dgm:spPr/>
      <dgm:t>
        <a:bodyPr/>
        <a:lstStyle/>
        <a:p>
          <a:endParaRPr lang="en-GB"/>
        </a:p>
      </dgm:t>
    </dgm:pt>
    <dgm:pt modelId="{FB46A45D-DA54-4376-BFE3-9563BE46FA6A}">
      <dgm:prSet custT="1"/>
      <dgm:spPr/>
      <dgm:t>
        <a:bodyPr/>
        <a:lstStyle/>
        <a:p>
          <a:pPr rtl="0"/>
          <a:r>
            <a:rPr lang="en-GB" sz="1600" b="1" dirty="0">
              <a:latin typeface="Corbel"/>
              <a:cs typeface="Corbel"/>
            </a:rPr>
            <a:t>4. D</a:t>
          </a:r>
          <a:r>
            <a:rPr lang="es-ES" sz="1600" b="1" dirty="0" err="1">
              <a:latin typeface="Corbel"/>
              <a:cs typeface="Corbel"/>
            </a:rPr>
            <a:t>esarrollo</a:t>
          </a:r>
          <a:r>
            <a:rPr lang="es-ES" sz="1600" b="1" dirty="0">
              <a:latin typeface="Corbel"/>
              <a:cs typeface="Corbel"/>
            </a:rPr>
            <a:t>/integración  de políticas y </a:t>
          </a:r>
          <a:r>
            <a:rPr lang="es-ES" sz="1600" b="1" dirty="0" err="1">
              <a:latin typeface="Corbel"/>
              <a:cs typeface="Corbel"/>
            </a:rPr>
            <a:t>estratégias</a:t>
          </a:r>
          <a:endParaRPr lang="en-US" sz="1600" b="1" dirty="0">
            <a:latin typeface="Corbel"/>
            <a:cs typeface="Corbel"/>
          </a:endParaRPr>
        </a:p>
      </dgm:t>
    </dgm:pt>
    <dgm:pt modelId="{78ED00D9-4566-4838-B395-20F3644F8B46}" type="parTrans" cxnId="{9CDBF2C2-716B-4A0E-B56C-FD838A2D05DB}">
      <dgm:prSet/>
      <dgm:spPr/>
      <dgm:t>
        <a:bodyPr/>
        <a:lstStyle/>
        <a:p>
          <a:endParaRPr lang="en-GB"/>
        </a:p>
      </dgm:t>
    </dgm:pt>
    <dgm:pt modelId="{0AC1BD3E-36E3-427F-B317-E3C811DEC40A}" type="sibTrans" cxnId="{9CDBF2C2-716B-4A0E-B56C-FD838A2D05DB}">
      <dgm:prSet/>
      <dgm:spPr/>
      <dgm:t>
        <a:bodyPr/>
        <a:lstStyle/>
        <a:p>
          <a:endParaRPr lang="en-GB"/>
        </a:p>
      </dgm:t>
    </dgm:pt>
    <dgm:pt modelId="{EB7E3B94-F80F-435E-A792-99861A9EE87B}" type="pres">
      <dgm:prSet presAssocID="{40C3A35D-3DBB-4F45-AABD-126DD888C92C}" presName="Name0" presStyleCnt="0">
        <dgm:presLayoutVars>
          <dgm:chMax val="7"/>
          <dgm:chPref val="7"/>
          <dgm:dir/>
        </dgm:presLayoutVars>
      </dgm:prSet>
      <dgm:spPr/>
    </dgm:pt>
    <dgm:pt modelId="{326363F8-F433-491B-B8ED-D982A9C88080}" type="pres">
      <dgm:prSet presAssocID="{40C3A35D-3DBB-4F45-AABD-126DD888C92C}" presName="Name1" presStyleCnt="0"/>
      <dgm:spPr/>
    </dgm:pt>
    <dgm:pt modelId="{FEC42C33-FAAB-4013-BDE3-6B05A505EB19}" type="pres">
      <dgm:prSet presAssocID="{40C3A35D-3DBB-4F45-AABD-126DD888C92C}" presName="cycle" presStyleCnt="0"/>
      <dgm:spPr/>
    </dgm:pt>
    <dgm:pt modelId="{1D172044-57EE-4125-AC77-4EB2CA23DEA1}" type="pres">
      <dgm:prSet presAssocID="{40C3A35D-3DBB-4F45-AABD-126DD888C92C}" presName="srcNode" presStyleLbl="node1" presStyleIdx="0" presStyleCnt="6"/>
      <dgm:spPr/>
    </dgm:pt>
    <dgm:pt modelId="{B2F1BB7B-EC6F-4613-A74C-E7572CFF8D89}" type="pres">
      <dgm:prSet presAssocID="{40C3A35D-3DBB-4F45-AABD-126DD888C92C}" presName="conn" presStyleLbl="parChTrans1D2" presStyleIdx="0" presStyleCnt="1"/>
      <dgm:spPr/>
    </dgm:pt>
    <dgm:pt modelId="{C120973B-3044-46B5-87B5-48CDFB64BDC3}" type="pres">
      <dgm:prSet presAssocID="{40C3A35D-3DBB-4F45-AABD-126DD888C92C}" presName="extraNode" presStyleLbl="node1" presStyleIdx="0" presStyleCnt="6"/>
      <dgm:spPr/>
    </dgm:pt>
    <dgm:pt modelId="{110A09BB-0568-4053-94A4-98F9EBDC460A}" type="pres">
      <dgm:prSet presAssocID="{40C3A35D-3DBB-4F45-AABD-126DD888C92C}" presName="dstNode" presStyleLbl="node1" presStyleIdx="0" presStyleCnt="6"/>
      <dgm:spPr/>
    </dgm:pt>
    <dgm:pt modelId="{5A1B7284-ED2C-46FE-BD39-6DB9280415F4}" type="pres">
      <dgm:prSet presAssocID="{8C3013CF-7B4B-4AC7-A129-CF2A54867471}" presName="text_1" presStyleLbl="node1" presStyleIdx="0" presStyleCnt="6">
        <dgm:presLayoutVars>
          <dgm:bulletEnabled val="1"/>
        </dgm:presLayoutVars>
      </dgm:prSet>
      <dgm:spPr/>
    </dgm:pt>
    <dgm:pt modelId="{8F031128-E8CE-42F5-A428-77927BBA86AD}" type="pres">
      <dgm:prSet presAssocID="{8C3013CF-7B4B-4AC7-A129-CF2A54867471}" presName="accent_1" presStyleCnt="0"/>
      <dgm:spPr/>
    </dgm:pt>
    <dgm:pt modelId="{086908E9-348C-4337-8F96-6703EFAA41ED}" type="pres">
      <dgm:prSet presAssocID="{8C3013CF-7B4B-4AC7-A129-CF2A54867471}" presName="accentRepeatNode" presStyleLbl="solidFgAcc1" presStyleIdx="0" presStyleCnt="6"/>
      <dgm:spPr/>
    </dgm:pt>
    <dgm:pt modelId="{67DB0CB1-3603-43D2-9F47-C3266164EBF5}" type="pres">
      <dgm:prSet presAssocID="{F11B034E-2337-4936-A8A0-8E56ECB04053}" presName="text_2" presStyleLbl="node1" presStyleIdx="1" presStyleCnt="6" custScaleY="147472">
        <dgm:presLayoutVars>
          <dgm:bulletEnabled val="1"/>
        </dgm:presLayoutVars>
      </dgm:prSet>
      <dgm:spPr/>
    </dgm:pt>
    <dgm:pt modelId="{E5288666-8B47-489F-8846-785075CB0669}" type="pres">
      <dgm:prSet presAssocID="{F11B034E-2337-4936-A8A0-8E56ECB04053}" presName="accent_2" presStyleCnt="0"/>
      <dgm:spPr/>
    </dgm:pt>
    <dgm:pt modelId="{A4FAE145-3107-472D-814C-16D995285913}" type="pres">
      <dgm:prSet presAssocID="{F11B034E-2337-4936-A8A0-8E56ECB04053}" presName="accentRepeatNode" presStyleLbl="solidFgAcc1" presStyleIdx="1" presStyleCnt="6"/>
      <dgm:spPr/>
    </dgm:pt>
    <dgm:pt modelId="{A1CB9973-00D9-4DC1-9EED-61D7D7290CB7}" type="pres">
      <dgm:prSet presAssocID="{22F4DBF6-1A67-4C2E-ADBA-08D9E296DDD0}" presName="text_3" presStyleLbl="node1" presStyleIdx="2" presStyleCnt="6">
        <dgm:presLayoutVars>
          <dgm:bulletEnabled val="1"/>
        </dgm:presLayoutVars>
      </dgm:prSet>
      <dgm:spPr/>
    </dgm:pt>
    <dgm:pt modelId="{13282924-0840-4F23-B1BD-C831FFAAE231}" type="pres">
      <dgm:prSet presAssocID="{22F4DBF6-1A67-4C2E-ADBA-08D9E296DDD0}" presName="accent_3" presStyleCnt="0"/>
      <dgm:spPr/>
    </dgm:pt>
    <dgm:pt modelId="{C6FC66AF-9343-47AC-B986-A1DA12B48250}" type="pres">
      <dgm:prSet presAssocID="{22F4DBF6-1A67-4C2E-ADBA-08D9E296DDD0}" presName="accentRepeatNode" presStyleLbl="solidFgAcc1" presStyleIdx="2" presStyleCnt="6"/>
      <dgm:spPr/>
    </dgm:pt>
    <dgm:pt modelId="{2C2077E5-EF24-47D7-8CDC-DF5BC86FEBA6}" type="pres">
      <dgm:prSet presAssocID="{FB46A45D-DA54-4376-BFE3-9563BE46FA6A}" presName="text_4" presStyleLbl="node1" presStyleIdx="3" presStyleCnt="6">
        <dgm:presLayoutVars>
          <dgm:bulletEnabled val="1"/>
        </dgm:presLayoutVars>
      </dgm:prSet>
      <dgm:spPr/>
    </dgm:pt>
    <dgm:pt modelId="{D1414580-B425-49A4-BD88-74936CB4BD03}" type="pres">
      <dgm:prSet presAssocID="{FB46A45D-DA54-4376-BFE3-9563BE46FA6A}" presName="accent_4" presStyleCnt="0"/>
      <dgm:spPr/>
    </dgm:pt>
    <dgm:pt modelId="{C4BC4062-2BC9-4B51-B08C-EF81F2C1B704}" type="pres">
      <dgm:prSet presAssocID="{FB46A45D-DA54-4376-BFE3-9563BE46FA6A}" presName="accentRepeatNode" presStyleLbl="solidFgAcc1" presStyleIdx="3" presStyleCnt="6"/>
      <dgm:spPr/>
    </dgm:pt>
    <dgm:pt modelId="{EAC0DC30-1044-4FA8-B95F-66493D3D81EB}" type="pres">
      <dgm:prSet presAssocID="{4CDBC4D9-AF54-439E-B2FB-B45345FA3227}" presName="text_5" presStyleLbl="node1" presStyleIdx="4" presStyleCnt="6">
        <dgm:presLayoutVars>
          <dgm:bulletEnabled val="1"/>
        </dgm:presLayoutVars>
      </dgm:prSet>
      <dgm:spPr/>
    </dgm:pt>
    <dgm:pt modelId="{06FD3EE2-334A-4C84-874D-34E3D5C93137}" type="pres">
      <dgm:prSet presAssocID="{4CDBC4D9-AF54-439E-B2FB-B45345FA3227}" presName="accent_5" presStyleCnt="0"/>
      <dgm:spPr/>
    </dgm:pt>
    <dgm:pt modelId="{32633E82-4AC9-4C23-B271-3F504EF5C49A}" type="pres">
      <dgm:prSet presAssocID="{4CDBC4D9-AF54-439E-B2FB-B45345FA3227}" presName="accentRepeatNode" presStyleLbl="solidFgAcc1" presStyleIdx="4" presStyleCnt="6"/>
      <dgm:spPr/>
    </dgm:pt>
    <dgm:pt modelId="{98D0A5C8-B7AD-4199-B7C8-388446D6046F}" type="pres">
      <dgm:prSet presAssocID="{5D163D6E-4A49-4007-861E-C9B7759A7871}" presName="text_6" presStyleLbl="node1" presStyleIdx="5" presStyleCnt="6">
        <dgm:presLayoutVars>
          <dgm:bulletEnabled val="1"/>
        </dgm:presLayoutVars>
      </dgm:prSet>
      <dgm:spPr/>
    </dgm:pt>
    <dgm:pt modelId="{EC0BB91F-ED9C-4D3A-AB6B-196DF89681B9}" type="pres">
      <dgm:prSet presAssocID="{5D163D6E-4A49-4007-861E-C9B7759A7871}" presName="accent_6" presStyleCnt="0"/>
      <dgm:spPr/>
    </dgm:pt>
    <dgm:pt modelId="{C1258FFF-0747-4681-9AE5-1FF6E3C2BF8C}" type="pres">
      <dgm:prSet presAssocID="{5D163D6E-4A49-4007-861E-C9B7759A7871}" presName="accentRepeatNode" presStyleLbl="solidFgAcc1" presStyleIdx="5" presStyleCnt="6"/>
      <dgm:spPr/>
    </dgm:pt>
  </dgm:ptLst>
  <dgm:cxnLst>
    <dgm:cxn modelId="{0CB47D01-8C5F-4A13-990F-6A53D3DBC29A}" type="presOf" srcId="{F11B034E-2337-4936-A8A0-8E56ECB04053}" destId="{67DB0CB1-3603-43D2-9F47-C3266164EBF5}" srcOrd="0" destOrd="0" presId="urn:microsoft.com/office/officeart/2008/layout/VerticalCurvedList"/>
    <dgm:cxn modelId="{1A4C4E14-40F1-403A-8E13-C00E9DA7BB1A}" srcId="{40C3A35D-3DBB-4F45-AABD-126DD888C92C}" destId="{8C3013CF-7B4B-4AC7-A129-CF2A54867471}" srcOrd="0" destOrd="0" parTransId="{F20B56C1-4370-4FF2-9CE1-22F298DF9377}" sibTransId="{592B8C84-B486-488D-81EC-BF99DB0D64F4}"/>
    <dgm:cxn modelId="{2B379623-53FE-4FEF-8B9B-615ED28606D8}" type="presOf" srcId="{FB46A45D-DA54-4376-BFE3-9563BE46FA6A}" destId="{2C2077E5-EF24-47D7-8CDC-DF5BC86FEBA6}" srcOrd="0" destOrd="0" presId="urn:microsoft.com/office/officeart/2008/layout/VerticalCurvedList"/>
    <dgm:cxn modelId="{FF24E425-FC70-43C1-BED8-6C8066C4D13A}" srcId="{40C3A35D-3DBB-4F45-AABD-126DD888C92C}" destId="{5D163D6E-4A49-4007-861E-C9B7759A7871}" srcOrd="5" destOrd="0" parTransId="{008EB576-0D28-48D0-8461-E72B60AEEFB5}" sibTransId="{82CE0773-C7FB-4EB7-85AA-B71BE4F42976}"/>
    <dgm:cxn modelId="{906DDB36-41CB-459C-8CA8-AA8E017D389A}" type="presOf" srcId="{4CDBC4D9-AF54-439E-B2FB-B45345FA3227}" destId="{EAC0DC30-1044-4FA8-B95F-66493D3D81EB}" srcOrd="0" destOrd="0" presId="urn:microsoft.com/office/officeart/2008/layout/VerticalCurvedList"/>
    <dgm:cxn modelId="{2A1CEF4B-8AF4-450B-91BA-AE85546F48C1}" type="presOf" srcId="{5D163D6E-4A49-4007-861E-C9B7759A7871}" destId="{98D0A5C8-B7AD-4199-B7C8-388446D6046F}" srcOrd="0" destOrd="0" presId="urn:microsoft.com/office/officeart/2008/layout/VerticalCurvedList"/>
    <dgm:cxn modelId="{4B3D3A67-727B-428D-93B0-E2B21F7E2C92}" type="presOf" srcId="{40C3A35D-3DBB-4F45-AABD-126DD888C92C}" destId="{EB7E3B94-F80F-435E-A792-99861A9EE87B}" srcOrd="0" destOrd="0" presId="urn:microsoft.com/office/officeart/2008/layout/VerticalCurvedList"/>
    <dgm:cxn modelId="{E28E938D-CFB6-44AE-9C5C-5AC5D3B65DC7}" type="presOf" srcId="{22F4DBF6-1A67-4C2E-ADBA-08D9E296DDD0}" destId="{A1CB9973-00D9-4DC1-9EED-61D7D7290CB7}" srcOrd="0" destOrd="0" presId="urn:microsoft.com/office/officeart/2008/layout/VerticalCurvedList"/>
    <dgm:cxn modelId="{0631C4A1-7B48-45A6-BDAE-AB402D26870D}" type="presOf" srcId="{8C3013CF-7B4B-4AC7-A129-CF2A54867471}" destId="{5A1B7284-ED2C-46FE-BD39-6DB9280415F4}" srcOrd="0" destOrd="0" presId="urn:microsoft.com/office/officeart/2008/layout/VerticalCurvedList"/>
    <dgm:cxn modelId="{A4029CA8-98BD-4694-9614-1BB04D4CB0B4}" srcId="{40C3A35D-3DBB-4F45-AABD-126DD888C92C}" destId="{22F4DBF6-1A67-4C2E-ADBA-08D9E296DDD0}" srcOrd="2" destOrd="0" parTransId="{49C92FEF-D6F2-4BFF-9CB4-573E9906C84B}" sibTransId="{6AE0CCB2-C6AD-486D-AEC8-E843A6AFDF86}"/>
    <dgm:cxn modelId="{6A293EAA-F3DD-4FB6-9E11-5CCD3693DD71}" srcId="{40C3A35D-3DBB-4F45-AABD-126DD888C92C}" destId="{4CDBC4D9-AF54-439E-B2FB-B45345FA3227}" srcOrd="4" destOrd="0" parTransId="{021F53BD-4040-45D4-BE30-5CEC298E24FA}" sibTransId="{4185EE20-02CE-47EA-9F80-BBDAAE07DDE1}"/>
    <dgm:cxn modelId="{9CDBF2C2-716B-4A0E-B56C-FD838A2D05DB}" srcId="{40C3A35D-3DBB-4F45-AABD-126DD888C92C}" destId="{FB46A45D-DA54-4376-BFE3-9563BE46FA6A}" srcOrd="3" destOrd="0" parTransId="{78ED00D9-4566-4838-B395-20F3644F8B46}" sibTransId="{0AC1BD3E-36E3-427F-B317-E3C811DEC40A}"/>
    <dgm:cxn modelId="{EFE19FED-1F80-4A18-82DC-EDCF2B7C76BF}" srcId="{40C3A35D-3DBB-4F45-AABD-126DD888C92C}" destId="{F11B034E-2337-4936-A8A0-8E56ECB04053}" srcOrd="1" destOrd="0" parTransId="{5ADF1F40-389A-4E6D-A605-9207BC66F1BE}" sibTransId="{B1522858-A6DA-4E7F-A214-1D7699C5270D}"/>
    <dgm:cxn modelId="{1DAAE6EE-F2FC-4594-B44E-BFBD339B1723}" type="presOf" srcId="{592B8C84-B486-488D-81EC-BF99DB0D64F4}" destId="{B2F1BB7B-EC6F-4613-A74C-E7572CFF8D89}" srcOrd="0" destOrd="0" presId="urn:microsoft.com/office/officeart/2008/layout/VerticalCurvedList"/>
    <dgm:cxn modelId="{A79EDF05-26AE-42FC-B915-4CEDBD6659EA}" type="presParOf" srcId="{EB7E3B94-F80F-435E-A792-99861A9EE87B}" destId="{326363F8-F433-491B-B8ED-D982A9C88080}" srcOrd="0" destOrd="0" presId="urn:microsoft.com/office/officeart/2008/layout/VerticalCurvedList"/>
    <dgm:cxn modelId="{466D8FE6-DDF5-47B7-BAD8-5AD60784DF6C}" type="presParOf" srcId="{326363F8-F433-491B-B8ED-D982A9C88080}" destId="{FEC42C33-FAAB-4013-BDE3-6B05A505EB19}" srcOrd="0" destOrd="0" presId="urn:microsoft.com/office/officeart/2008/layout/VerticalCurvedList"/>
    <dgm:cxn modelId="{DAE0BCFA-9B73-4CBC-AEDC-BFBDD794D9AA}" type="presParOf" srcId="{FEC42C33-FAAB-4013-BDE3-6B05A505EB19}" destId="{1D172044-57EE-4125-AC77-4EB2CA23DEA1}" srcOrd="0" destOrd="0" presId="urn:microsoft.com/office/officeart/2008/layout/VerticalCurvedList"/>
    <dgm:cxn modelId="{65B9BAB4-F6B5-4A9C-B361-F88703B4C6F9}" type="presParOf" srcId="{FEC42C33-FAAB-4013-BDE3-6B05A505EB19}" destId="{B2F1BB7B-EC6F-4613-A74C-E7572CFF8D89}" srcOrd="1" destOrd="0" presId="urn:microsoft.com/office/officeart/2008/layout/VerticalCurvedList"/>
    <dgm:cxn modelId="{A749F4E6-52DA-4CD0-B5FC-810F289CC888}" type="presParOf" srcId="{FEC42C33-FAAB-4013-BDE3-6B05A505EB19}" destId="{C120973B-3044-46B5-87B5-48CDFB64BDC3}" srcOrd="2" destOrd="0" presId="urn:microsoft.com/office/officeart/2008/layout/VerticalCurvedList"/>
    <dgm:cxn modelId="{8193DEF6-C759-466F-BE77-81462FA80F40}" type="presParOf" srcId="{FEC42C33-FAAB-4013-BDE3-6B05A505EB19}" destId="{110A09BB-0568-4053-94A4-98F9EBDC460A}" srcOrd="3" destOrd="0" presId="urn:microsoft.com/office/officeart/2008/layout/VerticalCurvedList"/>
    <dgm:cxn modelId="{FF8FC0FA-16A0-465B-AF30-23AB2FCCD7C9}" type="presParOf" srcId="{326363F8-F433-491B-B8ED-D982A9C88080}" destId="{5A1B7284-ED2C-46FE-BD39-6DB9280415F4}" srcOrd="1" destOrd="0" presId="urn:microsoft.com/office/officeart/2008/layout/VerticalCurvedList"/>
    <dgm:cxn modelId="{78BB0FF9-A143-469D-B1D6-CF70330952B0}" type="presParOf" srcId="{326363F8-F433-491B-B8ED-D982A9C88080}" destId="{8F031128-E8CE-42F5-A428-77927BBA86AD}" srcOrd="2" destOrd="0" presId="urn:microsoft.com/office/officeart/2008/layout/VerticalCurvedList"/>
    <dgm:cxn modelId="{ECF430B1-8BCC-4857-964D-190CF2CFEF13}" type="presParOf" srcId="{8F031128-E8CE-42F5-A428-77927BBA86AD}" destId="{086908E9-348C-4337-8F96-6703EFAA41ED}" srcOrd="0" destOrd="0" presId="urn:microsoft.com/office/officeart/2008/layout/VerticalCurvedList"/>
    <dgm:cxn modelId="{3DF3B2FD-25D3-48E4-B43B-82D130D42D96}" type="presParOf" srcId="{326363F8-F433-491B-B8ED-D982A9C88080}" destId="{67DB0CB1-3603-43D2-9F47-C3266164EBF5}" srcOrd="3" destOrd="0" presId="urn:microsoft.com/office/officeart/2008/layout/VerticalCurvedList"/>
    <dgm:cxn modelId="{5F77B5B9-5B98-42CD-B17A-7FDB652B19BF}" type="presParOf" srcId="{326363F8-F433-491B-B8ED-D982A9C88080}" destId="{E5288666-8B47-489F-8846-785075CB0669}" srcOrd="4" destOrd="0" presId="urn:microsoft.com/office/officeart/2008/layout/VerticalCurvedList"/>
    <dgm:cxn modelId="{E8EEDF10-5060-4D52-8CB1-B45F97BE47DA}" type="presParOf" srcId="{E5288666-8B47-489F-8846-785075CB0669}" destId="{A4FAE145-3107-472D-814C-16D995285913}" srcOrd="0" destOrd="0" presId="urn:microsoft.com/office/officeart/2008/layout/VerticalCurvedList"/>
    <dgm:cxn modelId="{FB388977-6337-462F-9AA9-F7018C992961}" type="presParOf" srcId="{326363F8-F433-491B-B8ED-D982A9C88080}" destId="{A1CB9973-00D9-4DC1-9EED-61D7D7290CB7}" srcOrd="5" destOrd="0" presId="urn:microsoft.com/office/officeart/2008/layout/VerticalCurvedList"/>
    <dgm:cxn modelId="{30A0D054-5BF7-4D8B-90FA-F086B39E7108}" type="presParOf" srcId="{326363F8-F433-491B-B8ED-D982A9C88080}" destId="{13282924-0840-4F23-B1BD-C831FFAAE231}" srcOrd="6" destOrd="0" presId="urn:microsoft.com/office/officeart/2008/layout/VerticalCurvedList"/>
    <dgm:cxn modelId="{84A43E77-C57C-4F5E-859C-190C8FBBD538}" type="presParOf" srcId="{13282924-0840-4F23-B1BD-C831FFAAE231}" destId="{C6FC66AF-9343-47AC-B986-A1DA12B48250}" srcOrd="0" destOrd="0" presId="urn:microsoft.com/office/officeart/2008/layout/VerticalCurvedList"/>
    <dgm:cxn modelId="{3B82E03C-139B-4DF4-A71C-D1C3106A56B7}" type="presParOf" srcId="{326363F8-F433-491B-B8ED-D982A9C88080}" destId="{2C2077E5-EF24-47D7-8CDC-DF5BC86FEBA6}" srcOrd="7" destOrd="0" presId="urn:microsoft.com/office/officeart/2008/layout/VerticalCurvedList"/>
    <dgm:cxn modelId="{D52F14ED-761A-4537-BC92-05A80337C0E5}" type="presParOf" srcId="{326363F8-F433-491B-B8ED-D982A9C88080}" destId="{D1414580-B425-49A4-BD88-74936CB4BD03}" srcOrd="8" destOrd="0" presId="urn:microsoft.com/office/officeart/2008/layout/VerticalCurvedList"/>
    <dgm:cxn modelId="{EF4DF2AB-A843-4C7C-83C5-45D0E7B6C892}" type="presParOf" srcId="{D1414580-B425-49A4-BD88-74936CB4BD03}" destId="{C4BC4062-2BC9-4B51-B08C-EF81F2C1B704}" srcOrd="0" destOrd="0" presId="urn:microsoft.com/office/officeart/2008/layout/VerticalCurvedList"/>
    <dgm:cxn modelId="{04DE414F-FCF4-497B-A9B7-7F44A8553E1F}" type="presParOf" srcId="{326363F8-F433-491B-B8ED-D982A9C88080}" destId="{EAC0DC30-1044-4FA8-B95F-66493D3D81EB}" srcOrd="9" destOrd="0" presId="urn:microsoft.com/office/officeart/2008/layout/VerticalCurvedList"/>
    <dgm:cxn modelId="{B48E2920-25E8-477E-8782-B26530165234}" type="presParOf" srcId="{326363F8-F433-491B-B8ED-D982A9C88080}" destId="{06FD3EE2-334A-4C84-874D-34E3D5C93137}" srcOrd="10" destOrd="0" presId="urn:microsoft.com/office/officeart/2008/layout/VerticalCurvedList"/>
    <dgm:cxn modelId="{6F0C43D3-62C9-48D4-8BD3-36FD967C3F3A}" type="presParOf" srcId="{06FD3EE2-334A-4C84-874D-34E3D5C93137}" destId="{32633E82-4AC9-4C23-B271-3F504EF5C49A}" srcOrd="0" destOrd="0" presId="urn:microsoft.com/office/officeart/2008/layout/VerticalCurvedList"/>
    <dgm:cxn modelId="{B96C86D0-38B6-47C8-B3CF-5A37E907DD9F}" type="presParOf" srcId="{326363F8-F433-491B-B8ED-D982A9C88080}" destId="{98D0A5C8-B7AD-4199-B7C8-388446D6046F}" srcOrd="11" destOrd="0" presId="urn:microsoft.com/office/officeart/2008/layout/VerticalCurvedList"/>
    <dgm:cxn modelId="{5E37B247-267E-4A8B-998B-693E15716A84}" type="presParOf" srcId="{326363F8-F433-491B-B8ED-D982A9C88080}" destId="{EC0BB91F-ED9C-4D3A-AB6B-196DF89681B9}" srcOrd="12" destOrd="0" presId="urn:microsoft.com/office/officeart/2008/layout/VerticalCurvedList"/>
    <dgm:cxn modelId="{12CB8D2E-1C66-4546-8B1F-5CB0526D9F8D}" type="presParOf" srcId="{EC0BB91F-ED9C-4D3A-AB6B-196DF89681B9}" destId="{C1258FFF-0747-4681-9AE5-1FF6E3C2BF8C}"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0DB3A928-9560-4527-A03A-64131AC88FA4}" type="doc">
      <dgm:prSet loTypeId="urn:microsoft.com/office/officeart/2008/layout/SquareAccentList" loCatId="list" qsTypeId="urn:microsoft.com/office/officeart/2005/8/quickstyle/simple1" qsCatId="simple" csTypeId="urn:microsoft.com/office/officeart/2005/8/colors/accent2_2" csCatId="accent2" phldr="1"/>
      <dgm:spPr/>
      <dgm:t>
        <a:bodyPr/>
        <a:lstStyle/>
        <a:p>
          <a:endParaRPr lang="en-US" altLang="ko-KR"/>
        </a:p>
      </dgm:t>
    </dgm:pt>
    <dgm:pt modelId="{406A4AD0-CD59-44AD-96D8-4A51A65F0098}">
      <dgm:prSet phldrT="[Text]" custT="1"/>
      <dgm:spPr/>
      <dgm:t>
        <a:bodyPr/>
        <a:lstStyle/>
        <a:p>
          <a:r>
            <a:rPr lang="en-US" altLang="ko-KR" sz="2800" b="1" dirty="0" err="1"/>
            <a:t>Resultado</a:t>
          </a:r>
          <a:r>
            <a:rPr lang="en-US" altLang="ko-KR" sz="2800" b="1" dirty="0"/>
            <a:t>: </a:t>
          </a:r>
          <a:r>
            <a:rPr lang="en-US" altLang="ko-KR" sz="2800" b="1" dirty="0" err="1"/>
            <a:t>Gobernanza</a:t>
          </a:r>
          <a:r>
            <a:rPr lang="en-US" altLang="ko-KR" sz="2800" b="1" dirty="0"/>
            <a:t> y </a:t>
          </a:r>
          <a:r>
            <a:rPr lang="en-US" altLang="ko-KR" sz="2800" b="1" dirty="0" err="1"/>
            <a:t>Coordinaci</a:t>
          </a:r>
          <a:r>
            <a:rPr lang="es-ES" altLang="ko-KR" sz="2800" b="1" dirty="0" err="1"/>
            <a:t>ón</a:t>
          </a:r>
          <a:endParaRPr lang="en-US" altLang="ko-KR" sz="2800" b="1" dirty="0"/>
        </a:p>
      </dgm:t>
    </dgm:pt>
    <dgm:pt modelId="{CC834C11-5EB2-4499-933B-D3AD643F1BF4}" type="parTrans" cxnId="{AD3C6E31-D323-4205-89F1-F8A0CF4B443A}">
      <dgm:prSet/>
      <dgm:spPr/>
      <dgm:t>
        <a:bodyPr/>
        <a:lstStyle/>
        <a:p>
          <a:endParaRPr lang="en-US" altLang="ko-KR"/>
        </a:p>
      </dgm:t>
    </dgm:pt>
    <dgm:pt modelId="{71586332-8032-40B5-BE9B-2E6A65DE5629}" type="sibTrans" cxnId="{AD3C6E31-D323-4205-89F1-F8A0CF4B443A}">
      <dgm:prSet/>
      <dgm:spPr/>
      <dgm:t>
        <a:bodyPr/>
        <a:lstStyle/>
        <a:p>
          <a:endParaRPr lang="en-US" altLang="ko-KR"/>
        </a:p>
      </dgm:t>
    </dgm:pt>
    <dgm:pt modelId="{F76DD3AD-3FD9-48C3-946E-FBA1F59AD066}">
      <dgm:prSet phldrT="[Text]"/>
      <dgm:spPr/>
      <dgm:t>
        <a:bodyPr/>
        <a:lstStyle/>
        <a:p>
          <a:r>
            <a:rPr lang="en-GB" i="0" dirty="0" err="1">
              <a:solidFill>
                <a:schemeClr val="tx1"/>
              </a:solidFill>
            </a:rPr>
            <a:t>Apoyo</a:t>
          </a:r>
          <a:r>
            <a:rPr lang="en-GB" i="0" dirty="0">
              <a:solidFill>
                <a:schemeClr val="tx1"/>
              </a:solidFill>
            </a:rPr>
            <a:t> </a:t>
          </a:r>
          <a:r>
            <a:rPr lang="en-GB" i="0" dirty="0" err="1">
              <a:solidFill>
                <a:schemeClr val="tx1"/>
              </a:solidFill>
            </a:rPr>
            <a:t>efectivo</a:t>
          </a:r>
          <a:r>
            <a:rPr lang="en-GB" i="0" dirty="0">
              <a:solidFill>
                <a:schemeClr val="tx1"/>
              </a:solidFill>
            </a:rPr>
            <a:t> para </a:t>
          </a:r>
          <a:r>
            <a:rPr lang="en-GB" i="0" dirty="0" err="1">
              <a:solidFill>
                <a:schemeClr val="tx1"/>
              </a:solidFill>
            </a:rPr>
            <a:t>fortalecer</a:t>
          </a:r>
          <a:r>
            <a:rPr lang="en-GB" i="0" dirty="0">
              <a:solidFill>
                <a:schemeClr val="tx1"/>
              </a:solidFill>
            </a:rPr>
            <a:t> </a:t>
          </a:r>
          <a:r>
            <a:rPr lang="en-GB" i="0" dirty="0" err="1">
              <a:solidFill>
                <a:schemeClr val="tx1"/>
              </a:solidFill>
            </a:rPr>
            <a:t>mecanismos</a:t>
          </a:r>
          <a:r>
            <a:rPr lang="en-GB" i="0" dirty="0">
              <a:solidFill>
                <a:schemeClr val="tx1"/>
              </a:solidFill>
            </a:rPr>
            <a:t> de </a:t>
          </a:r>
          <a:r>
            <a:rPr lang="en-GB" i="0" dirty="0" err="1">
              <a:solidFill>
                <a:schemeClr val="tx1"/>
              </a:solidFill>
            </a:rPr>
            <a:t>coordinaci</a:t>
          </a:r>
          <a:r>
            <a:rPr lang="es-ES" i="0" dirty="0" err="1">
              <a:solidFill>
                <a:schemeClr val="tx1"/>
              </a:solidFill>
            </a:rPr>
            <a:t>ón</a:t>
          </a:r>
          <a:r>
            <a:rPr lang="es-ES" i="0" dirty="0">
              <a:solidFill>
                <a:schemeClr val="tx1"/>
              </a:solidFill>
            </a:rPr>
            <a:t> sobre CC</a:t>
          </a:r>
          <a:endParaRPr lang="en-US" altLang="ko-KR" i="0" dirty="0">
            <a:solidFill>
              <a:schemeClr val="tx1"/>
            </a:solidFill>
          </a:endParaRPr>
        </a:p>
      </dgm:t>
    </dgm:pt>
    <dgm:pt modelId="{D22E529E-5FBB-43AF-975F-B5F33D3953BC}" type="parTrans" cxnId="{93E9D229-6F51-4BB7-B4E5-76A8E6368AA7}">
      <dgm:prSet/>
      <dgm:spPr/>
      <dgm:t>
        <a:bodyPr/>
        <a:lstStyle/>
        <a:p>
          <a:endParaRPr lang="en-US" altLang="ko-KR"/>
        </a:p>
      </dgm:t>
    </dgm:pt>
    <dgm:pt modelId="{7147D62A-D71D-4D56-A9E5-6A3ED0E301A5}" type="sibTrans" cxnId="{93E9D229-6F51-4BB7-B4E5-76A8E6368AA7}">
      <dgm:prSet/>
      <dgm:spPr/>
      <dgm:t>
        <a:bodyPr/>
        <a:lstStyle/>
        <a:p>
          <a:endParaRPr lang="en-US" altLang="ko-KR"/>
        </a:p>
      </dgm:t>
    </dgm:pt>
    <dgm:pt modelId="{8175975A-EA1C-48A5-9B3D-A119CBECFD85}">
      <dgm:prSet phldrT="[Text]"/>
      <dgm:spPr/>
      <dgm:t>
        <a:bodyPr/>
        <a:lstStyle/>
        <a:p>
          <a:r>
            <a:rPr lang="en-US" altLang="ko-KR" i="0" dirty="0" err="1"/>
            <a:t>Estrategia</a:t>
          </a:r>
          <a:r>
            <a:rPr lang="en-US" altLang="ko-KR" i="0" dirty="0"/>
            <a:t> </a:t>
          </a:r>
          <a:r>
            <a:rPr lang="en-US" altLang="ko-KR" i="0" dirty="0" err="1"/>
            <a:t>coordinada</a:t>
          </a:r>
          <a:r>
            <a:rPr lang="en-US" altLang="ko-KR" i="0" dirty="0"/>
            <a:t> y plan de </a:t>
          </a:r>
          <a:r>
            <a:rPr lang="en-US" altLang="ko-KR" i="0" dirty="0" err="1"/>
            <a:t>acci</a:t>
          </a:r>
          <a:r>
            <a:rPr lang="es-ES" altLang="ko-KR" i="0" dirty="0" err="1"/>
            <a:t>ón</a:t>
          </a:r>
          <a:r>
            <a:rPr lang="es-ES" altLang="ko-KR" i="0" dirty="0"/>
            <a:t> desarrollado para apoyar el proceso de planificación</a:t>
          </a:r>
          <a:endParaRPr lang="en-US" altLang="ko-KR" i="0" dirty="0"/>
        </a:p>
      </dgm:t>
    </dgm:pt>
    <dgm:pt modelId="{16A25BC5-6DA8-49AC-8831-B1B89F26A552}" type="parTrans" cxnId="{F031CFA2-31B4-4E7E-A69D-8217C1A148C6}">
      <dgm:prSet/>
      <dgm:spPr/>
      <dgm:t>
        <a:bodyPr/>
        <a:lstStyle/>
        <a:p>
          <a:endParaRPr lang="en-US" altLang="ko-KR"/>
        </a:p>
      </dgm:t>
    </dgm:pt>
    <dgm:pt modelId="{F7FAC7D2-B87A-486F-89F8-69A029924119}" type="sibTrans" cxnId="{F031CFA2-31B4-4E7E-A69D-8217C1A148C6}">
      <dgm:prSet/>
      <dgm:spPr/>
      <dgm:t>
        <a:bodyPr/>
        <a:lstStyle/>
        <a:p>
          <a:endParaRPr lang="en-US" altLang="ko-KR"/>
        </a:p>
      </dgm:t>
    </dgm:pt>
    <dgm:pt modelId="{A4B0714E-783B-4956-B62B-973E447E2F02}">
      <dgm:prSet phldrT="[Text]"/>
      <dgm:spPr/>
      <dgm:t>
        <a:bodyPr/>
        <a:lstStyle/>
        <a:p>
          <a:r>
            <a:rPr lang="en-US" altLang="ko-KR" dirty="0"/>
            <a:t>Marco de </a:t>
          </a:r>
          <a:r>
            <a:rPr lang="en-US" altLang="ko-KR" dirty="0" err="1"/>
            <a:t>monitoreo</a:t>
          </a:r>
          <a:r>
            <a:rPr lang="en-US" altLang="ko-KR" dirty="0"/>
            <a:t> entre </a:t>
          </a:r>
          <a:r>
            <a:rPr lang="en-US" altLang="ko-KR" dirty="0" err="1"/>
            <a:t>sectores</a:t>
          </a:r>
          <a:r>
            <a:rPr lang="en-US" altLang="ko-KR" dirty="0"/>
            <a:t> a </a:t>
          </a:r>
          <a:r>
            <a:rPr lang="en-US" altLang="ko-KR" dirty="0" err="1"/>
            <a:t>ser</a:t>
          </a:r>
          <a:r>
            <a:rPr lang="en-US" altLang="ko-KR" dirty="0"/>
            <a:t> </a:t>
          </a:r>
          <a:r>
            <a:rPr lang="en-US" altLang="ko-KR" dirty="0" err="1"/>
            <a:t>puesto</a:t>
          </a:r>
          <a:r>
            <a:rPr lang="en-US" altLang="ko-KR" dirty="0"/>
            <a:t> </a:t>
          </a:r>
          <a:r>
            <a:rPr lang="en-US" altLang="ko-KR" dirty="0" err="1"/>
            <a:t>en</a:t>
          </a:r>
          <a:r>
            <a:rPr lang="en-US" altLang="ko-KR" dirty="0"/>
            <a:t> pie. </a:t>
          </a:r>
        </a:p>
      </dgm:t>
    </dgm:pt>
    <dgm:pt modelId="{2F82A1E3-4C6B-4F8B-B5CF-383C807A6EBA}" type="parTrans" cxnId="{D8683DFF-D5B4-4C92-9E0A-0D4EAB0F7423}">
      <dgm:prSet/>
      <dgm:spPr/>
      <dgm:t>
        <a:bodyPr/>
        <a:lstStyle/>
        <a:p>
          <a:endParaRPr lang="en-US" altLang="ko-KR"/>
        </a:p>
      </dgm:t>
    </dgm:pt>
    <dgm:pt modelId="{5E081EAE-0CB9-4EE6-87BF-200C5E1E9B13}" type="sibTrans" cxnId="{D8683DFF-D5B4-4C92-9E0A-0D4EAB0F7423}">
      <dgm:prSet/>
      <dgm:spPr/>
      <dgm:t>
        <a:bodyPr/>
        <a:lstStyle/>
        <a:p>
          <a:endParaRPr lang="en-US" altLang="ko-KR"/>
        </a:p>
      </dgm:t>
    </dgm:pt>
    <dgm:pt modelId="{F1CC5372-319D-4290-B830-088DA96498FE}" type="pres">
      <dgm:prSet presAssocID="{0DB3A928-9560-4527-A03A-64131AC88FA4}" presName="layout" presStyleCnt="0">
        <dgm:presLayoutVars>
          <dgm:chMax/>
          <dgm:chPref/>
          <dgm:dir/>
          <dgm:resizeHandles/>
        </dgm:presLayoutVars>
      </dgm:prSet>
      <dgm:spPr/>
    </dgm:pt>
    <dgm:pt modelId="{7DF79AF4-919B-4368-BE87-EA9D759302F5}" type="pres">
      <dgm:prSet presAssocID="{406A4AD0-CD59-44AD-96D8-4A51A65F0098}" presName="root" presStyleCnt="0">
        <dgm:presLayoutVars>
          <dgm:chMax/>
          <dgm:chPref/>
        </dgm:presLayoutVars>
      </dgm:prSet>
      <dgm:spPr/>
    </dgm:pt>
    <dgm:pt modelId="{94E4DFDD-DEC9-40DE-A26C-20471F67CB53}" type="pres">
      <dgm:prSet presAssocID="{406A4AD0-CD59-44AD-96D8-4A51A65F0098}" presName="rootComposite" presStyleCnt="0">
        <dgm:presLayoutVars/>
      </dgm:prSet>
      <dgm:spPr/>
    </dgm:pt>
    <dgm:pt modelId="{CF020F5B-8774-487C-84D7-DBB77A8156FC}" type="pres">
      <dgm:prSet presAssocID="{406A4AD0-CD59-44AD-96D8-4A51A65F0098}" presName="ParentAccent" presStyleLbl="alignNode1" presStyleIdx="0" presStyleCnt="1" custFlipHor="1" custScaleX="84571" custLinFactNeighborX="26311" custLinFactNeighborY="11356"/>
      <dgm:spPr>
        <a:noFill/>
        <a:ln>
          <a:noFill/>
        </a:ln>
      </dgm:spPr>
    </dgm:pt>
    <dgm:pt modelId="{BEE68425-9758-49CF-8D74-D581104225D4}" type="pres">
      <dgm:prSet presAssocID="{406A4AD0-CD59-44AD-96D8-4A51A65F0098}" presName="ParentSmallAccent" presStyleLbl="fgAcc1" presStyleIdx="0" presStyleCnt="1" custScaleX="95074" custScaleY="59000" custLinFactX="900000" custLinFactNeighborX="982009" custLinFactNeighborY="57155"/>
      <dgm:spPr>
        <a:ln>
          <a:noFill/>
        </a:ln>
      </dgm:spPr>
    </dgm:pt>
    <dgm:pt modelId="{F3A39C6B-D675-4174-A4FE-E02442200706}" type="pres">
      <dgm:prSet presAssocID="{406A4AD0-CD59-44AD-96D8-4A51A65F0098}" presName="Parent" presStyleLbl="revTx" presStyleIdx="0" presStyleCnt="4" custLinFactNeighborX="-763" custLinFactNeighborY="50560">
        <dgm:presLayoutVars>
          <dgm:chMax/>
          <dgm:chPref val="4"/>
          <dgm:bulletEnabled val="1"/>
        </dgm:presLayoutVars>
      </dgm:prSet>
      <dgm:spPr/>
    </dgm:pt>
    <dgm:pt modelId="{B37092D0-8838-4E25-AF43-CE5408E6CDA2}" type="pres">
      <dgm:prSet presAssocID="{406A4AD0-CD59-44AD-96D8-4A51A65F0098}" presName="childShape" presStyleCnt="0">
        <dgm:presLayoutVars>
          <dgm:chMax val="0"/>
          <dgm:chPref val="0"/>
        </dgm:presLayoutVars>
      </dgm:prSet>
      <dgm:spPr/>
    </dgm:pt>
    <dgm:pt modelId="{DBCAF241-30E2-4C69-A0DA-0716B06DDA23}" type="pres">
      <dgm:prSet presAssocID="{F76DD3AD-3FD9-48C3-946E-FBA1F59AD066}" presName="childComposite" presStyleCnt="0">
        <dgm:presLayoutVars>
          <dgm:chMax val="0"/>
          <dgm:chPref val="0"/>
        </dgm:presLayoutVars>
      </dgm:prSet>
      <dgm:spPr/>
    </dgm:pt>
    <dgm:pt modelId="{784791EF-3A7F-43C1-AD85-A54468496EB3}" type="pres">
      <dgm:prSet presAssocID="{F76DD3AD-3FD9-48C3-946E-FBA1F59AD066}" presName="ChildAccent" presStyleLbl="solidFgAcc1" presStyleIdx="0" presStyleCnt="3"/>
      <dgm:spPr/>
    </dgm:pt>
    <dgm:pt modelId="{383B51B3-6B4D-4074-9568-4F52EF1BA46D}" type="pres">
      <dgm:prSet presAssocID="{F76DD3AD-3FD9-48C3-946E-FBA1F59AD066}" presName="Child" presStyleLbl="revTx" presStyleIdx="1" presStyleCnt="4">
        <dgm:presLayoutVars>
          <dgm:chMax val="0"/>
          <dgm:chPref val="0"/>
          <dgm:bulletEnabled val="1"/>
        </dgm:presLayoutVars>
      </dgm:prSet>
      <dgm:spPr/>
    </dgm:pt>
    <dgm:pt modelId="{8BCCBE67-77BF-49F3-92E7-30BAC0C490FD}" type="pres">
      <dgm:prSet presAssocID="{8175975A-EA1C-48A5-9B3D-A119CBECFD85}" presName="childComposite" presStyleCnt="0">
        <dgm:presLayoutVars>
          <dgm:chMax val="0"/>
          <dgm:chPref val="0"/>
        </dgm:presLayoutVars>
      </dgm:prSet>
      <dgm:spPr/>
    </dgm:pt>
    <dgm:pt modelId="{ED1820A2-C44D-4D2D-BCAA-B8BF513DA106}" type="pres">
      <dgm:prSet presAssocID="{8175975A-EA1C-48A5-9B3D-A119CBECFD85}" presName="ChildAccent" presStyleLbl="solidFgAcc1" presStyleIdx="1" presStyleCnt="3"/>
      <dgm:spPr/>
    </dgm:pt>
    <dgm:pt modelId="{D19F59CB-0BA6-46ED-9EF0-6674C9D6957C}" type="pres">
      <dgm:prSet presAssocID="{8175975A-EA1C-48A5-9B3D-A119CBECFD85}" presName="Child" presStyleLbl="revTx" presStyleIdx="2" presStyleCnt="4">
        <dgm:presLayoutVars>
          <dgm:chMax val="0"/>
          <dgm:chPref val="0"/>
          <dgm:bulletEnabled val="1"/>
        </dgm:presLayoutVars>
      </dgm:prSet>
      <dgm:spPr/>
    </dgm:pt>
    <dgm:pt modelId="{EF9B8DC7-BA7B-4D3F-B462-B40344F18581}" type="pres">
      <dgm:prSet presAssocID="{A4B0714E-783B-4956-B62B-973E447E2F02}" presName="childComposite" presStyleCnt="0">
        <dgm:presLayoutVars>
          <dgm:chMax val="0"/>
          <dgm:chPref val="0"/>
        </dgm:presLayoutVars>
      </dgm:prSet>
      <dgm:spPr/>
    </dgm:pt>
    <dgm:pt modelId="{9555E5DD-B446-429C-A137-2107C6163A4E}" type="pres">
      <dgm:prSet presAssocID="{A4B0714E-783B-4956-B62B-973E447E2F02}" presName="ChildAccent" presStyleLbl="solidFgAcc1" presStyleIdx="2" presStyleCnt="3"/>
      <dgm:spPr/>
    </dgm:pt>
    <dgm:pt modelId="{C89AD344-FFCA-482D-B2BF-43DF06DBA681}" type="pres">
      <dgm:prSet presAssocID="{A4B0714E-783B-4956-B62B-973E447E2F02}" presName="Child" presStyleLbl="revTx" presStyleIdx="3" presStyleCnt="4">
        <dgm:presLayoutVars>
          <dgm:chMax val="0"/>
          <dgm:chPref val="0"/>
          <dgm:bulletEnabled val="1"/>
        </dgm:presLayoutVars>
      </dgm:prSet>
      <dgm:spPr/>
    </dgm:pt>
  </dgm:ptLst>
  <dgm:cxnLst>
    <dgm:cxn modelId="{93E9D229-6F51-4BB7-B4E5-76A8E6368AA7}" srcId="{406A4AD0-CD59-44AD-96D8-4A51A65F0098}" destId="{F76DD3AD-3FD9-48C3-946E-FBA1F59AD066}" srcOrd="0" destOrd="0" parTransId="{D22E529E-5FBB-43AF-975F-B5F33D3953BC}" sibTransId="{7147D62A-D71D-4D56-A9E5-6A3ED0E301A5}"/>
    <dgm:cxn modelId="{AD3C6E31-D323-4205-89F1-F8A0CF4B443A}" srcId="{0DB3A928-9560-4527-A03A-64131AC88FA4}" destId="{406A4AD0-CD59-44AD-96D8-4A51A65F0098}" srcOrd="0" destOrd="0" parTransId="{CC834C11-5EB2-4499-933B-D3AD643F1BF4}" sibTransId="{71586332-8032-40B5-BE9B-2E6A65DE5629}"/>
    <dgm:cxn modelId="{830ED84D-9F8E-4FC4-BF87-C2832791D0A7}" type="presOf" srcId="{F76DD3AD-3FD9-48C3-946E-FBA1F59AD066}" destId="{383B51B3-6B4D-4074-9568-4F52EF1BA46D}" srcOrd="0" destOrd="0" presId="urn:microsoft.com/office/officeart/2008/layout/SquareAccentList"/>
    <dgm:cxn modelId="{8D12B35B-6C66-4F79-9F51-333E5EE4DA96}" type="presOf" srcId="{8175975A-EA1C-48A5-9B3D-A119CBECFD85}" destId="{D19F59CB-0BA6-46ED-9EF0-6674C9D6957C}" srcOrd="0" destOrd="0" presId="urn:microsoft.com/office/officeart/2008/layout/SquareAccentList"/>
    <dgm:cxn modelId="{866CB869-D55B-4351-B121-8751B2A939D8}" type="presOf" srcId="{406A4AD0-CD59-44AD-96D8-4A51A65F0098}" destId="{F3A39C6B-D675-4174-A4FE-E02442200706}" srcOrd="0" destOrd="0" presId="urn:microsoft.com/office/officeart/2008/layout/SquareAccentList"/>
    <dgm:cxn modelId="{E8B1AA89-EEE8-4225-8C88-128F976FC1CF}" type="presOf" srcId="{A4B0714E-783B-4956-B62B-973E447E2F02}" destId="{C89AD344-FFCA-482D-B2BF-43DF06DBA681}" srcOrd="0" destOrd="0" presId="urn:microsoft.com/office/officeart/2008/layout/SquareAccentList"/>
    <dgm:cxn modelId="{F031CFA2-31B4-4E7E-A69D-8217C1A148C6}" srcId="{406A4AD0-CD59-44AD-96D8-4A51A65F0098}" destId="{8175975A-EA1C-48A5-9B3D-A119CBECFD85}" srcOrd="1" destOrd="0" parTransId="{16A25BC5-6DA8-49AC-8831-B1B89F26A552}" sibTransId="{F7FAC7D2-B87A-486F-89F8-69A029924119}"/>
    <dgm:cxn modelId="{D935A1A5-A3F0-4657-AD96-D531BF38186E}" type="presOf" srcId="{0DB3A928-9560-4527-A03A-64131AC88FA4}" destId="{F1CC5372-319D-4290-B830-088DA96498FE}" srcOrd="0" destOrd="0" presId="urn:microsoft.com/office/officeart/2008/layout/SquareAccentList"/>
    <dgm:cxn modelId="{D8683DFF-D5B4-4C92-9E0A-0D4EAB0F7423}" srcId="{406A4AD0-CD59-44AD-96D8-4A51A65F0098}" destId="{A4B0714E-783B-4956-B62B-973E447E2F02}" srcOrd="2" destOrd="0" parTransId="{2F82A1E3-4C6B-4F8B-B5CF-383C807A6EBA}" sibTransId="{5E081EAE-0CB9-4EE6-87BF-200C5E1E9B13}"/>
    <dgm:cxn modelId="{C2403D49-4602-4CFA-BDED-7B7A8C417406}" type="presParOf" srcId="{F1CC5372-319D-4290-B830-088DA96498FE}" destId="{7DF79AF4-919B-4368-BE87-EA9D759302F5}" srcOrd="0" destOrd="0" presId="urn:microsoft.com/office/officeart/2008/layout/SquareAccentList"/>
    <dgm:cxn modelId="{A383EEAC-3B35-4C2C-A7FA-A941371F9D8E}" type="presParOf" srcId="{7DF79AF4-919B-4368-BE87-EA9D759302F5}" destId="{94E4DFDD-DEC9-40DE-A26C-20471F67CB53}" srcOrd="0" destOrd="0" presId="urn:microsoft.com/office/officeart/2008/layout/SquareAccentList"/>
    <dgm:cxn modelId="{747819DC-3A1F-4383-9FD1-408AFD37536B}" type="presParOf" srcId="{94E4DFDD-DEC9-40DE-A26C-20471F67CB53}" destId="{CF020F5B-8774-487C-84D7-DBB77A8156FC}" srcOrd="0" destOrd="0" presId="urn:microsoft.com/office/officeart/2008/layout/SquareAccentList"/>
    <dgm:cxn modelId="{0415E0CD-BB04-4E8B-AA4D-059F0CA21481}" type="presParOf" srcId="{94E4DFDD-DEC9-40DE-A26C-20471F67CB53}" destId="{BEE68425-9758-49CF-8D74-D581104225D4}" srcOrd="1" destOrd="0" presId="urn:microsoft.com/office/officeart/2008/layout/SquareAccentList"/>
    <dgm:cxn modelId="{C2E4B085-A7A1-4D43-AA43-9624A270C34E}" type="presParOf" srcId="{94E4DFDD-DEC9-40DE-A26C-20471F67CB53}" destId="{F3A39C6B-D675-4174-A4FE-E02442200706}" srcOrd="2" destOrd="0" presId="urn:microsoft.com/office/officeart/2008/layout/SquareAccentList"/>
    <dgm:cxn modelId="{367F968F-BCFC-4E51-9E5E-536531CDE13E}" type="presParOf" srcId="{7DF79AF4-919B-4368-BE87-EA9D759302F5}" destId="{B37092D0-8838-4E25-AF43-CE5408E6CDA2}" srcOrd="1" destOrd="0" presId="urn:microsoft.com/office/officeart/2008/layout/SquareAccentList"/>
    <dgm:cxn modelId="{5260EB43-F9EC-48E7-9310-163FD55CF431}" type="presParOf" srcId="{B37092D0-8838-4E25-AF43-CE5408E6CDA2}" destId="{DBCAF241-30E2-4C69-A0DA-0716B06DDA23}" srcOrd="0" destOrd="0" presId="urn:microsoft.com/office/officeart/2008/layout/SquareAccentList"/>
    <dgm:cxn modelId="{3AB47B91-62C1-45AE-BA11-B900F772C8CB}" type="presParOf" srcId="{DBCAF241-30E2-4C69-A0DA-0716B06DDA23}" destId="{784791EF-3A7F-43C1-AD85-A54468496EB3}" srcOrd="0" destOrd="0" presId="urn:microsoft.com/office/officeart/2008/layout/SquareAccentList"/>
    <dgm:cxn modelId="{616D2B4C-0764-4667-A0AE-EEFF8F17B5CB}" type="presParOf" srcId="{DBCAF241-30E2-4C69-A0DA-0716B06DDA23}" destId="{383B51B3-6B4D-4074-9568-4F52EF1BA46D}" srcOrd="1" destOrd="0" presId="urn:microsoft.com/office/officeart/2008/layout/SquareAccentList"/>
    <dgm:cxn modelId="{12350287-4522-44E7-9360-C43A7AF4E375}" type="presParOf" srcId="{B37092D0-8838-4E25-AF43-CE5408E6CDA2}" destId="{8BCCBE67-77BF-49F3-92E7-30BAC0C490FD}" srcOrd="1" destOrd="0" presId="urn:microsoft.com/office/officeart/2008/layout/SquareAccentList"/>
    <dgm:cxn modelId="{98B23781-705B-4D15-9C2D-223302B09C93}" type="presParOf" srcId="{8BCCBE67-77BF-49F3-92E7-30BAC0C490FD}" destId="{ED1820A2-C44D-4D2D-BCAA-B8BF513DA106}" srcOrd="0" destOrd="0" presId="urn:microsoft.com/office/officeart/2008/layout/SquareAccentList"/>
    <dgm:cxn modelId="{0A24BCF4-3EB5-4234-B878-573A80374445}" type="presParOf" srcId="{8BCCBE67-77BF-49F3-92E7-30BAC0C490FD}" destId="{D19F59CB-0BA6-46ED-9EF0-6674C9D6957C}" srcOrd="1" destOrd="0" presId="urn:microsoft.com/office/officeart/2008/layout/SquareAccentList"/>
    <dgm:cxn modelId="{F8A64CC9-6DB1-49FB-B7F8-334E4016D4EC}" type="presParOf" srcId="{B37092D0-8838-4E25-AF43-CE5408E6CDA2}" destId="{EF9B8DC7-BA7B-4D3F-B462-B40344F18581}" srcOrd="2" destOrd="0" presId="urn:microsoft.com/office/officeart/2008/layout/SquareAccentList"/>
    <dgm:cxn modelId="{9C8D825F-5580-4CC7-9A22-49EC3764705D}" type="presParOf" srcId="{EF9B8DC7-BA7B-4D3F-B462-B40344F18581}" destId="{9555E5DD-B446-429C-A137-2107C6163A4E}" srcOrd="0" destOrd="0" presId="urn:microsoft.com/office/officeart/2008/layout/SquareAccentList"/>
    <dgm:cxn modelId="{99FE8E9A-8DD5-43DD-97EB-00DBCDDCEE77}" type="presParOf" srcId="{EF9B8DC7-BA7B-4D3F-B462-B40344F18581}" destId="{C89AD344-FFCA-482D-B2BF-43DF06DBA681}" srcOrd="1" destOrd="0" presId="urn:microsoft.com/office/officeart/2008/layout/Squa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DB3A928-9560-4527-A03A-64131AC88FA4}" type="doc">
      <dgm:prSet loTypeId="urn:microsoft.com/office/officeart/2008/layout/SquareAccentList" loCatId="list" qsTypeId="urn:microsoft.com/office/officeart/2005/8/quickstyle/simple1" qsCatId="simple" csTypeId="urn:microsoft.com/office/officeart/2005/8/colors/accent2_2" csCatId="accent2" phldr="1"/>
      <dgm:spPr/>
      <dgm:t>
        <a:bodyPr/>
        <a:lstStyle/>
        <a:p>
          <a:endParaRPr lang="en-US" altLang="ko-KR"/>
        </a:p>
      </dgm:t>
    </dgm:pt>
    <dgm:pt modelId="{406A4AD0-CD59-44AD-96D8-4A51A65F0098}">
      <dgm:prSet phldrT="[Text]" custT="1"/>
      <dgm:spPr/>
      <dgm:t>
        <a:bodyPr/>
        <a:lstStyle/>
        <a:p>
          <a:r>
            <a:rPr lang="en-US" altLang="ko-KR" sz="2800" b="1" dirty="0" err="1"/>
            <a:t>Resultado</a:t>
          </a:r>
          <a:r>
            <a:rPr lang="en-US" altLang="ko-KR" sz="2800" b="1" dirty="0"/>
            <a:t> 1: </a:t>
          </a:r>
          <a:r>
            <a:rPr lang="en-US" altLang="ko-KR" sz="2800" b="1" dirty="0" err="1"/>
            <a:t>Conocimiento</a:t>
          </a:r>
          <a:r>
            <a:rPr lang="en-US" altLang="ko-KR" sz="2800" b="1" dirty="0"/>
            <a:t>, </a:t>
          </a:r>
          <a:r>
            <a:rPr lang="en-US" altLang="ko-KR" sz="2800" b="1" dirty="0" err="1"/>
            <a:t>Informaci</a:t>
          </a:r>
          <a:r>
            <a:rPr lang="es-ES" altLang="ko-KR" sz="2800" b="1" dirty="0" err="1"/>
            <a:t>ón</a:t>
          </a:r>
          <a:r>
            <a:rPr lang="es-ES" altLang="ko-KR" sz="2800" b="1" dirty="0"/>
            <a:t> y Comunicación</a:t>
          </a:r>
          <a:endParaRPr lang="en-US" altLang="ko-KR" sz="2800" b="1" dirty="0"/>
        </a:p>
      </dgm:t>
    </dgm:pt>
    <dgm:pt modelId="{CC834C11-5EB2-4499-933B-D3AD643F1BF4}" type="parTrans" cxnId="{AD3C6E31-D323-4205-89F1-F8A0CF4B443A}">
      <dgm:prSet/>
      <dgm:spPr/>
      <dgm:t>
        <a:bodyPr/>
        <a:lstStyle/>
        <a:p>
          <a:endParaRPr lang="en-US" altLang="ko-KR" sz="2000"/>
        </a:p>
      </dgm:t>
    </dgm:pt>
    <dgm:pt modelId="{71586332-8032-40B5-BE9B-2E6A65DE5629}" type="sibTrans" cxnId="{AD3C6E31-D323-4205-89F1-F8A0CF4B443A}">
      <dgm:prSet/>
      <dgm:spPr/>
      <dgm:t>
        <a:bodyPr/>
        <a:lstStyle/>
        <a:p>
          <a:endParaRPr lang="en-US" altLang="ko-KR" sz="2000"/>
        </a:p>
      </dgm:t>
    </dgm:pt>
    <dgm:pt modelId="{F76DD3AD-3FD9-48C3-946E-FBA1F59AD066}">
      <dgm:prSet phldrT="[Text]" custT="1"/>
      <dgm:spPr/>
      <dgm:t>
        <a:bodyPr/>
        <a:lstStyle/>
        <a:p>
          <a:r>
            <a:rPr lang="en-GB" sz="1600" i="0" dirty="0" err="1"/>
            <a:t>Evaluaci</a:t>
          </a:r>
          <a:r>
            <a:rPr lang="es-ES" sz="1600" i="0" dirty="0" err="1"/>
            <a:t>ón</a:t>
          </a:r>
          <a:r>
            <a:rPr lang="es-ES" sz="1600" i="0" dirty="0"/>
            <a:t> de riesgo y estudios de impacto económico en sectores sensibles al clima conducidos e incorporados en sistemas de datos oficiales</a:t>
          </a:r>
          <a:endParaRPr lang="en-US" altLang="ko-KR" sz="1600" i="0" dirty="0"/>
        </a:p>
      </dgm:t>
    </dgm:pt>
    <dgm:pt modelId="{D22E529E-5FBB-43AF-975F-B5F33D3953BC}" type="parTrans" cxnId="{93E9D229-6F51-4BB7-B4E5-76A8E6368AA7}">
      <dgm:prSet/>
      <dgm:spPr/>
      <dgm:t>
        <a:bodyPr/>
        <a:lstStyle/>
        <a:p>
          <a:endParaRPr lang="en-US" altLang="ko-KR" sz="2000"/>
        </a:p>
      </dgm:t>
    </dgm:pt>
    <dgm:pt modelId="{7147D62A-D71D-4D56-A9E5-6A3ED0E301A5}" type="sibTrans" cxnId="{93E9D229-6F51-4BB7-B4E5-76A8E6368AA7}">
      <dgm:prSet/>
      <dgm:spPr/>
      <dgm:t>
        <a:bodyPr/>
        <a:lstStyle/>
        <a:p>
          <a:endParaRPr lang="en-US" altLang="ko-KR" sz="2000"/>
        </a:p>
      </dgm:t>
    </dgm:pt>
    <dgm:pt modelId="{8175975A-EA1C-48A5-9B3D-A119CBECFD85}">
      <dgm:prSet phldrT="[Text]" custT="1"/>
      <dgm:spPr/>
      <dgm:t>
        <a:bodyPr/>
        <a:lstStyle/>
        <a:p>
          <a:r>
            <a:rPr lang="en-GB" sz="1600" i="0" dirty="0" err="1"/>
            <a:t>Plataformas</a:t>
          </a:r>
          <a:r>
            <a:rPr lang="en-GB" sz="1600" i="0" dirty="0"/>
            <a:t> para la </a:t>
          </a:r>
          <a:r>
            <a:rPr lang="en-GB" sz="1600" i="0" dirty="0" err="1"/>
            <a:t>diseminaci</a:t>
          </a:r>
          <a:r>
            <a:rPr lang="es-ES" sz="1600" i="0" dirty="0" err="1"/>
            <a:t>ón</a:t>
          </a:r>
          <a:r>
            <a:rPr lang="es-ES" sz="1600" i="0" dirty="0"/>
            <a:t> efectiva de </a:t>
          </a:r>
          <a:r>
            <a:rPr lang="es-ES" sz="1600" i="0" dirty="0" err="1"/>
            <a:t>conocmientos</a:t>
          </a:r>
          <a:r>
            <a:rPr lang="es-ES" sz="1600" i="0" dirty="0"/>
            <a:t> como un recurso para la planificación para la adaptación establecidas</a:t>
          </a:r>
          <a:endParaRPr lang="en-US" altLang="ko-KR" sz="1600" i="0" dirty="0"/>
        </a:p>
      </dgm:t>
    </dgm:pt>
    <dgm:pt modelId="{16A25BC5-6DA8-49AC-8831-B1B89F26A552}" type="parTrans" cxnId="{F031CFA2-31B4-4E7E-A69D-8217C1A148C6}">
      <dgm:prSet/>
      <dgm:spPr/>
      <dgm:t>
        <a:bodyPr/>
        <a:lstStyle/>
        <a:p>
          <a:endParaRPr lang="en-US" altLang="ko-KR" sz="2000"/>
        </a:p>
      </dgm:t>
    </dgm:pt>
    <dgm:pt modelId="{F7FAC7D2-B87A-486F-89F8-69A029924119}" type="sibTrans" cxnId="{F031CFA2-31B4-4E7E-A69D-8217C1A148C6}">
      <dgm:prSet/>
      <dgm:spPr/>
      <dgm:t>
        <a:bodyPr/>
        <a:lstStyle/>
        <a:p>
          <a:endParaRPr lang="en-US" altLang="ko-KR" sz="2000"/>
        </a:p>
      </dgm:t>
    </dgm:pt>
    <dgm:pt modelId="{A4B0714E-783B-4956-B62B-973E447E2F02}">
      <dgm:prSet phldrT="[Text]" custT="1"/>
      <dgm:spPr/>
      <dgm:t>
        <a:bodyPr/>
        <a:lstStyle/>
        <a:p>
          <a:r>
            <a:rPr lang="en-GB" sz="1600" i="0" dirty="0"/>
            <a:t>Base de </a:t>
          </a:r>
          <a:r>
            <a:rPr lang="en-GB" sz="1600" i="0" dirty="0" err="1"/>
            <a:t>datos</a:t>
          </a:r>
          <a:r>
            <a:rPr lang="en-GB" sz="1600" i="0" dirty="0"/>
            <a:t> </a:t>
          </a:r>
          <a:r>
            <a:rPr lang="en-GB" sz="1600" i="0" dirty="0" err="1"/>
            <a:t>sobre</a:t>
          </a:r>
          <a:r>
            <a:rPr lang="en-GB" sz="1600" i="0" dirty="0"/>
            <a:t> </a:t>
          </a:r>
          <a:r>
            <a:rPr lang="en-GB" sz="1600" i="0" dirty="0" err="1"/>
            <a:t>desastres</a:t>
          </a:r>
          <a:r>
            <a:rPr lang="en-GB" sz="1600" i="0" dirty="0"/>
            <a:t> </a:t>
          </a:r>
          <a:r>
            <a:rPr lang="en-GB" sz="1600" i="0" dirty="0" err="1"/>
            <a:t>naturales</a:t>
          </a:r>
          <a:r>
            <a:rPr lang="en-GB" sz="1600" i="0" dirty="0"/>
            <a:t> </a:t>
          </a:r>
          <a:r>
            <a:rPr lang="en-GB" sz="1600" i="0" dirty="0" err="1"/>
            <a:t>inducidos</a:t>
          </a:r>
          <a:r>
            <a:rPr lang="en-GB" sz="1600" i="0" dirty="0"/>
            <a:t> </a:t>
          </a:r>
          <a:r>
            <a:rPr lang="en-GB" sz="1600" i="0" dirty="0" err="1"/>
            <a:t>por</a:t>
          </a:r>
          <a:r>
            <a:rPr lang="en-GB" sz="1600" i="0" dirty="0"/>
            <a:t> el </a:t>
          </a:r>
          <a:r>
            <a:rPr lang="en-GB" sz="1600" i="0" dirty="0" err="1"/>
            <a:t>Cambio</a:t>
          </a:r>
          <a:r>
            <a:rPr lang="en-GB" sz="1600" i="0" dirty="0"/>
            <a:t> </a:t>
          </a:r>
          <a:r>
            <a:rPr lang="en-GB" sz="1600" i="0" dirty="0" err="1"/>
            <a:t>Clim</a:t>
          </a:r>
          <a:r>
            <a:rPr lang="es-ES" sz="1600" i="0" dirty="0"/>
            <a:t>ático</a:t>
          </a:r>
          <a:endParaRPr lang="en-US" altLang="ko-KR" sz="1600" i="0" dirty="0"/>
        </a:p>
      </dgm:t>
    </dgm:pt>
    <dgm:pt modelId="{2F82A1E3-4C6B-4F8B-B5CF-383C807A6EBA}" type="parTrans" cxnId="{D8683DFF-D5B4-4C92-9E0A-0D4EAB0F7423}">
      <dgm:prSet/>
      <dgm:spPr/>
      <dgm:t>
        <a:bodyPr/>
        <a:lstStyle/>
        <a:p>
          <a:endParaRPr lang="en-US" altLang="ko-KR" sz="2000"/>
        </a:p>
      </dgm:t>
    </dgm:pt>
    <dgm:pt modelId="{5E081EAE-0CB9-4EE6-87BF-200C5E1E9B13}" type="sibTrans" cxnId="{D8683DFF-D5B4-4C92-9E0A-0D4EAB0F7423}">
      <dgm:prSet/>
      <dgm:spPr/>
      <dgm:t>
        <a:bodyPr/>
        <a:lstStyle/>
        <a:p>
          <a:endParaRPr lang="en-US" altLang="ko-KR" sz="2000"/>
        </a:p>
      </dgm:t>
    </dgm:pt>
    <dgm:pt modelId="{F1CC5372-319D-4290-B830-088DA96498FE}" type="pres">
      <dgm:prSet presAssocID="{0DB3A928-9560-4527-A03A-64131AC88FA4}" presName="layout" presStyleCnt="0">
        <dgm:presLayoutVars>
          <dgm:chMax/>
          <dgm:chPref/>
          <dgm:dir/>
          <dgm:resizeHandles/>
        </dgm:presLayoutVars>
      </dgm:prSet>
      <dgm:spPr/>
    </dgm:pt>
    <dgm:pt modelId="{7DF79AF4-919B-4368-BE87-EA9D759302F5}" type="pres">
      <dgm:prSet presAssocID="{406A4AD0-CD59-44AD-96D8-4A51A65F0098}" presName="root" presStyleCnt="0">
        <dgm:presLayoutVars>
          <dgm:chMax/>
          <dgm:chPref/>
        </dgm:presLayoutVars>
      </dgm:prSet>
      <dgm:spPr/>
    </dgm:pt>
    <dgm:pt modelId="{94E4DFDD-DEC9-40DE-A26C-20471F67CB53}" type="pres">
      <dgm:prSet presAssocID="{406A4AD0-CD59-44AD-96D8-4A51A65F0098}" presName="rootComposite" presStyleCnt="0">
        <dgm:presLayoutVars/>
      </dgm:prSet>
      <dgm:spPr/>
    </dgm:pt>
    <dgm:pt modelId="{CF020F5B-8774-487C-84D7-DBB77A8156FC}" type="pres">
      <dgm:prSet presAssocID="{406A4AD0-CD59-44AD-96D8-4A51A65F0098}" presName="ParentAccent" presStyleLbl="alignNode1" presStyleIdx="0" presStyleCnt="1" custLinFactNeighborX="573" custLinFactNeighborY="-6489"/>
      <dgm:spPr>
        <a:noFill/>
        <a:ln>
          <a:noFill/>
        </a:ln>
      </dgm:spPr>
    </dgm:pt>
    <dgm:pt modelId="{BEE68425-9758-49CF-8D74-D581104225D4}" type="pres">
      <dgm:prSet presAssocID="{406A4AD0-CD59-44AD-96D8-4A51A65F0098}" presName="ParentSmallAccent" presStyleLbl="fgAcc1" presStyleIdx="0" presStyleCnt="1"/>
      <dgm:spPr>
        <a:ln>
          <a:noFill/>
        </a:ln>
      </dgm:spPr>
    </dgm:pt>
    <dgm:pt modelId="{F3A39C6B-D675-4174-A4FE-E02442200706}" type="pres">
      <dgm:prSet presAssocID="{406A4AD0-CD59-44AD-96D8-4A51A65F0098}" presName="Parent" presStyleLbl="revTx" presStyleIdx="0" presStyleCnt="4" custScaleX="129394" custLinFactNeighborX="13331" custLinFactNeighborY="34316">
        <dgm:presLayoutVars>
          <dgm:chMax/>
          <dgm:chPref val="4"/>
          <dgm:bulletEnabled val="1"/>
        </dgm:presLayoutVars>
      </dgm:prSet>
      <dgm:spPr/>
    </dgm:pt>
    <dgm:pt modelId="{B37092D0-8838-4E25-AF43-CE5408E6CDA2}" type="pres">
      <dgm:prSet presAssocID="{406A4AD0-CD59-44AD-96D8-4A51A65F0098}" presName="childShape" presStyleCnt="0">
        <dgm:presLayoutVars>
          <dgm:chMax val="0"/>
          <dgm:chPref val="0"/>
        </dgm:presLayoutVars>
      </dgm:prSet>
      <dgm:spPr/>
    </dgm:pt>
    <dgm:pt modelId="{DBCAF241-30E2-4C69-A0DA-0716B06DDA23}" type="pres">
      <dgm:prSet presAssocID="{F76DD3AD-3FD9-48C3-946E-FBA1F59AD066}" presName="childComposite" presStyleCnt="0">
        <dgm:presLayoutVars>
          <dgm:chMax val="0"/>
          <dgm:chPref val="0"/>
        </dgm:presLayoutVars>
      </dgm:prSet>
      <dgm:spPr/>
    </dgm:pt>
    <dgm:pt modelId="{784791EF-3A7F-43C1-AD85-A54468496EB3}" type="pres">
      <dgm:prSet presAssocID="{F76DD3AD-3FD9-48C3-946E-FBA1F59AD066}" presName="ChildAccent" presStyleLbl="solidFgAcc1" presStyleIdx="0" presStyleCnt="3" custLinFactX="98799" custLinFactNeighborX="100000" custLinFactNeighborY="-4518"/>
      <dgm:spPr/>
    </dgm:pt>
    <dgm:pt modelId="{383B51B3-6B4D-4074-9568-4F52EF1BA46D}" type="pres">
      <dgm:prSet presAssocID="{F76DD3AD-3FD9-48C3-946E-FBA1F59AD066}" presName="Child" presStyleLbl="revTx" presStyleIdx="1" presStyleCnt="4" custLinFactNeighborX="16061" custLinFactNeighborY="4846">
        <dgm:presLayoutVars>
          <dgm:chMax val="0"/>
          <dgm:chPref val="0"/>
          <dgm:bulletEnabled val="1"/>
        </dgm:presLayoutVars>
      </dgm:prSet>
      <dgm:spPr/>
    </dgm:pt>
    <dgm:pt modelId="{8BCCBE67-77BF-49F3-92E7-30BAC0C490FD}" type="pres">
      <dgm:prSet presAssocID="{8175975A-EA1C-48A5-9B3D-A119CBECFD85}" presName="childComposite" presStyleCnt="0">
        <dgm:presLayoutVars>
          <dgm:chMax val="0"/>
          <dgm:chPref val="0"/>
        </dgm:presLayoutVars>
      </dgm:prSet>
      <dgm:spPr/>
    </dgm:pt>
    <dgm:pt modelId="{ED1820A2-C44D-4D2D-BCAA-B8BF513DA106}" type="pres">
      <dgm:prSet presAssocID="{8175975A-EA1C-48A5-9B3D-A119CBECFD85}" presName="ChildAccent" presStyleLbl="solidFgAcc1" presStyleIdx="1" presStyleCnt="3" custLinFactX="100000" custLinFactNeighborX="103320" custLinFactNeighborY="0"/>
      <dgm:spPr/>
    </dgm:pt>
    <dgm:pt modelId="{D19F59CB-0BA6-46ED-9EF0-6674C9D6957C}" type="pres">
      <dgm:prSet presAssocID="{8175975A-EA1C-48A5-9B3D-A119CBECFD85}" presName="Child" presStyleLbl="revTx" presStyleIdx="2" presStyleCnt="4" custLinFactNeighborX="16063" custLinFactNeighborY="1938">
        <dgm:presLayoutVars>
          <dgm:chMax val="0"/>
          <dgm:chPref val="0"/>
          <dgm:bulletEnabled val="1"/>
        </dgm:presLayoutVars>
      </dgm:prSet>
      <dgm:spPr/>
    </dgm:pt>
    <dgm:pt modelId="{EF9B8DC7-BA7B-4D3F-B462-B40344F18581}" type="pres">
      <dgm:prSet presAssocID="{A4B0714E-783B-4956-B62B-973E447E2F02}" presName="childComposite" presStyleCnt="0">
        <dgm:presLayoutVars>
          <dgm:chMax val="0"/>
          <dgm:chPref val="0"/>
        </dgm:presLayoutVars>
      </dgm:prSet>
      <dgm:spPr/>
    </dgm:pt>
    <dgm:pt modelId="{9555E5DD-B446-429C-A137-2107C6163A4E}" type="pres">
      <dgm:prSet presAssocID="{A4B0714E-783B-4956-B62B-973E447E2F02}" presName="ChildAccent" presStyleLbl="solidFgAcc1" presStyleIdx="2" presStyleCnt="3" custLinFactX="100000" custLinFactNeighborX="105580" custLinFactNeighborY="-6777"/>
      <dgm:spPr/>
    </dgm:pt>
    <dgm:pt modelId="{C89AD344-FFCA-482D-B2BF-43DF06DBA681}" type="pres">
      <dgm:prSet presAssocID="{A4B0714E-783B-4956-B62B-973E447E2F02}" presName="Child" presStyleLbl="revTx" presStyleIdx="3" presStyleCnt="4" custLinFactNeighborX="17845" custLinFactNeighborY="477">
        <dgm:presLayoutVars>
          <dgm:chMax val="0"/>
          <dgm:chPref val="0"/>
          <dgm:bulletEnabled val="1"/>
        </dgm:presLayoutVars>
      </dgm:prSet>
      <dgm:spPr/>
    </dgm:pt>
  </dgm:ptLst>
  <dgm:cxnLst>
    <dgm:cxn modelId="{93E9D229-6F51-4BB7-B4E5-76A8E6368AA7}" srcId="{406A4AD0-CD59-44AD-96D8-4A51A65F0098}" destId="{F76DD3AD-3FD9-48C3-946E-FBA1F59AD066}" srcOrd="0" destOrd="0" parTransId="{D22E529E-5FBB-43AF-975F-B5F33D3953BC}" sibTransId="{7147D62A-D71D-4D56-A9E5-6A3ED0E301A5}"/>
    <dgm:cxn modelId="{AD3C6E31-D323-4205-89F1-F8A0CF4B443A}" srcId="{0DB3A928-9560-4527-A03A-64131AC88FA4}" destId="{406A4AD0-CD59-44AD-96D8-4A51A65F0098}" srcOrd="0" destOrd="0" parTransId="{CC834C11-5EB2-4499-933B-D3AD643F1BF4}" sibTransId="{71586332-8032-40B5-BE9B-2E6A65DE5629}"/>
    <dgm:cxn modelId="{830ED84D-9F8E-4FC4-BF87-C2832791D0A7}" type="presOf" srcId="{F76DD3AD-3FD9-48C3-946E-FBA1F59AD066}" destId="{383B51B3-6B4D-4074-9568-4F52EF1BA46D}" srcOrd="0" destOrd="0" presId="urn:microsoft.com/office/officeart/2008/layout/SquareAccentList"/>
    <dgm:cxn modelId="{8D12B35B-6C66-4F79-9F51-333E5EE4DA96}" type="presOf" srcId="{8175975A-EA1C-48A5-9B3D-A119CBECFD85}" destId="{D19F59CB-0BA6-46ED-9EF0-6674C9D6957C}" srcOrd="0" destOrd="0" presId="urn:microsoft.com/office/officeart/2008/layout/SquareAccentList"/>
    <dgm:cxn modelId="{866CB869-D55B-4351-B121-8751B2A939D8}" type="presOf" srcId="{406A4AD0-CD59-44AD-96D8-4A51A65F0098}" destId="{F3A39C6B-D675-4174-A4FE-E02442200706}" srcOrd="0" destOrd="0" presId="urn:microsoft.com/office/officeart/2008/layout/SquareAccentList"/>
    <dgm:cxn modelId="{E8B1AA89-EEE8-4225-8C88-128F976FC1CF}" type="presOf" srcId="{A4B0714E-783B-4956-B62B-973E447E2F02}" destId="{C89AD344-FFCA-482D-B2BF-43DF06DBA681}" srcOrd="0" destOrd="0" presId="urn:microsoft.com/office/officeart/2008/layout/SquareAccentList"/>
    <dgm:cxn modelId="{F031CFA2-31B4-4E7E-A69D-8217C1A148C6}" srcId="{406A4AD0-CD59-44AD-96D8-4A51A65F0098}" destId="{8175975A-EA1C-48A5-9B3D-A119CBECFD85}" srcOrd="1" destOrd="0" parTransId="{16A25BC5-6DA8-49AC-8831-B1B89F26A552}" sibTransId="{F7FAC7D2-B87A-486F-89F8-69A029924119}"/>
    <dgm:cxn modelId="{D935A1A5-A3F0-4657-AD96-D531BF38186E}" type="presOf" srcId="{0DB3A928-9560-4527-A03A-64131AC88FA4}" destId="{F1CC5372-319D-4290-B830-088DA96498FE}" srcOrd="0" destOrd="0" presId="urn:microsoft.com/office/officeart/2008/layout/SquareAccentList"/>
    <dgm:cxn modelId="{D8683DFF-D5B4-4C92-9E0A-0D4EAB0F7423}" srcId="{406A4AD0-CD59-44AD-96D8-4A51A65F0098}" destId="{A4B0714E-783B-4956-B62B-973E447E2F02}" srcOrd="2" destOrd="0" parTransId="{2F82A1E3-4C6B-4F8B-B5CF-383C807A6EBA}" sibTransId="{5E081EAE-0CB9-4EE6-87BF-200C5E1E9B13}"/>
    <dgm:cxn modelId="{C2403D49-4602-4CFA-BDED-7B7A8C417406}" type="presParOf" srcId="{F1CC5372-319D-4290-B830-088DA96498FE}" destId="{7DF79AF4-919B-4368-BE87-EA9D759302F5}" srcOrd="0" destOrd="0" presId="urn:microsoft.com/office/officeart/2008/layout/SquareAccentList"/>
    <dgm:cxn modelId="{A383EEAC-3B35-4C2C-A7FA-A941371F9D8E}" type="presParOf" srcId="{7DF79AF4-919B-4368-BE87-EA9D759302F5}" destId="{94E4DFDD-DEC9-40DE-A26C-20471F67CB53}" srcOrd="0" destOrd="0" presId="urn:microsoft.com/office/officeart/2008/layout/SquareAccentList"/>
    <dgm:cxn modelId="{747819DC-3A1F-4383-9FD1-408AFD37536B}" type="presParOf" srcId="{94E4DFDD-DEC9-40DE-A26C-20471F67CB53}" destId="{CF020F5B-8774-487C-84D7-DBB77A8156FC}" srcOrd="0" destOrd="0" presId="urn:microsoft.com/office/officeart/2008/layout/SquareAccentList"/>
    <dgm:cxn modelId="{0415E0CD-BB04-4E8B-AA4D-059F0CA21481}" type="presParOf" srcId="{94E4DFDD-DEC9-40DE-A26C-20471F67CB53}" destId="{BEE68425-9758-49CF-8D74-D581104225D4}" srcOrd="1" destOrd="0" presId="urn:microsoft.com/office/officeart/2008/layout/SquareAccentList"/>
    <dgm:cxn modelId="{C2E4B085-A7A1-4D43-AA43-9624A270C34E}" type="presParOf" srcId="{94E4DFDD-DEC9-40DE-A26C-20471F67CB53}" destId="{F3A39C6B-D675-4174-A4FE-E02442200706}" srcOrd="2" destOrd="0" presId="urn:microsoft.com/office/officeart/2008/layout/SquareAccentList"/>
    <dgm:cxn modelId="{367F968F-BCFC-4E51-9E5E-536531CDE13E}" type="presParOf" srcId="{7DF79AF4-919B-4368-BE87-EA9D759302F5}" destId="{B37092D0-8838-4E25-AF43-CE5408E6CDA2}" srcOrd="1" destOrd="0" presId="urn:microsoft.com/office/officeart/2008/layout/SquareAccentList"/>
    <dgm:cxn modelId="{5260EB43-F9EC-48E7-9310-163FD55CF431}" type="presParOf" srcId="{B37092D0-8838-4E25-AF43-CE5408E6CDA2}" destId="{DBCAF241-30E2-4C69-A0DA-0716B06DDA23}" srcOrd="0" destOrd="0" presId="urn:microsoft.com/office/officeart/2008/layout/SquareAccentList"/>
    <dgm:cxn modelId="{3AB47B91-62C1-45AE-BA11-B900F772C8CB}" type="presParOf" srcId="{DBCAF241-30E2-4C69-A0DA-0716B06DDA23}" destId="{784791EF-3A7F-43C1-AD85-A54468496EB3}" srcOrd="0" destOrd="0" presId="urn:microsoft.com/office/officeart/2008/layout/SquareAccentList"/>
    <dgm:cxn modelId="{616D2B4C-0764-4667-A0AE-EEFF8F17B5CB}" type="presParOf" srcId="{DBCAF241-30E2-4C69-A0DA-0716B06DDA23}" destId="{383B51B3-6B4D-4074-9568-4F52EF1BA46D}" srcOrd="1" destOrd="0" presId="urn:microsoft.com/office/officeart/2008/layout/SquareAccentList"/>
    <dgm:cxn modelId="{12350287-4522-44E7-9360-C43A7AF4E375}" type="presParOf" srcId="{B37092D0-8838-4E25-AF43-CE5408E6CDA2}" destId="{8BCCBE67-77BF-49F3-92E7-30BAC0C490FD}" srcOrd="1" destOrd="0" presId="urn:microsoft.com/office/officeart/2008/layout/SquareAccentList"/>
    <dgm:cxn modelId="{98B23781-705B-4D15-9C2D-223302B09C93}" type="presParOf" srcId="{8BCCBE67-77BF-49F3-92E7-30BAC0C490FD}" destId="{ED1820A2-C44D-4D2D-BCAA-B8BF513DA106}" srcOrd="0" destOrd="0" presId="urn:microsoft.com/office/officeart/2008/layout/SquareAccentList"/>
    <dgm:cxn modelId="{0A24BCF4-3EB5-4234-B878-573A80374445}" type="presParOf" srcId="{8BCCBE67-77BF-49F3-92E7-30BAC0C490FD}" destId="{D19F59CB-0BA6-46ED-9EF0-6674C9D6957C}" srcOrd="1" destOrd="0" presId="urn:microsoft.com/office/officeart/2008/layout/SquareAccentList"/>
    <dgm:cxn modelId="{F8A64CC9-6DB1-49FB-B7F8-334E4016D4EC}" type="presParOf" srcId="{B37092D0-8838-4E25-AF43-CE5408E6CDA2}" destId="{EF9B8DC7-BA7B-4D3F-B462-B40344F18581}" srcOrd="2" destOrd="0" presId="urn:microsoft.com/office/officeart/2008/layout/SquareAccentList"/>
    <dgm:cxn modelId="{9C8D825F-5580-4CC7-9A22-49EC3764705D}" type="presParOf" srcId="{EF9B8DC7-BA7B-4D3F-B462-B40344F18581}" destId="{9555E5DD-B446-429C-A137-2107C6163A4E}" srcOrd="0" destOrd="0" presId="urn:microsoft.com/office/officeart/2008/layout/SquareAccentList"/>
    <dgm:cxn modelId="{99FE8E9A-8DD5-43DD-97EB-00DBCDDCEE77}" type="presParOf" srcId="{EF9B8DC7-BA7B-4D3F-B462-B40344F18581}" destId="{C89AD344-FFCA-482D-B2BF-43DF06DBA681}" srcOrd="1" destOrd="0" presId="urn:microsoft.com/office/officeart/2008/layout/SquareAccentLis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1BB7B-EC6F-4613-A74C-E7572CFF8D89}">
      <dsp:nvSpPr>
        <dsp:cNvPr id="0" name=""/>
        <dsp:cNvSpPr/>
      </dsp:nvSpPr>
      <dsp:spPr>
        <a:xfrm>
          <a:off x="-4161483" y="-638603"/>
          <a:ext cx="4958619" cy="4958619"/>
        </a:xfrm>
        <a:prstGeom prst="blockArc">
          <a:avLst>
            <a:gd name="adj1" fmla="val 18900000"/>
            <a:gd name="adj2" fmla="val 2700000"/>
            <a:gd name="adj3" fmla="val 436"/>
          </a:avLst>
        </a:prstGeom>
        <a:noFill/>
        <a:ln w="25400" cap="flat" cmpd="sng" algn="ctr">
          <a:solidFill>
            <a:srgbClr val="24634F"/>
          </a:solidFill>
          <a:prstDash val="solid"/>
        </a:ln>
        <a:effectLst/>
      </dsp:spPr>
      <dsp:style>
        <a:lnRef idx="2">
          <a:scrgbClr r="0" g="0" b="0"/>
        </a:lnRef>
        <a:fillRef idx="0">
          <a:scrgbClr r="0" g="0" b="0"/>
        </a:fillRef>
        <a:effectRef idx="0">
          <a:scrgbClr r="0" g="0" b="0"/>
        </a:effectRef>
        <a:fontRef idx="minor"/>
      </dsp:style>
    </dsp:sp>
    <dsp:sp modelId="{5A1B7284-ED2C-46FE-BD39-6DB9280415F4}">
      <dsp:nvSpPr>
        <dsp:cNvPr id="0" name=""/>
        <dsp:cNvSpPr/>
      </dsp:nvSpPr>
      <dsp:spPr>
        <a:xfrm>
          <a:off x="298013" y="193863"/>
          <a:ext cx="3086605" cy="387579"/>
        </a:xfrm>
        <a:prstGeom prst="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Potencial</a:t>
          </a:r>
          <a:r>
            <a:rPr lang="en-GB" sz="1600" b="0" kern="1200" dirty="0">
              <a:latin typeface="Corbel"/>
              <a:cs typeface="Corbel"/>
            </a:rPr>
            <a:t> de </a:t>
          </a:r>
          <a:r>
            <a:rPr lang="en-GB" sz="1600" b="0" kern="1200" dirty="0" err="1">
              <a:latin typeface="Corbel"/>
              <a:cs typeface="Corbel"/>
            </a:rPr>
            <a:t>Impacto</a:t>
          </a:r>
          <a:endParaRPr lang="en-GB" sz="1600" b="0" kern="1200" dirty="0">
            <a:latin typeface="Corbel"/>
            <a:cs typeface="Corbel"/>
          </a:endParaRPr>
        </a:p>
      </dsp:txBody>
      <dsp:txXfrm>
        <a:off x="298013" y="193863"/>
        <a:ext cx="3086605" cy="387579"/>
      </dsp:txXfrm>
    </dsp:sp>
    <dsp:sp modelId="{086908E9-348C-4337-8F96-6703EFAA41ED}">
      <dsp:nvSpPr>
        <dsp:cNvPr id="0" name=""/>
        <dsp:cNvSpPr/>
      </dsp:nvSpPr>
      <dsp:spPr>
        <a:xfrm>
          <a:off x="55776" y="145415"/>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67DB0CB1-3603-43D2-9F47-C3266164EBF5}">
      <dsp:nvSpPr>
        <dsp:cNvPr id="0" name=""/>
        <dsp:cNvSpPr/>
      </dsp:nvSpPr>
      <dsp:spPr>
        <a:xfrm>
          <a:off x="616823" y="775158"/>
          <a:ext cx="2767795" cy="387579"/>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Potencial</a:t>
          </a:r>
          <a:r>
            <a:rPr lang="en-GB" sz="1600" b="0" kern="1200" dirty="0">
              <a:latin typeface="Corbel"/>
              <a:cs typeface="Corbel"/>
            </a:rPr>
            <a:t> de Cambio de </a:t>
          </a:r>
          <a:r>
            <a:rPr lang="en-GB" sz="1600" b="0" kern="1200" dirty="0" err="1">
              <a:latin typeface="Corbel"/>
              <a:cs typeface="Corbel"/>
            </a:rPr>
            <a:t>Paradigma</a:t>
          </a:r>
          <a:endParaRPr lang="en-US" sz="1600" b="0" kern="1200" dirty="0">
            <a:latin typeface="Corbel"/>
            <a:cs typeface="Corbel"/>
          </a:endParaRPr>
        </a:p>
      </dsp:txBody>
      <dsp:txXfrm>
        <a:off x="616823" y="775158"/>
        <a:ext cx="2767795" cy="387579"/>
      </dsp:txXfrm>
    </dsp:sp>
    <dsp:sp modelId="{A4FAE145-3107-472D-814C-16D995285913}">
      <dsp:nvSpPr>
        <dsp:cNvPr id="0" name=""/>
        <dsp:cNvSpPr/>
      </dsp:nvSpPr>
      <dsp:spPr>
        <a:xfrm>
          <a:off x="374586" y="726710"/>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A1CB9973-00D9-4DC1-9EED-61D7D7290CB7}">
      <dsp:nvSpPr>
        <dsp:cNvPr id="0" name=""/>
        <dsp:cNvSpPr/>
      </dsp:nvSpPr>
      <dsp:spPr>
        <a:xfrm>
          <a:off x="762607" y="1356453"/>
          <a:ext cx="2622011" cy="387579"/>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Potencial</a:t>
          </a:r>
          <a:r>
            <a:rPr lang="en-GB" sz="1600" b="0" kern="1200" dirty="0">
              <a:latin typeface="Corbel"/>
              <a:cs typeface="Corbel"/>
            </a:rPr>
            <a:t> de </a:t>
          </a:r>
          <a:r>
            <a:rPr lang="en-GB" sz="1600" b="0" kern="1200" dirty="0" err="1">
              <a:latin typeface="Corbel"/>
              <a:cs typeface="Corbel"/>
            </a:rPr>
            <a:t>Desarrollo</a:t>
          </a:r>
          <a:r>
            <a:rPr lang="en-GB" sz="1600" b="0" kern="1200" dirty="0">
              <a:latin typeface="Corbel"/>
              <a:cs typeface="Corbel"/>
            </a:rPr>
            <a:t> </a:t>
          </a:r>
          <a:r>
            <a:rPr lang="en-GB" sz="1600" b="0" kern="1200" dirty="0" err="1">
              <a:latin typeface="Corbel"/>
              <a:cs typeface="Corbel"/>
            </a:rPr>
            <a:t>Sostenible</a:t>
          </a:r>
          <a:endParaRPr lang="en-US" sz="1600" b="0" kern="1200" dirty="0">
            <a:latin typeface="Corbel"/>
            <a:cs typeface="Corbel"/>
          </a:endParaRPr>
        </a:p>
      </dsp:txBody>
      <dsp:txXfrm>
        <a:off x="762607" y="1356453"/>
        <a:ext cx="2622011" cy="387579"/>
      </dsp:txXfrm>
    </dsp:sp>
    <dsp:sp modelId="{C6FC66AF-9343-47AC-B986-A1DA12B48250}">
      <dsp:nvSpPr>
        <dsp:cNvPr id="0" name=""/>
        <dsp:cNvSpPr/>
      </dsp:nvSpPr>
      <dsp:spPr>
        <a:xfrm>
          <a:off x="520370" y="1308006"/>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14A32622-A9F2-4D49-9077-D89A17B0DABF}">
      <dsp:nvSpPr>
        <dsp:cNvPr id="0" name=""/>
        <dsp:cNvSpPr/>
      </dsp:nvSpPr>
      <dsp:spPr>
        <a:xfrm>
          <a:off x="762607" y="1937380"/>
          <a:ext cx="2622011" cy="387579"/>
        </a:xfrm>
        <a:prstGeom prst="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Necesidades</a:t>
          </a:r>
          <a:r>
            <a:rPr lang="en-GB" sz="1600" b="0" kern="1200" dirty="0">
              <a:latin typeface="Corbel"/>
              <a:cs typeface="Corbel"/>
            </a:rPr>
            <a:t> del receptor</a:t>
          </a:r>
          <a:endParaRPr lang="en-US" sz="1600" b="0" kern="1200" dirty="0">
            <a:latin typeface="Corbel"/>
            <a:cs typeface="Corbel"/>
          </a:endParaRPr>
        </a:p>
      </dsp:txBody>
      <dsp:txXfrm>
        <a:off x="762607" y="1937380"/>
        <a:ext cx="2622011" cy="387579"/>
      </dsp:txXfrm>
    </dsp:sp>
    <dsp:sp modelId="{5CF9CBF1-AD30-4967-816E-28643A2AA780}">
      <dsp:nvSpPr>
        <dsp:cNvPr id="0" name=""/>
        <dsp:cNvSpPr/>
      </dsp:nvSpPr>
      <dsp:spPr>
        <a:xfrm>
          <a:off x="520370" y="1888933"/>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96C6D97B-8033-4A51-A541-75262B8D557E}">
      <dsp:nvSpPr>
        <dsp:cNvPr id="0" name=""/>
        <dsp:cNvSpPr/>
      </dsp:nvSpPr>
      <dsp:spPr>
        <a:xfrm>
          <a:off x="616823" y="2518675"/>
          <a:ext cx="2767795" cy="387579"/>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Apropiación</a:t>
          </a:r>
          <a:r>
            <a:rPr lang="en-GB" sz="1600" b="0" kern="1200" dirty="0">
              <a:latin typeface="Corbel"/>
              <a:cs typeface="Corbel"/>
            </a:rPr>
            <a:t> de </a:t>
          </a:r>
          <a:r>
            <a:rPr lang="en-GB" sz="1600" b="0" kern="1200" dirty="0" err="1">
              <a:latin typeface="Corbel"/>
              <a:cs typeface="Corbel"/>
            </a:rPr>
            <a:t>país</a:t>
          </a:r>
          <a:endParaRPr lang="en-US" sz="1600" b="0" kern="1200" dirty="0">
            <a:latin typeface="Corbel"/>
            <a:cs typeface="Corbel"/>
          </a:endParaRPr>
        </a:p>
      </dsp:txBody>
      <dsp:txXfrm>
        <a:off x="616823" y="2518675"/>
        <a:ext cx="2767795" cy="387579"/>
      </dsp:txXfrm>
    </dsp:sp>
    <dsp:sp modelId="{2DAD4C74-2D6D-4F98-811B-4A2ED8EBCA09}">
      <dsp:nvSpPr>
        <dsp:cNvPr id="0" name=""/>
        <dsp:cNvSpPr/>
      </dsp:nvSpPr>
      <dsp:spPr>
        <a:xfrm>
          <a:off x="374586" y="2470228"/>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458C0498-52EE-4DE8-9FB4-B0A9D49F92B6}">
      <dsp:nvSpPr>
        <dsp:cNvPr id="0" name=""/>
        <dsp:cNvSpPr/>
      </dsp:nvSpPr>
      <dsp:spPr>
        <a:xfrm>
          <a:off x="298013" y="3099970"/>
          <a:ext cx="3086605" cy="38757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641"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0" kern="1200" dirty="0" err="1">
              <a:latin typeface="Corbel"/>
              <a:cs typeface="Corbel"/>
            </a:rPr>
            <a:t>Eficiencia</a:t>
          </a:r>
          <a:r>
            <a:rPr lang="en-GB" sz="1600" b="0" kern="1200" dirty="0">
              <a:latin typeface="Corbel"/>
              <a:cs typeface="Corbel"/>
            </a:rPr>
            <a:t> y </a:t>
          </a:r>
          <a:r>
            <a:rPr lang="en-GB" sz="1600" b="0" kern="1200" dirty="0" err="1">
              <a:latin typeface="Corbel"/>
              <a:cs typeface="Corbel"/>
            </a:rPr>
            <a:t>Efectividad</a:t>
          </a:r>
          <a:endParaRPr lang="en-US" sz="1600" b="0" kern="1200" dirty="0">
            <a:latin typeface="Corbel"/>
            <a:cs typeface="Corbel"/>
          </a:endParaRPr>
        </a:p>
      </dsp:txBody>
      <dsp:txXfrm>
        <a:off x="298013" y="3099970"/>
        <a:ext cx="3086605" cy="387579"/>
      </dsp:txXfrm>
    </dsp:sp>
    <dsp:sp modelId="{C1258FFF-0747-4681-9AE5-1FF6E3C2BF8C}">
      <dsp:nvSpPr>
        <dsp:cNvPr id="0" name=""/>
        <dsp:cNvSpPr/>
      </dsp:nvSpPr>
      <dsp:spPr>
        <a:xfrm>
          <a:off x="55776" y="3051523"/>
          <a:ext cx="484473" cy="484473"/>
        </a:xfrm>
        <a:prstGeom prst="ellipse">
          <a:avLst/>
        </a:prstGeom>
        <a:solidFill>
          <a:schemeClr val="bg1">
            <a:lumMod val="85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EA584E-5B26-4CAB-AC72-83B248D3F032}">
      <dsp:nvSpPr>
        <dsp:cNvPr id="0" name=""/>
        <dsp:cNvSpPr/>
      </dsp:nvSpPr>
      <dsp:spPr>
        <a:xfrm>
          <a:off x="0" y="691555"/>
          <a:ext cx="7783286" cy="529200"/>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dsp:style>
    </dsp:sp>
    <dsp:sp modelId="{CF6A6B1B-3221-422A-B8E5-9F00A1F4D056}">
      <dsp:nvSpPr>
        <dsp:cNvPr id="0" name=""/>
        <dsp:cNvSpPr/>
      </dsp:nvSpPr>
      <dsp:spPr>
        <a:xfrm>
          <a:off x="389164" y="381595"/>
          <a:ext cx="5448300" cy="619920"/>
        </a:xfrm>
        <a:prstGeom prst="roundRect">
          <a:avLst/>
        </a:prstGeom>
        <a:solidFill>
          <a:srgbClr val="1E6271"/>
        </a:solidFill>
        <a:ln w="25400" cap="flat" cmpd="sng" algn="ctr">
          <a:no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05933" tIns="0" rIns="205933" bIns="0" numCol="1" spcCol="1270" anchor="ctr" anchorCtr="0">
          <a:noAutofit/>
        </a:bodyPr>
        <a:lstStyle/>
        <a:p>
          <a:pPr marL="0" lvl="0" indent="0" algn="l" defTabSz="933450">
            <a:lnSpc>
              <a:spcPct val="90000"/>
            </a:lnSpc>
            <a:spcBef>
              <a:spcPct val="0"/>
            </a:spcBef>
            <a:spcAft>
              <a:spcPct val="35000"/>
            </a:spcAft>
            <a:buNone/>
          </a:pPr>
          <a:r>
            <a:rPr lang="es-ES_tradnl" sz="2100" kern="1200" noProof="0" dirty="0"/>
            <a:t>Fortalecimiento de la </a:t>
          </a:r>
          <a:r>
            <a:rPr lang="en-GB" sz="2100" kern="1200" dirty="0"/>
            <a:t>AND</a:t>
          </a:r>
        </a:p>
      </dsp:txBody>
      <dsp:txXfrm>
        <a:off x="419426" y="411857"/>
        <a:ext cx="5387776" cy="559396"/>
      </dsp:txXfrm>
    </dsp:sp>
    <dsp:sp modelId="{05C666E3-18DD-4698-8470-47393A08404C}">
      <dsp:nvSpPr>
        <dsp:cNvPr id="0" name=""/>
        <dsp:cNvSpPr/>
      </dsp:nvSpPr>
      <dsp:spPr>
        <a:xfrm>
          <a:off x="0" y="1644115"/>
          <a:ext cx="7783286" cy="529200"/>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dsp:style>
    </dsp:sp>
    <dsp:sp modelId="{532F9946-74D9-4E5E-95D5-4473D085239B}">
      <dsp:nvSpPr>
        <dsp:cNvPr id="0" name=""/>
        <dsp:cNvSpPr/>
      </dsp:nvSpPr>
      <dsp:spPr>
        <a:xfrm>
          <a:off x="389164" y="1334155"/>
          <a:ext cx="5448300" cy="619920"/>
        </a:xfrm>
        <a:prstGeom prst="roundRect">
          <a:avLst/>
        </a:prstGeom>
        <a:solidFill>
          <a:srgbClr val="1E6271"/>
        </a:solidFill>
        <a:ln w="25400" cap="flat" cmpd="sng" algn="ctr">
          <a:no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05933" tIns="0" rIns="205933" bIns="0" numCol="1" spcCol="1270" anchor="ctr" anchorCtr="0">
          <a:noAutofit/>
        </a:bodyPr>
        <a:lstStyle/>
        <a:p>
          <a:pPr marL="0" lvl="0" indent="0" algn="l" defTabSz="1111250">
            <a:lnSpc>
              <a:spcPct val="90000"/>
            </a:lnSpc>
            <a:spcBef>
              <a:spcPct val="0"/>
            </a:spcBef>
            <a:spcAft>
              <a:spcPct val="35000"/>
            </a:spcAft>
            <a:buNone/>
          </a:pPr>
          <a:r>
            <a:rPr lang="es-ES_tradnl" sz="2500" kern="1200" noProof="0" dirty="0"/>
            <a:t>Marcos de trabajo estratégicos</a:t>
          </a:r>
          <a:endParaRPr lang="es-ES_tradnl" sz="1450" kern="1200" noProof="0" dirty="0"/>
        </a:p>
      </dsp:txBody>
      <dsp:txXfrm>
        <a:off x="419426" y="1364417"/>
        <a:ext cx="5387776" cy="559396"/>
      </dsp:txXfrm>
    </dsp:sp>
    <dsp:sp modelId="{211BD180-A9B2-A747-B365-50EDDD7BB00D}">
      <dsp:nvSpPr>
        <dsp:cNvPr id="0" name=""/>
        <dsp:cNvSpPr/>
      </dsp:nvSpPr>
      <dsp:spPr>
        <a:xfrm>
          <a:off x="0" y="2596676"/>
          <a:ext cx="7783286" cy="529200"/>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dsp:style>
    </dsp:sp>
    <dsp:sp modelId="{B2186697-5173-2342-8445-4FAC65609ACC}">
      <dsp:nvSpPr>
        <dsp:cNvPr id="0" name=""/>
        <dsp:cNvSpPr/>
      </dsp:nvSpPr>
      <dsp:spPr>
        <a:xfrm>
          <a:off x="389164" y="2286716"/>
          <a:ext cx="5448300" cy="619920"/>
        </a:xfrm>
        <a:prstGeom prst="roundRect">
          <a:avLst/>
        </a:prstGeom>
        <a:solidFill>
          <a:srgbClr val="1E6271"/>
        </a:solidFill>
        <a:ln w="25400" cap="flat" cmpd="sng" algn="ctr">
          <a:no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05933" tIns="0" rIns="205933" bIns="0" numCol="1" spcCol="1270" anchor="ctr" anchorCtr="0">
          <a:noAutofit/>
        </a:bodyPr>
        <a:lstStyle/>
        <a:p>
          <a:pPr marL="0" lvl="0" indent="0" algn="l" defTabSz="933450">
            <a:lnSpc>
              <a:spcPct val="90000"/>
            </a:lnSpc>
            <a:spcBef>
              <a:spcPct val="0"/>
            </a:spcBef>
            <a:spcAft>
              <a:spcPct val="35000"/>
            </a:spcAft>
            <a:buNone/>
          </a:pPr>
          <a:r>
            <a:rPr lang="es-ES_tradnl" sz="2100" kern="1200" noProof="0" dirty="0"/>
            <a:t>Apoyo para las entidades de acceso directo</a:t>
          </a:r>
        </a:p>
      </dsp:txBody>
      <dsp:txXfrm>
        <a:off x="419426" y="2316978"/>
        <a:ext cx="5387776" cy="559396"/>
      </dsp:txXfrm>
    </dsp:sp>
    <dsp:sp modelId="{14E50E1F-DDA3-46D1-801C-696747DDE942}">
      <dsp:nvSpPr>
        <dsp:cNvPr id="0" name=""/>
        <dsp:cNvSpPr/>
      </dsp:nvSpPr>
      <dsp:spPr>
        <a:xfrm>
          <a:off x="0" y="3549236"/>
          <a:ext cx="7783286" cy="529200"/>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dsp:style>
    </dsp:sp>
    <dsp:sp modelId="{0CF509E5-7948-486E-8EE9-53FFA77BF5C3}">
      <dsp:nvSpPr>
        <dsp:cNvPr id="0" name=""/>
        <dsp:cNvSpPr/>
      </dsp:nvSpPr>
      <dsp:spPr>
        <a:xfrm>
          <a:off x="389164" y="3239276"/>
          <a:ext cx="5448300" cy="619920"/>
        </a:xfrm>
        <a:prstGeom prst="roundRect">
          <a:avLst/>
        </a:prstGeom>
        <a:solidFill>
          <a:srgbClr val="1E627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933" tIns="0" rIns="205933" bIns="0" numCol="1" spcCol="1270" anchor="ctr" anchorCtr="0">
          <a:noAutofit/>
        </a:bodyPr>
        <a:lstStyle/>
        <a:p>
          <a:pPr marL="0" lvl="0" indent="0" algn="l" defTabSz="933450">
            <a:lnSpc>
              <a:spcPct val="90000"/>
            </a:lnSpc>
            <a:spcBef>
              <a:spcPct val="0"/>
            </a:spcBef>
            <a:spcAft>
              <a:spcPct val="35000"/>
            </a:spcAft>
            <a:buNone/>
          </a:pPr>
          <a:r>
            <a:rPr lang="es-ES_tradnl" sz="2100" kern="1200" noProof="0" dirty="0"/>
            <a:t>Procesos de planificación para la adaptación</a:t>
          </a:r>
        </a:p>
      </dsp:txBody>
      <dsp:txXfrm>
        <a:off x="419426" y="3269538"/>
        <a:ext cx="5387776"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6E4D5-2666-4A21-A9AD-345F48AF2984}">
      <dsp:nvSpPr>
        <dsp:cNvPr id="0" name=""/>
        <dsp:cNvSpPr/>
      </dsp:nvSpPr>
      <dsp:spPr>
        <a:xfrm>
          <a:off x="2381" y="546179"/>
          <a:ext cx="3538174" cy="88454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ES_tradnl" sz="2800" b="1" kern="1200" noProof="0" dirty="0"/>
            <a:t>Directo</a:t>
          </a:r>
          <a:endParaRPr lang="es-ES_tradnl" sz="3600" b="1" kern="1200" noProof="0" dirty="0"/>
        </a:p>
      </dsp:txBody>
      <dsp:txXfrm>
        <a:off x="28288" y="572086"/>
        <a:ext cx="3486360" cy="832729"/>
      </dsp:txXfrm>
    </dsp:sp>
    <dsp:sp modelId="{9B86E910-D9A4-487C-BD81-7CF3EAEE7343}">
      <dsp:nvSpPr>
        <dsp:cNvPr id="0" name=""/>
        <dsp:cNvSpPr/>
      </dsp:nvSpPr>
      <dsp:spPr>
        <a:xfrm rot="5400000">
          <a:off x="1694071" y="1508120"/>
          <a:ext cx="154795" cy="154795"/>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6F8BCC-1C5F-4604-9FCA-663F35C1D0AA}">
      <dsp:nvSpPr>
        <dsp:cNvPr id="0" name=""/>
        <dsp:cNvSpPr/>
      </dsp:nvSpPr>
      <dsp:spPr>
        <a:xfrm>
          <a:off x="2381" y="1740313"/>
          <a:ext cx="3538174" cy="88454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ANDs y </a:t>
          </a:r>
          <a:r>
            <a:rPr lang="es-ES_tradnl" sz="2400" kern="1200" noProof="0" dirty="0"/>
            <a:t>puntos focales</a:t>
          </a:r>
        </a:p>
      </dsp:txBody>
      <dsp:txXfrm>
        <a:off x="28288" y="1766220"/>
        <a:ext cx="3486360" cy="832729"/>
      </dsp:txXfrm>
    </dsp:sp>
    <dsp:sp modelId="{946D72F9-7637-4DA8-BD58-9A17FEFD782F}">
      <dsp:nvSpPr>
        <dsp:cNvPr id="0" name=""/>
        <dsp:cNvSpPr/>
      </dsp:nvSpPr>
      <dsp:spPr>
        <a:xfrm>
          <a:off x="4035900" y="546179"/>
          <a:ext cx="3538174" cy="88454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ES_tradnl" sz="2800" b="1" kern="1200" noProof="0" dirty="0"/>
            <a:t>Socio de implementación</a:t>
          </a:r>
        </a:p>
      </dsp:txBody>
      <dsp:txXfrm>
        <a:off x="4061807" y="572086"/>
        <a:ext cx="3486360" cy="832729"/>
      </dsp:txXfrm>
    </dsp:sp>
    <dsp:sp modelId="{FA578379-A401-4711-99A2-E7D821C90F8D}">
      <dsp:nvSpPr>
        <dsp:cNvPr id="0" name=""/>
        <dsp:cNvSpPr/>
      </dsp:nvSpPr>
      <dsp:spPr>
        <a:xfrm rot="5400000">
          <a:off x="5727590" y="1508120"/>
          <a:ext cx="154795" cy="154795"/>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7659CD-F916-4AA7-B4C5-A301B928B9B5}">
      <dsp:nvSpPr>
        <dsp:cNvPr id="0" name=""/>
        <dsp:cNvSpPr/>
      </dsp:nvSpPr>
      <dsp:spPr>
        <a:xfrm>
          <a:off x="4035900" y="1740313"/>
          <a:ext cx="3538174" cy="88454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_tradnl" sz="2400" kern="1200" noProof="0" dirty="0"/>
            <a:t>Internacional, regional, nacional o sub-nacional</a:t>
          </a:r>
        </a:p>
      </dsp:txBody>
      <dsp:txXfrm>
        <a:off x="4061807" y="1766220"/>
        <a:ext cx="3486360" cy="832729"/>
      </dsp:txXfrm>
    </dsp:sp>
    <dsp:sp modelId="{416F9EA8-C260-433A-87D9-152CF7309996}">
      <dsp:nvSpPr>
        <dsp:cNvPr id="0" name=""/>
        <dsp:cNvSpPr/>
      </dsp:nvSpPr>
      <dsp:spPr>
        <a:xfrm rot="8741727">
          <a:off x="4510215" y="2770893"/>
          <a:ext cx="638099" cy="154795"/>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FDFD32-EB65-4CF7-8F62-1C4698E5D43B}">
      <dsp:nvSpPr>
        <dsp:cNvPr id="0" name=""/>
        <dsp:cNvSpPr/>
      </dsp:nvSpPr>
      <dsp:spPr>
        <a:xfrm>
          <a:off x="2084455" y="3071725"/>
          <a:ext cx="3538174" cy="88454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_tradnl" sz="2400" kern="1200" noProof="0" dirty="0"/>
            <a:t>Todas las áreas</a:t>
          </a:r>
        </a:p>
      </dsp:txBody>
      <dsp:txXfrm>
        <a:off x="2110362" y="3097632"/>
        <a:ext cx="3486360" cy="8327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1894F2-280B-4850-B70E-6D7BC5A37897}">
      <dsp:nvSpPr>
        <dsp:cNvPr id="0" name=""/>
        <dsp:cNvSpPr/>
      </dsp:nvSpPr>
      <dsp:spPr>
        <a:xfrm>
          <a:off x="0" y="483989"/>
          <a:ext cx="8067675" cy="1456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6141" tIns="520700" rIns="626141" bIns="177800" numCol="1" spcCol="1270" anchor="t" anchorCtr="0">
          <a:noAutofit/>
        </a:bodyPr>
        <a:lstStyle/>
        <a:p>
          <a:pPr marL="228600" lvl="1" indent="-228600" algn="l" defTabSz="1111250">
            <a:lnSpc>
              <a:spcPct val="90000"/>
            </a:lnSpc>
            <a:spcBef>
              <a:spcPct val="0"/>
            </a:spcBef>
            <a:spcAft>
              <a:spcPct val="15000"/>
            </a:spcAft>
            <a:buChar char="•"/>
          </a:pPr>
          <a:r>
            <a:rPr lang="es-SV" sz="2500" kern="1200" dirty="0"/>
            <a:t>Capacidades administrativas y financieras básicas</a:t>
          </a:r>
        </a:p>
        <a:p>
          <a:pPr marL="228600" lvl="1" indent="-228600" algn="l" defTabSz="1111250">
            <a:lnSpc>
              <a:spcPct val="90000"/>
            </a:lnSpc>
            <a:spcBef>
              <a:spcPct val="0"/>
            </a:spcBef>
            <a:spcAft>
              <a:spcPct val="15000"/>
            </a:spcAft>
            <a:buChar char="•"/>
          </a:pPr>
          <a:r>
            <a:rPr lang="es-SV" sz="2500" kern="1200" dirty="0"/>
            <a:t>Transparencia y responsabilidad</a:t>
          </a:r>
        </a:p>
      </dsp:txBody>
      <dsp:txXfrm>
        <a:off x="0" y="483989"/>
        <a:ext cx="8067675" cy="1456875"/>
      </dsp:txXfrm>
    </dsp:sp>
    <dsp:sp modelId="{D181B7E1-9713-4E87-A04F-80D064224F69}">
      <dsp:nvSpPr>
        <dsp:cNvPr id="0" name=""/>
        <dsp:cNvSpPr/>
      </dsp:nvSpPr>
      <dsp:spPr>
        <a:xfrm>
          <a:off x="403383" y="114989"/>
          <a:ext cx="5647372"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457" tIns="0" rIns="213457" bIns="0" numCol="1" spcCol="1270" anchor="ctr" anchorCtr="0">
          <a:noAutofit/>
        </a:bodyPr>
        <a:lstStyle/>
        <a:p>
          <a:pPr marL="0" lvl="0" indent="0" algn="l" defTabSz="1111250">
            <a:lnSpc>
              <a:spcPct val="90000"/>
            </a:lnSpc>
            <a:spcBef>
              <a:spcPct val="0"/>
            </a:spcBef>
            <a:spcAft>
              <a:spcPct val="35000"/>
            </a:spcAft>
            <a:buNone/>
          </a:pPr>
          <a:r>
            <a:rPr lang="es-SV" sz="2500" kern="1200" dirty="0"/>
            <a:t>Estándares Fiduciarios Básicos</a:t>
          </a:r>
        </a:p>
      </dsp:txBody>
      <dsp:txXfrm>
        <a:off x="439409" y="151015"/>
        <a:ext cx="5575320" cy="665948"/>
      </dsp:txXfrm>
    </dsp:sp>
    <dsp:sp modelId="{32D725D3-FC1A-4335-B02E-21856ACDFF40}">
      <dsp:nvSpPr>
        <dsp:cNvPr id="0" name=""/>
        <dsp:cNvSpPr/>
      </dsp:nvSpPr>
      <dsp:spPr>
        <a:xfrm>
          <a:off x="0" y="2444864"/>
          <a:ext cx="8067675" cy="22443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6141" tIns="520700" rIns="626141" bIns="177800" numCol="1" spcCol="1270" anchor="t" anchorCtr="0">
          <a:noAutofit/>
        </a:bodyPr>
        <a:lstStyle/>
        <a:p>
          <a:pPr marL="228600" lvl="1" indent="-228600" algn="l" defTabSz="1111250">
            <a:lnSpc>
              <a:spcPct val="90000"/>
            </a:lnSpc>
            <a:spcBef>
              <a:spcPct val="0"/>
            </a:spcBef>
            <a:spcAft>
              <a:spcPct val="15000"/>
            </a:spcAft>
            <a:buChar char="•"/>
          </a:pPr>
          <a:r>
            <a:rPr lang="es-SV" sz="2500" kern="1200" dirty="0"/>
            <a:t>Manejo de proyectos</a:t>
          </a:r>
        </a:p>
        <a:p>
          <a:pPr marL="228600" lvl="1" indent="-228600" algn="l" defTabSz="1111250">
            <a:lnSpc>
              <a:spcPct val="90000"/>
            </a:lnSpc>
            <a:spcBef>
              <a:spcPct val="0"/>
            </a:spcBef>
            <a:spcAft>
              <a:spcPct val="15000"/>
            </a:spcAft>
            <a:buChar char="•"/>
          </a:pPr>
          <a:r>
            <a:rPr lang="es-SV" sz="2500" kern="1200" dirty="0"/>
            <a:t>Otorgamiento de donaciones y/o mecanismos de asignación de financiamiento</a:t>
          </a:r>
        </a:p>
        <a:p>
          <a:pPr marL="228600" lvl="1" indent="-228600" algn="l" defTabSz="1111250">
            <a:lnSpc>
              <a:spcPct val="90000"/>
            </a:lnSpc>
            <a:spcBef>
              <a:spcPct val="0"/>
            </a:spcBef>
            <a:spcAft>
              <a:spcPct val="15000"/>
            </a:spcAft>
            <a:buChar char="•"/>
          </a:pPr>
          <a:r>
            <a:rPr lang="es-SV" sz="2500" kern="1200" dirty="0"/>
            <a:t>Créditos  y /o mezclas</a:t>
          </a:r>
        </a:p>
      </dsp:txBody>
      <dsp:txXfrm>
        <a:off x="0" y="2444864"/>
        <a:ext cx="8067675" cy="2244375"/>
      </dsp:txXfrm>
    </dsp:sp>
    <dsp:sp modelId="{03592B4C-C980-416F-9B73-EA5B548DB13E}">
      <dsp:nvSpPr>
        <dsp:cNvPr id="0" name=""/>
        <dsp:cNvSpPr/>
      </dsp:nvSpPr>
      <dsp:spPr>
        <a:xfrm>
          <a:off x="403383" y="2075864"/>
          <a:ext cx="5647372"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457" tIns="0" rIns="213457" bIns="0" numCol="1" spcCol="1270" anchor="ctr" anchorCtr="0">
          <a:noAutofit/>
        </a:bodyPr>
        <a:lstStyle/>
        <a:p>
          <a:pPr marL="0" lvl="0" indent="0" algn="l" defTabSz="1111250">
            <a:lnSpc>
              <a:spcPct val="90000"/>
            </a:lnSpc>
            <a:spcBef>
              <a:spcPct val="0"/>
            </a:spcBef>
            <a:spcAft>
              <a:spcPct val="35000"/>
            </a:spcAft>
            <a:buNone/>
          </a:pPr>
          <a:r>
            <a:rPr lang="es-SV" sz="2500" kern="1200" dirty="0"/>
            <a:t>Estándares Fiduciarios Especializados</a:t>
          </a:r>
        </a:p>
      </dsp:txBody>
      <dsp:txXfrm>
        <a:off x="439409" y="2111890"/>
        <a:ext cx="5575320" cy="6659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02138-C0AC-4F2E-B8BB-56653A895B23}">
      <dsp:nvSpPr>
        <dsp:cNvPr id="0" name=""/>
        <dsp:cNvSpPr/>
      </dsp:nvSpPr>
      <dsp:spPr>
        <a:xfrm>
          <a:off x="0" y="861495"/>
          <a:ext cx="8345713" cy="388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20" tIns="1166368" rIns="647720" bIns="128016" numCol="1" spcCol="1270" anchor="t" anchorCtr="0">
          <a:noAutofit/>
        </a:bodyPr>
        <a:lstStyle/>
        <a:p>
          <a:pPr marL="171450" lvl="1" indent="-171450" algn="l" defTabSz="800100">
            <a:lnSpc>
              <a:spcPct val="90000"/>
            </a:lnSpc>
            <a:spcBef>
              <a:spcPct val="0"/>
            </a:spcBef>
            <a:spcAft>
              <a:spcPct val="15000"/>
            </a:spcAft>
            <a:buChar char="•"/>
          </a:pPr>
          <a:r>
            <a:rPr lang="es-SV" sz="1800" b="1" kern="1200" dirty="0"/>
            <a:t>A nivel de proyecto:</a:t>
          </a:r>
        </a:p>
        <a:p>
          <a:pPr marL="171450" lvl="1" indent="-171450" algn="l" defTabSz="800100">
            <a:lnSpc>
              <a:spcPct val="90000"/>
            </a:lnSpc>
            <a:spcBef>
              <a:spcPct val="0"/>
            </a:spcBef>
            <a:spcAft>
              <a:spcPct val="15000"/>
            </a:spcAft>
            <a:buChar char="•"/>
          </a:pPr>
          <a:r>
            <a:rPr lang="es-SV" sz="1800" kern="1200" dirty="0"/>
            <a:t>PS2: Condiciones de trabajo</a:t>
          </a:r>
        </a:p>
        <a:p>
          <a:pPr marL="171450" lvl="1" indent="-171450" algn="l" defTabSz="800100">
            <a:lnSpc>
              <a:spcPct val="90000"/>
            </a:lnSpc>
            <a:spcBef>
              <a:spcPct val="0"/>
            </a:spcBef>
            <a:spcAft>
              <a:spcPct val="15000"/>
            </a:spcAft>
            <a:buChar char="•"/>
          </a:pPr>
          <a:r>
            <a:rPr lang="es-SV" sz="1800" kern="1200" dirty="0"/>
            <a:t>PS3: Eficiencia de los recursos y prevención de la contaminación</a:t>
          </a:r>
        </a:p>
        <a:p>
          <a:pPr marL="171450" lvl="1" indent="-171450" algn="l" defTabSz="800100">
            <a:lnSpc>
              <a:spcPct val="90000"/>
            </a:lnSpc>
            <a:spcBef>
              <a:spcPct val="0"/>
            </a:spcBef>
            <a:spcAft>
              <a:spcPct val="15000"/>
            </a:spcAft>
            <a:buChar char="•"/>
          </a:pPr>
          <a:r>
            <a:rPr lang="es-SV" sz="1800" kern="1200" dirty="0"/>
            <a:t>PS4: Salud, Seguridad y Protección de la Comunidad</a:t>
          </a:r>
        </a:p>
        <a:p>
          <a:pPr marL="171450" lvl="1" indent="-171450" algn="l" defTabSz="800100">
            <a:lnSpc>
              <a:spcPct val="90000"/>
            </a:lnSpc>
            <a:spcBef>
              <a:spcPct val="0"/>
            </a:spcBef>
            <a:spcAft>
              <a:spcPct val="15000"/>
            </a:spcAft>
            <a:buChar char="•"/>
          </a:pPr>
          <a:r>
            <a:rPr lang="es-SV" sz="1800" kern="1200" dirty="0"/>
            <a:t>PS5: Adquisición de la tierra y reasentamiento voluntario</a:t>
          </a:r>
        </a:p>
        <a:p>
          <a:pPr marL="171450" lvl="1" indent="-171450" algn="l" defTabSz="800100">
            <a:lnSpc>
              <a:spcPct val="90000"/>
            </a:lnSpc>
            <a:spcBef>
              <a:spcPct val="0"/>
            </a:spcBef>
            <a:spcAft>
              <a:spcPct val="15000"/>
            </a:spcAft>
            <a:buChar char="•"/>
          </a:pPr>
          <a:r>
            <a:rPr lang="es-SV" sz="1800" kern="1200" dirty="0"/>
            <a:t>PS6: Conservación de la Biodiversidad y manejo sostenible de los recursos naturales vivientes</a:t>
          </a:r>
        </a:p>
        <a:p>
          <a:pPr marL="171450" lvl="1" indent="-171450" algn="l" defTabSz="800100">
            <a:lnSpc>
              <a:spcPct val="90000"/>
            </a:lnSpc>
            <a:spcBef>
              <a:spcPct val="0"/>
            </a:spcBef>
            <a:spcAft>
              <a:spcPct val="15000"/>
            </a:spcAft>
            <a:buChar char="•"/>
          </a:pPr>
          <a:r>
            <a:rPr lang="es-SV" sz="1800" kern="1200" dirty="0"/>
            <a:t>PS7: Poblaciones </a:t>
          </a:r>
          <a:r>
            <a:rPr lang="es-SV" sz="1800" kern="1200" dirty="0" err="1"/>
            <a:t>indigenas</a:t>
          </a:r>
          <a:endParaRPr lang="es-SV" sz="1800" kern="1200" dirty="0"/>
        </a:p>
        <a:p>
          <a:pPr marL="171450" lvl="1" indent="-171450" algn="l" defTabSz="800100">
            <a:lnSpc>
              <a:spcPct val="90000"/>
            </a:lnSpc>
            <a:spcBef>
              <a:spcPct val="0"/>
            </a:spcBef>
            <a:spcAft>
              <a:spcPct val="15000"/>
            </a:spcAft>
            <a:buChar char="•"/>
          </a:pPr>
          <a:r>
            <a:rPr lang="es-SV" sz="1800" kern="1200" dirty="0"/>
            <a:t>PS8: Patrimonio cultural</a:t>
          </a:r>
        </a:p>
      </dsp:txBody>
      <dsp:txXfrm>
        <a:off x="0" y="861495"/>
        <a:ext cx="8345713" cy="3880800"/>
      </dsp:txXfrm>
    </dsp:sp>
    <dsp:sp modelId="{F056ABDC-3DF3-4350-B448-BB1020F9BE91}">
      <dsp:nvSpPr>
        <dsp:cNvPr id="0" name=""/>
        <dsp:cNvSpPr/>
      </dsp:nvSpPr>
      <dsp:spPr>
        <a:xfrm>
          <a:off x="254590" y="0"/>
          <a:ext cx="7945978" cy="16734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814" tIns="0" rIns="220814" bIns="0" numCol="1" spcCol="1270" anchor="ctr" anchorCtr="0">
          <a:noAutofit/>
        </a:bodyPr>
        <a:lstStyle/>
        <a:p>
          <a:pPr marL="0" lvl="0" indent="0" algn="l" defTabSz="889000">
            <a:lnSpc>
              <a:spcPct val="90000"/>
            </a:lnSpc>
            <a:spcBef>
              <a:spcPct val="0"/>
            </a:spcBef>
            <a:spcAft>
              <a:spcPct val="35000"/>
            </a:spcAft>
            <a:buNone/>
          </a:pPr>
          <a:r>
            <a:rPr lang="es-SV" sz="2000" kern="1200" dirty="0"/>
            <a:t>Sistema Institucional de Gestión Ambiental y Social a nivel de política:</a:t>
          </a:r>
        </a:p>
        <a:p>
          <a:pPr marL="0" lvl="0" indent="0" algn="l" defTabSz="889000">
            <a:lnSpc>
              <a:spcPct val="90000"/>
            </a:lnSpc>
            <a:spcBef>
              <a:spcPct val="0"/>
            </a:spcBef>
            <a:spcAft>
              <a:spcPct val="35000"/>
            </a:spcAft>
            <a:buNone/>
          </a:pPr>
          <a:r>
            <a:rPr lang="es-SV" sz="2000" kern="1200" dirty="0"/>
            <a:t>- Estándar de desempeño (PS por sus siglas en inglés) 1:</a:t>
          </a:r>
        </a:p>
        <a:p>
          <a:pPr marL="0" lvl="0" indent="0" algn="l" defTabSz="889000">
            <a:lnSpc>
              <a:spcPct val="90000"/>
            </a:lnSpc>
            <a:spcBef>
              <a:spcPct val="0"/>
            </a:spcBef>
            <a:spcAft>
              <a:spcPct val="35000"/>
            </a:spcAft>
            <a:buNone/>
          </a:pPr>
          <a:r>
            <a:rPr lang="es-SV" sz="2000" kern="1200" dirty="0"/>
            <a:t>Evaluación y gestión de los riesgos sociales y ambientales  e impactos a través de un sistema de gestión social y ambiental (ESMS por sus siglas inglés)</a:t>
          </a:r>
        </a:p>
      </dsp:txBody>
      <dsp:txXfrm>
        <a:off x="336283" y="81693"/>
        <a:ext cx="7782592" cy="15101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D45978-3CA7-DD4B-8B19-A521D0F223A9}">
      <dsp:nvSpPr>
        <dsp:cNvPr id="0" name=""/>
        <dsp:cNvSpPr/>
      </dsp:nvSpPr>
      <dsp:spPr>
        <a:xfrm>
          <a:off x="256162" y="18992"/>
          <a:ext cx="2533616" cy="960939"/>
        </a:xfrm>
        <a:prstGeom prst="rect">
          <a:avLst/>
        </a:prstGeom>
        <a:solidFill>
          <a:schemeClr val="accent2"/>
        </a:solidFill>
        <a:ln w="25400" cap="flat" cmpd="sng" algn="ctr">
          <a:no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rtl="0">
            <a:lnSpc>
              <a:spcPct val="90000"/>
            </a:lnSpc>
            <a:spcBef>
              <a:spcPct val="0"/>
            </a:spcBef>
            <a:spcAft>
              <a:spcPct val="35000"/>
            </a:spcAft>
            <a:buNone/>
          </a:pPr>
          <a:r>
            <a:rPr lang="en-US" sz="1800" b="0" kern="1200" dirty="0" err="1"/>
            <a:t>Funciones</a:t>
          </a:r>
          <a:r>
            <a:rPr lang="en-US" sz="1800" b="0" kern="1200" dirty="0"/>
            <a:t> </a:t>
          </a:r>
          <a:r>
            <a:rPr lang="en-US" sz="1800" b="0" kern="1200" dirty="0" err="1"/>
            <a:t>Fiduciarias</a:t>
          </a:r>
          <a:endParaRPr lang="en-US" sz="1800" b="0" kern="1200" dirty="0"/>
        </a:p>
      </dsp:txBody>
      <dsp:txXfrm>
        <a:off x="256162" y="18992"/>
        <a:ext cx="2533616" cy="960939"/>
      </dsp:txXfrm>
    </dsp:sp>
    <dsp:sp modelId="{DD520279-824B-9444-8675-FB551B84B2F0}">
      <dsp:nvSpPr>
        <dsp:cNvPr id="0" name=""/>
        <dsp:cNvSpPr/>
      </dsp:nvSpPr>
      <dsp:spPr>
        <a:xfrm>
          <a:off x="259887" y="1079622"/>
          <a:ext cx="2533616" cy="1781613"/>
        </a:xfrm>
        <a:prstGeom prst="rect">
          <a:avLst/>
        </a:prstGeom>
        <a:solidFill>
          <a:schemeClr val="bg1">
            <a:lumMod val="85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endParaRPr lang="en-US" sz="1800" kern="1200" dirty="0"/>
        </a:p>
      </dsp:txBody>
      <dsp:txXfrm>
        <a:off x="259887" y="1079622"/>
        <a:ext cx="2533616" cy="1781613"/>
      </dsp:txXfrm>
    </dsp:sp>
    <dsp:sp modelId="{24839EB8-981C-B34E-8E29-4C9EC18C7A8F}">
      <dsp:nvSpPr>
        <dsp:cNvPr id="0" name=""/>
        <dsp:cNvSpPr/>
      </dsp:nvSpPr>
      <dsp:spPr>
        <a:xfrm>
          <a:off x="2896343" y="18992"/>
          <a:ext cx="2533616" cy="960939"/>
        </a:xfrm>
        <a:prstGeom prst="rect">
          <a:avLst/>
        </a:prstGeom>
        <a:solidFill>
          <a:schemeClr val="tx2"/>
        </a:solidFill>
        <a:ln w="25400" cap="flat" cmpd="sng" algn="ctr">
          <a:no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rtl="0">
            <a:lnSpc>
              <a:spcPct val="90000"/>
            </a:lnSpc>
            <a:spcBef>
              <a:spcPct val="0"/>
            </a:spcBef>
            <a:spcAft>
              <a:spcPct val="35000"/>
            </a:spcAft>
            <a:buNone/>
          </a:pPr>
          <a:r>
            <a:rPr lang="en-US" sz="1800" b="0" kern="1200" dirty="0" err="1"/>
            <a:t>Tamaño</a:t>
          </a:r>
          <a:r>
            <a:rPr lang="en-US" sz="1800" b="0" kern="1200" dirty="0"/>
            <a:t> de </a:t>
          </a:r>
          <a:r>
            <a:rPr lang="en-US" sz="1800" b="0" kern="1200" dirty="0" err="1"/>
            <a:t>proyecto</a:t>
          </a:r>
          <a:r>
            <a:rPr lang="en-US" sz="1800" b="0" kern="1200" dirty="0"/>
            <a:t>/</a:t>
          </a:r>
          <a:r>
            <a:rPr lang="en-US" sz="1800" b="0" kern="1200" dirty="0" err="1"/>
            <a:t>actividad</a:t>
          </a:r>
          <a:r>
            <a:rPr lang="en-US" sz="1800" b="0" kern="1200" dirty="0"/>
            <a:t> </a:t>
          </a:r>
          <a:r>
            <a:rPr lang="en-US" sz="1800" b="0" kern="1200" dirty="0" err="1"/>
            <a:t>dentro</a:t>
          </a:r>
          <a:r>
            <a:rPr lang="en-US" sz="1800" b="0" kern="1200" dirty="0"/>
            <a:t> de un </a:t>
          </a:r>
          <a:r>
            <a:rPr lang="en-US" sz="1800" b="0" kern="1200" dirty="0" err="1"/>
            <a:t>programa</a:t>
          </a:r>
          <a:endParaRPr lang="en-US" sz="1800" b="0" kern="1200" dirty="0"/>
        </a:p>
      </dsp:txBody>
      <dsp:txXfrm>
        <a:off x="2896343" y="18992"/>
        <a:ext cx="2533616" cy="960939"/>
      </dsp:txXfrm>
    </dsp:sp>
    <dsp:sp modelId="{F4C9DBFB-A278-5648-AD6B-31E33034AF92}">
      <dsp:nvSpPr>
        <dsp:cNvPr id="0" name=""/>
        <dsp:cNvSpPr/>
      </dsp:nvSpPr>
      <dsp:spPr>
        <a:xfrm>
          <a:off x="2901562" y="1090469"/>
          <a:ext cx="2533616" cy="1781613"/>
        </a:xfrm>
        <a:prstGeom prst="rect">
          <a:avLst/>
        </a:prstGeom>
        <a:solidFill>
          <a:schemeClr val="bg1">
            <a:lumMod val="85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endParaRPr lang="en-US" sz="1800" kern="1200" dirty="0"/>
        </a:p>
      </dsp:txBody>
      <dsp:txXfrm>
        <a:off x="2901562" y="1090469"/>
        <a:ext cx="2533616" cy="1781613"/>
      </dsp:txXfrm>
    </dsp:sp>
    <dsp:sp modelId="{4E22914F-7A2E-994C-A57A-40D7E05341A2}">
      <dsp:nvSpPr>
        <dsp:cNvPr id="0" name=""/>
        <dsp:cNvSpPr/>
      </dsp:nvSpPr>
      <dsp:spPr>
        <a:xfrm>
          <a:off x="5544530" y="18992"/>
          <a:ext cx="2533616" cy="960939"/>
        </a:xfrm>
        <a:prstGeom prst="rect">
          <a:avLst/>
        </a:prstGeom>
        <a:solidFill>
          <a:schemeClr val="accent5"/>
        </a:solidFill>
        <a:ln w="25400" cap="flat" cmpd="sng" algn="ctr">
          <a:no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rtl="0">
            <a:lnSpc>
              <a:spcPct val="90000"/>
            </a:lnSpc>
            <a:spcBef>
              <a:spcPct val="0"/>
            </a:spcBef>
            <a:spcAft>
              <a:spcPct val="35000"/>
            </a:spcAft>
            <a:buNone/>
          </a:pPr>
          <a:r>
            <a:rPr lang="en-US" sz="1800" b="0" kern="1200" dirty="0" err="1"/>
            <a:t>Categoría</a:t>
          </a:r>
          <a:r>
            <a:rPr lang="en-US" sz="1800" b="0" kern="1200" dirty="0"/>
            <a:t> de </a:t>
          </a:r>
          <a:r>
            <a:rPr lang="en-US" sz="1800" b="0" kern="1200" dirty="0" err="1"/>
            <a:t>Riesgo</a:t>
          </a:r>
          <a:r>
            <a:rPr lang="en-US" sz="1800" b="0" kern="1200" dirty="0"/>
            <a:t> </a:t>
          </a:r>
          <a:r>
            <a:rPr lang="en-US" sz="1800" b="0" kern="1200" dirty="0" err="1"/>
            <a:t>Ambiental</a:t>
          </a:r>
          <a:r>
            <a:rPr lang="en-US" sz="1800" b="0" kern="1200" dirty="0"/>
            <a:t> y Social</a:t>
          </a:r>
        </a:p>
      </dsp:txBody>
      <dsp:txXfrm>
        <a:off x="5544530" y="18992"/>
        <a:ext cx="2533616" cy="960939"/>
      </dsp:txXfrm>
    </dsp:sp>
    <dsp:sp modelId="{A0E3CCA7-7B2F-4142-894D-B1AA52D1A6E9}">
      <dsp:nvSpPr>
        <dsp:cNvPr id="0" name=""/>
        <dsp:cNvSpPr/>
      </dsp:nvSpPr>
      <dsp:spPr>
        <a:xfrm>
          <a:off x="5549724" y="1090469"/>
          <a:ext cx="2533616" cy="1781613"/>
        </a:xfrm>
        <a:prstGeom prst="rect">
          <a:avLst/>
        </a:prstGeom>
        <a:solidFill>
          <a:schemeClr val="bg1">
            <a:lumMod val="85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endParaRPr lang="en-US" sz="1800" kern="1200" dirty="0"/>
        </a:p>
      </dsp:txBody>
      <dsp:txXfrm>
        <a:off x="5549724" y="1090469"/>
        <a:ext cx="2533616" cy="17816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1BB7B-EC6F-4613-A74C-E7572CFF8D89}">
      <dsp:nvSpPr>
        <dsp:cNvPr id="0" name=""/>
        <dsp:cNvSpPr/>
      </dsp:nvSpPr>
      <dsp:spPr>
        <a:xfrm>
          <a:off x="-5549844" y="-849670"/>
          <a:ext cx="6607891" cy="6607891"/>
        </a:xfrm>
        <a:prstGeom prst="blockArc">
          <a:avLst>
            <a:gd name="adj1" fmla="val 18900000"/>
            <a:gd name="adj2" fmla="val 2700000"/>
            <a:gd name="adj3" fmla="val 327"/>
          </a:avLst>
        </a:pr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1B7284-ED2C-46FE-BD39-6DB9280415F4}">
      <dsp:nvSpPr>
        <dsp:cNvPr id="0" name=""/>
        <dsp:cNvSpPr/>
      </dsp:nvSpPr>
      <dsp:spPr>
        <a:xfrm>
          <a:off x="394350" y="258484"/>
          <a:ext cx="5366205" cy="516772"/>
        </a:xfrm>
        <a:prstGeom prst="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kern="1200" dirty="0">
              <a:latin typeface="Corbel"/>
              <a:cs typeface="Corbel"/>
            </a:rPr>
            <a:t>1. </a:t>
          </a:r>
          <a:r>
            <a:rPr lang="en-GB" sz="1600" b="1" kern="1200" dirty="0" err="1">
              <a:latin typeface="Corbel"/>
              <a:cs typeface="Corbel"/>
            </a:rPr>
            <a:t>Gobernanza</a:t>
          </a:r>
          <a:r>
            <a:rPr lang="en-GB" sz="1600" b="1" kern="1200" dirty="0">
              <a:latin typeface="Corbel"/>
              <a:cs typeface="Corbel"/>
            </a:rPr>
            <a:t> y </a:t>
          </a:r>
          <a:r>
            <a:rPr lang="en-GB" sz="1600" b="1" kern="1200" dirty="0" err="1">
              <a:latin typeface="Corbel"/>
              <a:cs typeface="Corbel"/>
            </a:rPr>
            <a:t>coordinaci</a:t>
          </a:r>
          <a:r>
            <a:rPr lang="es-ES" sz="1600" b="1" kern="1200" dirty="0" err="1">
              <a:latin typeface="Corbel"/>
              <a:cs typeface="Corbel"/>
            </a:rPr>
            <a:t>ón</a:t>
          </a:r>
          <a:r>
            <a:rPr lang="es-ES" sz="1600" b="1" kern="1200" dirty="0">
              <a:latin typeface="Corbel"/>
              <a:cs typeface="Corbel"/>
            </a:rPr>
            <a:t> para la adaptación establecida</a:t>
          </a:r>
          <a:endParaRPr lang="en-GB" sz="1600" b="1" u="none" kern="1200" dirty="0">
            <a:latin typeface="Corbel"/>
            <a:cs typeface="Corbel"/>
          </a:endParaRPr>
        </a:p>
      </dsp:txBody>
      <dsp:txXfrm>
        <a:off x="394350" y="258484"/>
        <a:ext cx="5366205" cy="516772"/>
      </dsp:txXfrm>
    </dsp:sp>
    <dsp:sp modelId="{086908E9-348C-4337-8F96-6703EFAA41ED}">
      <dsp:nvSpPr>
        <dsp:cNvPr id="0" name=""/>
        <dsp:cNvSpPr/>
      </dsp:nvSpPr>
      <dsp:spPr>
        <a:xfrm>
          <a:off x="71368" y="193887"/>
          <a:ext cx="645965" cy="645965"/>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DB0CB1-3603-43D2-9F47-C3266164EBF5}">
      <dsp:nvSpPr>
        <dsp:cNvPr id="0" name=""/>
        <dsp:cNvSpPr/>
      </dsp:nvSpPr>
      <dsp:spPr>
        <a:xfrm>
          <a:off x="819431" y="910883"/>
          <a:ext cx="4941125" cy="762094"/>
        </a:xfrm>
        <a:prstGeom prst="rect">
          <a:avLst/>
        </a:prstGeom>
        <a:solidFill>
          <a:schemeClr val="accent2">
            <a:shade val="80000"/>
            <a:hueOff val="52132"/>
            <a:satOff val="-8165"/>
            <a:lumOff val="7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u="none" kern="1200" dirty="0">
              <a:latin typeface="Corbel"/>
              <a:cs typeface="Corbel"/>
            </a:rPr>
            <a:t>2. </a:t>
          </a:r>
          <a:r>
            <a:rPr lang="en-GB" sz="1600" b="1" u="none" kern="1200" dirty="0" err="1">
              <a:latin typeface="Corbel"/>
              <a:cs typeface="Corbel"/>
            </a:rPr>
            <a:t>Informaci</a:t>
          </a:r>
          <a:r>
            <a:rPr lang="es-ES" sz="1600" b="1" u="none" kern="1200" dirty="0" err="1">
              <a:latin typeface="Corbel"/>
              <a:cs typeface="Corbel"/>
            </a:rPr>
            <a:t>ón</a:t>
          </a:r>
          <a:r>
            <a:rPr lang="es-ES" sz="1600" b="1" u="none" kern="1200" dirty="0">
              <a:latin typeface="Corbel"/>
              <a:cs typeface="Corbel"/>
            </a:rPr>
            <a:t> sobre Impacto e inversión, y capacidad para analizarla</a:t>
          </a:r>
          <a:endParaRPr lang="en-US" sz="1600" b="1" u="none" kern="1200" dirty="0">
            <a:latin typeface="Corbel"/>
            <a:cs typeface="Corbel"/>
          </a:endParaRPr>
        </a:p>
      </dsp:txBody>
      <dsp:txXfrm>
        <a:off x="819431" y="910883"/>
        <a:ext cx="4941125" cy="762094"/>
      </dsp:txXfrm>
    </dsp:sp>
    <dsp:sp modelId="{A4FAE145-3107-472D-814C-16D995285913}">
      <dsp:nvSpPr>
        <dsp:cNvPr id="0" name=""/>
        <dsp:cNvSpPr/>
      </dsp:nvSpPr>
      <dsp:spPr>
        <a:xfrm>
          <a:off x="496448" y="968947"/>
          <a:ext cx="645965" cy="645965"/>
        </a:xfrm>
        <a:prstGeom prst="ellipse">
          <a:avLst/>
        </a:prstGeom>
        <a:solidFill>
          <a:schemeClr val="lt1">
            <a:hueOff val="0"/>
            <a:satOff val="0"/>
            <a:lumOff val="0"/>
            <a:alphaOff val="0"/>
          </a:schemeClr>
        </a:solidFill>
        <a:ln w="25400" cap="flat" cmpd="sng" algn="ctr">
          <a:solidFill>
            <a:schemeClr val="accent2">
              <a:shade val="80000"/>
              <a:hueOff val="52132"/>
              <a:satOff val="-8165"/>
              <a:lumOff val="7157"/>
              <a:alphaOff val="0"/>
            </a:schemeClr>
          </a:solidFill>
          <a:prstDash val="solid"/>
        </a:ln>
        <a:effectLst/>
      </dsp:spPr>
      <dsp:style>
        <a:lnRef idx="2">
          <a:scrgbClr r="0" g="0" b="0"/>
        </a:lnRef>
        <a:fillRef idx="1">
          <a:scrgbClr r="0" g="0" b="0"/>
        </a:fillRef>
        <a:effectRef idx="0">
          <a:scrgbClr r="0" g="0" b="0"/>
        </a:effectRef>
        <a:fontRef idx="minor"/>
      </dsp:style>
    </dsp:sp>
    <dsp:sp modelId="{A1CB9973-00D9-4DC1-9EED-61D7D7290CB7}">
      <dsp:nvSpPr>
        <dsp:cNvPr id="0" name=""/>
        <dsp:cNvSpPr/>
      </dsp:nvSpPr>
      <dsp:spPr>
        <a:xfrm>
          <a:off x="1013809" y="1808604"/>
          <a:ext cx="4746746" cy="516772"/>
        </a:xfrm>
        <a:prstGeom prst="rect">
          <a:avLst/>
        </a:prstGeom>
        <a:solidFill>
          <a:schemeClr val="accent2">
            <a:shade val="80000"/>
            <a:hueOff val="104265"/>
            <a:satOff val="-16331"/>
            <a:lumOff val="143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kern="1200" dirty="0">
              <a:latin typeface="Corbel"/>
              <a:cs typeface="Corbel"/>
            </a:rPr>
            <a:t>3. </a:t>
          </a:r>
          <a:r>
            <a:rPr lang="en-GB" sz="1600" b="1" kern="1200" dirty="0" err="1">
              <a:latin typeface="Corbel"/>
              <a:cs typeface="Corbel"/>
            </a:rPr>
            <a:t>Conocimiento</a:t>
          </a:r>
          <a:r>
            <a:rPr lang="en-GB" sz="1600" b="1" kern="1200" dirty="0">
              <a:latin typeface="Corbel"/>
              <a:cs typeface="Corbel"/>
            </a:rPr>
            <a:t>, </a:t>
          </a:r>
          <a:r>
            <a:rPr lang="en-GB" sz="1600" b="1" kern="1200" dirty="0" err="1">
              <a:latin typeface="Corbel"/>
              <a:cs typeface="Corbel"/>
            </a:rPr>
            <a:t>Informaci</a:t>
          </a:r>
          <a:r>
            <a:rPr lang="es-ES" sz="1600" b="1" kern="1200" dirty="0" err="1">
              <a:latin typeface="Corbel"/>
              <a:cs typeface="Corbel"/>
            </a:rPr>
            <a:t>ón</a:t>
          </a:r>
          <a:r>
            <a:rPr lang="es-ES" sz="1600" b="1" kern="1200" dirty="0">
              <a:latin typeface="Corbel"/>
              <a:cs typeface="Corbel"/>
            </a:rPr>
            <a:t> y Comunicación</a:t>
          </a:r>
          <a:endParaRPr lang="en-US" sz="1600" b="1" kern="1200" dirty="0">
            <a:latin typeface="Corbel"/>
            <a:cs typeface="Corbel"/>
          </a:endParaRPr>
        </a:p>
      </dsp:txBody>
      <dsp:txXfrm>
        <a:off x="1013809" y="1808604"/>
        <a:ext cx="4746746" cy="516772"/>
      </dsp:txXfrm>
    </dsp:sp>
    <dsp:sp modelId="{C6FC66AF-9343-47AC-B986-A1DA12B48250}">
      <dsp:nvSpPr>
        <dsp:cNvPr id="0" name=""/>
        <dsp:cNvSpPr/>
      </dsp:nvSpPr>
      <dsp:spPr>
        <a:xfrm>
          <a:off x="690827" y="1744007"/>
          <a:ext cx="645965" cy="645965"/>
        </a:xfrm>
        <a:prstGeom prst="ellipse">
          <a:avLst/>
        </a:prstGeom>
        <a:solidFill>
          <a:schemeClr val="lt1">
            <a:hueOff val="0"/>
            <a:satOff val="0"/>
            <a:lumOff val="0"/>
            <a:alphaOff val="0"/>
          </a:schemeClr>
        </a:solidFill>
        <a:ln w="25400" cap="flat" cmpd="sng" algn="ctr">
          <a:solidFill>
            <a:schemeClr val="accent2">
              <a:shade val="80000"/>
              <a:hueOff val="104265"/>
              <a:satOff val="-16331"/>
              <a:lumOff val="14315"/>
              <a:alphaOff val="0"/>
            </a:schemeClr>
          </a:solidFill>
          <a:prstDash val="solid"/>
        </a:ln>
        <a:effectLst/>
      </dsp:spPr>
      <dsp:style>
        <a:lnRef idx="2">
          <a:scrgbClr r="0" g="0" b="0"/>
        </a:lnRef>
        <a:fillRef idx="1">
          <a:scrgbClr r="0" g="0" b="0"/>
        </a:fillRef>
        <a:effectRef idx="0">
          <a:scrgbClr r="0" g="0" b="0"/>
        </a:effectRef>
        <a:fontRef idx="minor"/>
      </dsp:style>
    </dsp:sp>
    <dsp:sp modelId="{2C2077E5-EF24-47D7-8CDC-DF5BC86FEBA6}">
      <dsp:nvSpPr>
        <dsp:cNvPr id="0" name=""/>
        <dsp:cNvSpPr/>
      </dsp:nvSpPr>
      <dsp:spPr>
        <a:xfrm>
          <a:off x="1013809" y="2583173"/>
          <a:ext cx="4746746" cy="516772"/>
        </a:xfrm>
        <a:prstGeom prst="rect">
          <a:avLst/>
        </a:prstGeom>
        <a:solidFill>
          <a:schemeClr val="accent2">
            <a:shade val="80000"/>
            <a:hueOff val="156397"/>
            <a:satOff val="-24496"/>
            <a:lumOff val="214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kern="1200" dirty="0">
              <a:latin typeface="Corbel"/>
              <a:cs typeface="Corbel"/>
            </a:rPr>
            <a:t>4. D</a:t>
          </a:r>
          <a:r>
            <a:rPr lang="es-ES" sz="1600" b="1" kern="1200" dirty="0" err="1">
              <a:latin typeface="Corbel"/>
              <a:cs typeface="Corbel"/>
            </a:rPr>
            <a:t>esarrollo</a:t>
          </a:r>
          <a:r>
            <a:rPr lang="es-ES" sz="1600" b="1" kern="1200" dirty="0">
              <a:latin typeface="Corbel"/>
              <a:cs typeface="Corbel"/>
            </a:rPr>
            <a:t>/integración  de políticas y </a:t>
          </a:r>
          <a:r>
            <a:rPr lang="es-ES" sz="1600" b="1" kern="1200" dirty="0" err="1">
              <a:latin typeface="Corbel"/>
              <a:cs typeface="Corbel"/>
            </a:rPr>
            <a:t>estratégias</a:t>
          </a:r>
          <a:endParaRPr lang="en-US" sz="1600" b="1" kern="1200" dirty="0">
            <a:latin typeface="Corbel"/>
            <a:cs typeface="Corbel"/>
          </a:endParaRPr>
        </a:p>
      </dsp:txBody>
      <dsp:txXfrm>
        <a:off x="1013809" y="2583173"/>
        <a:ext cx="4746746" cy="516772"/>
      </dsp:txXfrm>
    </dsp:sp>
    <dsp:sp modelId="{C4BC4062-2BC9-4B51-B08C-EF81F2C1B704}">
      <dsp:nvSpPr>
        <dsp:cNvPr id="0" name=""/>
        <dsp:cNvSpPr/>
      </dsp:nvSpPr>
      <dsp:spPr>
        <a:xfrm>
          <a:off x="690827" y="2518577"/>
          <a:ext cx="645965" cy="645965"/>
        </a:xfrm>
        <a:prstGeom prst="ellipse">
          <a:avLst/>
        </a:prstGeom>
        <a:solidFill>
          <a:schemeClr val="lt1">
            <a:hueOff val="0"/>
            <a:satOff val="0"/>
            <a:lumOff val="0"/>
            <a:alphaOff val="0"/>
          </a:schemeClr>
        </a:solidFill>
        <a:ln w="25400" cap="flat" cmpd="sng" algn="ctr">
          <a:solidFill>
            <a:schemeClr val="accent2">
              <a:shade val="80000"/>
              <a:hueOff val="156397"/>
              <a:satOff val="-24496"/>
              <a:lumOff val="21472"/>
              <a:alphaOff val="0"/>
            </a:schemeClr>
          </a:solidFill>
          <a:prstDash val="solid"/>
        </a:ln>
        <a:effectLst/>
      </dsp:spPr>
      <dsp:style>
        <a:lnRef idx="2">
          <a:scrgbClr r="0" g="0" b="0"/>
        </a:lnRef>
        <a:fillRef idx="1">
          <a:scrgbClr r="0" g="0" b="0"/>
        </a:fillRef>
        <a:effectRef idx="0">
          <a:scrgbClr r="0" g="0" b="0"/>
        </a:effectRef>
        <a:fontRef idx="minor"/>
      </dsp:style>
    </dsp:sp>
    <dsp:sp modelId="{EAC0DC30-1044-4FA8-B95F-66493D3D81EB}">
      <dsp:nvSpPr>
        <dsp:cNvPr id="0" name=""/>
        <dsp:cNvSpPr/>
      </dsp:nvSpPr>
      <dsp:spPr>
        <a:xfrm>
          <a:off x="819431" y="3358233"/>
          <a:ext cx="4941125" cy="516772"/>
        </a:xfrm>
        <a:prstGeom prst="rect">
          <a:avLst/>
        </a:prstGeom>
        <a:solidFill>
          <a:schemeClr val="accent2">
            <a:shade val="80000"/>
            <a:hueOff val="208529"/>
            <a:satOff val="-32662"/>
            <a:lumOff val="286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kern="1200" dirty="0">
              <a:latin typeface="Corbel"/>
              <a:cs typeface="Corbel"/>
            </a:rPr>
            <a:t>5. Plan de </a:t>
          </a:r>
          <a:r>
            <a:rPr lang="en-GB" sz="1600" b="1" kern="1200" dirty="0" err="1">
              <a:latin typeface="Corbel"/>
              <a:cs typeface="Corbel"/>
            </a:rPr>
            <a:t>acci</a:t>
          </a:r>
          <a:r>
            <a:rPr lang="es-ES" sz="1600" b="1" kern="1200" dirty="0" err="1">
              <a:latin typeface="Corbel"/>
              <a:cs typeface="Corbel"/>
            </a:rPr>
            <a:t>ón</a:t>
          </a:r>
          <a:r>
            <a:rPr lang="es-ES" sz="1600" b="1" kern="1200" dirty="0">
              <a:latin typeface="Corbel"/>
              <a:cs typeface="Corbel"/>
            </a:rPr>
            <a:t> de financiamiento</a:t>
          </a:r>
          <a:endParaRPr lang="en-US" sz="1600" b="1" kern="1200" dirty="0">
            <a:latin typeface="Corbel"/>
            <a:cs typeface="Corbel"/>
          </a:endParaRPr>
        </a:p>
      </dsp:txBody>
      <dsp:txXfrm>
        <a:off x="819431" y="3358233"/>
        <a:ext cx="4941125" cy="516772"/>
      </dsp:txXfrm>
    </dsp:sp>
    <dsp:sp modelId="{32633E82-4AC9-4C23-B271-3F504EF5C49A}">
      <dsp:nvSpPr>
        <dsp:cNvPr id="0" name=""/>
        <dsp:cNvSpPr/>
      </dsp:nvSpPr>
      <dsp:spPr>
        <a:xfrm>
          <a:off x="496448" y="3293637"/>
          <a:ext cx="645965" cy="645965"/>
        </a:xfrm>
        <a:prstGeom prst="ellipse">
          <a:avLst/>
        </a:prstGeom>
        <a:solidFill>
          <a:schemeClr val="lt1">
            <a:hueOff val="0"/>
            <a:satOff val="0"/>
            <a:lumOff val="0"/>
            <a:alphaOff val="0"/>
          </a:schemeClr>
        </a:solidFill>
        <a:ln w="25400" cap="flat" cmpd="sng" algn="ctr">
          <a:solidFill>
            <a:schemeClr val="accent2">
              <a:shade val="80000"/>
              <a:hueOff val="208529"/>
              <a:satOff val="-32662"/>
              <a:lumOff val="28630"/>
              <a:alphaOff val="0"/>
            </a:schemeClr>
          </a:solidFill>
          <a:prstDash val="solid"/>
        </a:ln>
        <a:effectLst/>
      </dsp:spPr>
      <dsp:style>
        <a:lnRef idx="2">
          <a:scrgbClr r="0" g="0" b="0"/>
        </a:lnRef>
        <a:fillRef idx="1">
          <a:scrgbClr r="0" g="0" b="0"/>
        </a:fillRef>
        <a:effectRef idx="0">
          <a:scrgbClr r="0" g="0" b="0"/>
        </a:effectRef>
        <a:fontRef idx="minor"/>
      </dsp:style>
    </dsp:sp>
    <dsp:sp modelId="{98D0A5C8-B7AD-4199-B7C8-388446D6046F}">
      <dsp:nvSpPr>
        <dsp:cNvPr id="0" name=""/>
        <dsp:cNvSpPr/>
      </dsp:nvSpPr>
      <dsp:spPr>
        <a:xfrm>
          <a:off x="394350" y="4133293"/>
          <a:ext cx="5366205" cy="516772"/>
        </a:xfrm>
        <a:prstGeom prst="rect">
          <a:avLst/>
        </a:prstGeom>
        <a:solidFill>
          <a:schemeClr val="accent2">
            <a:shade val="80000"/>
            <a:hueOff val="260662"/>
            <a:satOff val="-40827"/>
            <a:lumOff val="357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188" tIns="40640" rIns="40640" bIns="40640" numCol="1" spcCol="1270" anchor="ctr" anchorCtr="0">
          <a:noAutofit/>
        </a:bodyPr>
        <a:lstStyle/>
        <a:p>
          <a:pPr marL="0" lvl="0" indent="0" algn="l" defTabSz="711200" rtl="0">
            <a:lnSpc>
              <a:spcPct val="90000"/>
            </a:lnSpc>
            <a:spcBef>
              <a:spcPct val="0"/>
            </a:spcBef>
            <a:spcAft>
              <a:spcPct val="35000"/>
            </a:spcAft>
            <a:buNone/>
          </a:pPr>
          <a:r>
            <a:rPr lang="en-GB" sz="1600" b="1" kern="1200" dirty="0">
              <a:latin typeface="Corbel"/>
              <a:cs typeface="Corbel"/>
            </a:rPr>
            <a:t>6. </a:t>
          </a:r>
          <a:r>
            <a:rPr lang="en-GB" sz="1600" b="1" kern="1200" dirty="0" err="1">
              <a:latin typeface="Corbel"/>
              <a:cs typeface="Corbel"/>
            </a:rPr>
            <a:t>Monitoreo</a:t>
          </a:r>
          <a:r>
            <a:rPr lang="en-GB" sz="1600" b="1" kern="1200" dirty="0">
              <a:latin typeface="Corbel"/>
              <a:cs typeface="Corbel"/>
            </a:rPr>
            <a:t> y </a:t>
          </a:r>
          <a:r>
            <a:rPr lang="en-GB" sz="1600" b="1" kern="1200" dirty="0" err="1">
              <a:latin typeface="Corbel"/>
              <a:cs typeface="Corbel"/>
            </a:rPr>
            <a:t>Aprendizaje</a:t>
          </a:r>
          <a:endParaRPr lang="en-US" sz="1600" b="1" kern="1200" dirty="0">
            <a:latin typeface="Corbel"/>
            <a:cs typeface="Corbel"/>
          </a:endParaRPr>
        </a:p>
      </dsp:txBody>
      <dsp:txXfrm>
        <a:off x="394350" y="4133293"/>
        <a:ext cx="5366205" cy="516772"/>
      </dsp:txXfrm>
    </dsp:sp>
    <dsp:sp modelId="{C1258FFF-0747-4681-9AE5-1FF6E3C2BF8C}">
      <dsp:nvSpPr>
        <dsp:cNvPr id="0" name=""/>
        <dsp:cNvSpPr/>
      </dsp:nvSpPr>
      <dsp:spPr>
        <a:xfrm>
          <a:off x="71368" y="4068697"/>
          <a:ext cx="645965" cy="645965"/>
        </a:xfrm>
        <a:prstGeom prst="ellipse">
          <a:avLst/>
        </a:prstGeom>
        <a:solidFill>
          <a:schemeClr val="lt1">
            <a:hueOff val="0"/>
            <a:satOff val="0"/>
            <a:lumOff val="0"/>
            <a:alphaOff val="0"/>
          </a:schemeClr>
        </a:solidFill>
        <a:ln w="25400" cap="flat" cmpd="sng" algn="ctr">
          <a:solidFill>
            <a:schemeClr val="accent2">
              <a:shade val="80000"/>
              <a:hueOff val="260662"/>
              <a:satOff val="-40827"/>
              <a:lumOff val="35787"/>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20F5B-8774-487C-84D7-DBB77A8156FC}">
      <dsp:nvSpPr>
        <dsp:cNvPr id="0" name=""/>
        <dsp:cNvSpPr/>
      </dsp:nvSpPr>
      <dsp:spPr>
        <a:xfrm flipH="1">
          <a:off x="3203705" y="1076582"/>
          <a:ext cx="4051900" cy="563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E68425-9758-49CF-8D74-D581104225D4}">
      <dsp:nvSpPr>
        <dsp:cNvPr id="0" name=""/>
        <dsp:cNvSpPr/>
      </dsp:nvSpPr>
      <dsp:spPr>
        <a:xfrm>
          <a:off x="7603492" y="1497586"/>
          <a:ext cx="334634" cy="207664"/>
        </a:xfrm>
        <a:prstGeom prst="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F3A39C6B-D675-4174-A4FE-E02442200706}">
      <dsp:nvSpPr>
        <dsp:cNvPr id="0" name=""/>
        <dsp:cNvSpPr/>
      </dsp:nvSpPr>
      <dsp:spPr>
        <a:xfrm>
          <a:off x="1536945" y="511956"/>
          <a:ext cx="4791122" cy="1012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lvl="0" indent="0" algn="l" defTabSz="1244600">
            <a:lnSpc>
              <a:spcPct val="90000"/>
            </a:lnSpc>
            <a:spcBef>
              <a:spcPct val="0"/>
            </a:spcBef>
            <a:spcAft>
              <a:spcPct val="35000"/>
            </a:spcAft>
            <a:buNone/>
          </a:pPr>
          <a:r>
            <a:rPr lang="en-US" altLang="ko-KR" sz="2800" b="1" kern="1200" dirty="0" err="1"/>
            <a:t>Resultado</a:t>
          </a:r>
          <a:r>
            <a:rPr lang="en-US" altLang="ko-KR" sz="2800" b="1" kern="1200" dirty="0"/>
            <a:t>: </a:t>
          </a:r>
          <a:r>
            <a:rPr lang="en-US" altLang="ko-KR" sz="2800" b="1" kern="1200" dirty="0" err="1"/>
            <a:t>Gobernanza</a:t>
          </a:r>
          <a:r>
            <a:rPr lang="en-US" altLang="ko-KR" sz="2800" b="1" kern="1200" dirty="0"/>
            <a:t> y </a:t>
          </a:r>
          <a:r>
            <a:rPr lang="en-US" altLang="ko-KR" sz="2800" b="1" kern="1200" dirty="0" err="1"/>
            <a:t>Coordinaci</a:t>
          </a:r>
          <a:r>
            <a:rPr lang="es-ES" altLang="ko-KR" sz="2800" b="1" kern="1200" dirty="0" err="1"/>
            <a:t>ón</a:t>
          </a:r>
          <a:endParaRPr lang="en-US" altLang="ko-KR" sz="2800" b="1" kern="1200" dirty="0"/>
        </a:p>
      </dsp:txBody>
      <dsp:txXfrm>
        <a:off x="1536945" y="511956"/>
        <a:ext cx="4791122" cy="1012573"/>
      </dsp:txXfrm>
    </dsp:sp>
    <dsp:sp modelId="{784791EF-3A7F-43C1-AD85-A54468496EB3}">
      <dsp:nvSpPr>
        <dsp:cNvPr id="0" name=""/>
        <dsp:cNvSpPr/>
      </dsp:nvSpPr>
      <dsp:spPr>
        <a:xfrm>
          <a:off x="1573502" y="2044700"/>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3B51B3-6B4D-4074-9568-4F52EF1BA46D}">
      <dsp:nvSpPr>
        <dsp:cNvPr id="0" name=""/>
        <dsp:cNvSpPr/>
      </dsp:nvSpPr>
      <dsp:spPr>
        <a:xfrm>
          <a:off x="1908880" y="1810467"/>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GB" sz="1500" i="0" kern="1200" dirty="0" err="1">
              <a:solidFill>
                <a:schemeClr val="tx1"/>
              </a:solidFill>
            </a:rPr>
            <a:t>Apoyo</a:t>
          </a:r>
          <a:r>
            <a:rPr lang="en-GB" sz="1500" i="0" kern="1200" dirty="0">
              <a:solidFill>
                <a:schemeClr val="tx1"/>
              </a:solidFill>
            </a:rPr>
            <a:t> </a:t>
          </a:r>
          <a:r>
            <a:rPr lang="en-GB" sz="1500" i="0" kern="1200" dirty="0" err="1">
              <a:solidFill>
                <a:schemeClr val="tx1"/>
              </a:solidFill>
            </a:rPr>
            <a:t>efectivo</a:t>
          </a:r>
          <a:r>
            <a:rPr lang="en-GB" sz="1500" i="0" kern="1200" dirty="0">
              <a:solidFill>
                <a:schemeClr val="tx1"/>
              </a:solidFill>
            </a:rPr>
            <a:t> para </a:t>
          </a:r>
          <a:r>
            <a:rPr lang="en-GB" sz="1500" i="0" kern="1200" dirty="0" err="1">
              <a:solidFill>
                <a:schemeClr val="tx1"/>
              </a:solidFill>
            </a:rPr>
            <a:t>fortalecer</a:t>
          </a:r>
          <a:r>
            <a:rPr lang="en-GB" sz="1500" i="0" kern="1200" dirty="0">
              <a:solidFill>
                <a:schemeClr val="tx1"/>
              </a:solidFill>
            </a:rPr>
            <a:t> </a:t>
          </a:r>
          <a:r>
            <a:rPr lang="en-GB" sz="1500" i="0" kern="1200" dirty="0" err="1">
              <a:solidFill>
                <a:schemeClr val="tx1"/>
              </a:solidFill>
            </a:rPr>
            <a:t>mecanismos</a:t>
          </a:r>
          <a:r>
            <a:rPr lang="en-GB" sz="1500" i="0" kern="1200" dirty="0">
              <a:solidFill>
                <a:schemeClr val="tx1"/>
              </a:solidFill>
            </a:rPr>
            <a:t> de </a:t>
          </a:r>
          <a:r>
            <a:rPr lang="en-GB" sz="1500" i="0" kern="1200" dirty="0" err="1">
              <a:solidFill>
                <a:schemeClr val="tx1"/>
              </a:solidFill>
            </a:rPr>
            <a:t>coordinaci</a:t>
          </a:r>
          <a:r>
            <a:rPr lang="es-ES" sz="1500" i="0" kern="1200" dirty="0" err="1">
              <a:solidFill>
                <a:schemeClr val="tx1"/>
              </a:solidFill>
            </a:rPr>
            <a:t>ón</a:t>
          </a:r>
          <a:r>
            <a:rPr lang="es-ES" sz="1500" i="0" kern="1200" dirty="0">
              <a:solidFill>
                <a:schemeClr val="tx1"/>
              </a:solidFill>
            </a:rPr>
            <a:t> sobre CC</a:t>
          </a:r>
          <a:endParaRPr lang="en-US" altLang="ko-KR" sz="1500" i="0" kern="1200" dirty="0">
            <a:solidFill>
              <a:schemeClr val="tx1"/>
            </a:solidFill>
          </a:endParaRPr>
        </a:p>
      </dsp:txBody>
      <dsp:txXfrm>
        <a:off x="1908880" y="1810467"/>
        <a:ext cx="4455744" cy="820430"/>
      </dsp:txXfrm>
    </dsp:sp>
    <dsp:sp modelId="{ED1820A2-C44D-4D2D-BCAA-B8BF513DA106}">
      <dsp:nvSpPr>
        <dsp:cNvPr id="0" name=""/>
        <dsp:cNvSpPr/>
      </dsp:nvSpPr>
      <dsp:spPr>
        <a:xfrm>
          <a:off x="1573502" y="2865130"/>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9F59CB-0BA6-46ED-9EF0-6674C9D6957C}">
      <dsp:nvSpPr>
        <dsp:cNvPr id="0" name=""/>
        <dsp:cNvSpPr/>
      </dsp:nvSpPr>
      <dsp:spPr>
        <a:xfrm>
          <a:off x="1908880" y="2630897"/>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altLang="ko-KR" sz="1500" i="0" kern="1200" dirty="0" err="1"/>
            <a:t>Estrategia</a:t>
          </a:r>
          <a:r>
            <a:rPr lang="en-US" altLang="ko-KR" sz="1500" i="0" kern="1200" dirty="0"/>
            <a:t> </a:t>
          </a:r>
          <a:r>
            <a:rPr lang="en-US" altLang="ko-KR" sz="1500" i="0" kern="1200" dirty="0" err="1"/>
            <a:t>coordinada</a:t>
          </a:r>
          <a:r>
            <a:rPr lang="en-US" altLang="ko-KR" sz="1500" i="0" kern="1200" dirty="0"/>
            <a:t> y plan de </a:t>
          </a:r>
          <a:r>
            <a:rPr lang="en-US" altLang="ko-KR" sz="1500" i="0" kern="1200" dirty="0" err="1"/>
            <a:t>acci</a:t>
          </a:r>
          <a:r>
            <a:rPr lang="es-ES" altLang="ko-KR" sz="1500" i="0" kern="1200" dirty="0" err="1"/>
            <a:t>ón</a:t>
          </a:r>
          <a:r>
            <a:rPr lang="es-ES" altLang="ko-KR" sz="1500" i="0" kern="1200" dirty="0"/>
            <a:t> desarrollado para apoyar el proceso de planificación</a:t>
          </a:r>
          <a:endParaRPr lang="en-US" altLang="ko-KR" sz="1500" i="0" kern="1200" dirty="0"/>
        </a:p>
      </dsp:txBody>
      <dsp:txXfrm>
        <a:off x="1908880" y="2630897"/>
        <a:ext cx="4455744" cy="820430"/>
      </dsp:txXfrm>
    </dsp:sp>
    <dsp:sp modelId="{9555E5DD-B446-429C-A137-2107C6163A4E}">
      <dsp:nvSpPr>
        <dsp:cNvPr id="0" name=""/>
        <dsp:cNvSpPr/>
      </dsp:nvSpPr>
      <dsp:spPr>
        <a:xfrm>
          <a:off x="1573502" y="3685560"/>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9AD344-FFCA-482D-B2BF-43DF06DBA681}">
      <dsp:nvSpPr>
        <dsp:cNvPr id="0" name=""/>
        <dsp:cNvSpPr/>
      </dsp:nvSpPr>
      <dsp:spPr>
        <a:xfrm>
          <a:off x="1908880" y="3451327"/>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altLang="ko-KR" sz="1500" kern="1200" dirty="0"/>
            <a:t>Marco de </a:t>
          </a:r>
          <a:r>
            <a:rPr lang="en-US" altLang="ko-KR" sz="1500" kern="1200" dirty="0" err="1"/>
            <a:t>monitoreo</a:t>
          </a:r>
          <a:r>
            <a:rPr lang="en-US" altLang="ko-KR" sz="1500" kern="1200" dirty="0"/>
            <a:t> entre </a:t>
          </a:r>
          <a:r>
            <a:rPr lang="en-US" altLang="ko-KR" sz="1500" kern="1200" dirty="0" err="1"/>
            <a:t>sectores</a:t>
          </a:r>
          <a:r>
            <a:rPr lang="en-US" altLang="ko-KR" sz="1500" kern="1200" dirty="0"/>
            <a:t> a </a:t>
          </a:r>
          <a:r>
            <a:rPr lang="en-US" altLang="ko-KR" sz="1500" kern="1200" dirty="0" err="1"/>
            <a:t>ser</a:t>
          </a:r>
          <a:r>
            <a:rPr lang="en-US" altLang="ko-KR" sz="1500" kern="1200" dirty="0"/>
            <a:t> </a:t>
          </a:r>
          <a:r>
            <a:rPr lang="en-US" altLang="ko-KR" sz="1500" kern="1200" dirty="0" err="1"/>
            <a:t>puesto</a:t>
          </a:r>
          <a:r>
            <a:rPr lang="en-US" altLang="ko-KR" sz="1500" kern="1200" dirty="0"/>
            <a:t> </a:t>
          </a:r>
          <a:r>
            <a:rPr lang="en-US" altLang="ko-KR" sz="1500" kern="1200" dirty="0" err="1"/>
            <a:t>en</a:t>
          </a:r>
          <a:r>
            <a:rPr lang="en-US" altLang="ko-KR" sz="1500" kern="1200" dirty="0"/>
            <a:t> pie. </a:t>
          </a:r>
        </a:p>
      </dsp:txBody>
      <dsp:txXfrm>
        <a:off x="1908880" y="3451327"/>
        <a:ext cx="4455744" cy="8204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20F5B-8774-487C-84D7-DBB77A8156FC}">
      <dsp:nvSpPr>
        <dsp:cNvPr id="0" name=""/>
        <dsp:cNvSpPr/>
      </dsp:nvSpPr>
      <dsp:spPr>
        <a:xfrm>
          <a:off x="1600955" y="975997"/>
          <a:ext cx="4791122" cy="563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E68425-9758-49CF-8D74-D581104225D4}">
      <dsp:nvSpPr>
        <dsp:cNvPr id="0" name=""/>
        <dsp:cNvSpPr/>
      </dsp:nvSpPr>
      <dsp:spPr>
        <a:xfrm>
          <a:off x="1573502" y="1224261"/>
          <a:ext cx="351973" cy="351973"/>
        </a:xfrm>
        <a:prstGeom prst="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F3A39C6B-D675-4174-A4FE-E02442200706}">
      <dsp:nvSpPr>
        <dsp:cNvPr id="0" name=""/>
        <dsp:cNvSpPr/>
      </dsp:nvSpPr>
      <dsp:spPr>
        <a:xfrm>
          <a:off x="1508055" y="347474"/>
          <a:ext cx="6199425" cy="1012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lvl="0" indent="0" algn="l" defTabSz="1244600">
            <a:lnSpc>
              <a:spcPct val="90000"/>
            </a:lnSpc>
            <a:spcBef>
              <a:spcPct val="0"/>
            </a:spcBef>
            <a:spcAft>
              <a:spcPct val="35000"/>
            </a:spcAft>
            <a:buNone/>
          </a:pPr>
          <a:r>
            <a:rPr lang="en-US" altLang="ko-KR" sz="2800" b="1" kern="1200" dirty="0" err="1"/>
            <a:t>Resultado</a:t>
          </a:r>
          <a:r>
            <a:rPr lang="en-US" altLang="ko-KR" sz="2800" b="1" kern="1200" dirty="0"/>
            <a:t> 1: </a:t>
          </a:r>
          <a:r>
            <a:rPr lang="en-US" altLang="ko-KR" sz="2800" b="1" kern="1200" dirty="0" err="1"/>
            <a:t>Conocimiento</a:t>
          </a:r>
          <a:r>
            <a:rPr lang="en-US" altLang="ko-KR" sz="2800" b="1" kern="1200" dirty="0"/>
            <a:t>, </a:t>
          </a:r>
          <a:r>
            <a:rPr lang="en-US" altLang="ko-KR" sz="2800" b="1" kern="1200" dirty="0" err="1"/>
            <a:t>Informaci</a:t>
          </a:r>
          <a:r>
            <a:rPr lang="es-ES" altLang="ko-KR" sz="2800" b="1" kern="1200" dirty="0" err="1"/>
            <a:t>ón</a:t>
          </a:r>
          <a:r>
            <a:rPr lang="es-ES" altLang="ko-KR" sz="2800" b="1" kern="1200" dirty="0"/>
            <a:t> y Comunicación</a:t>
          </a:r>
          <a:endParaRPr lang="en-US" altLang="ko-KR" sz="2800" b="1" kern="1200" dirty="0"/>
        </a:p>
      </dsp:txBody>
      <dsp:txXfrm>
        <a:off x="1508055" y="347474"/>
        <a:ext cx="6199425" cy="1012573"/>
      </dsp:txXfrm>
    </dsp:sp>
    <dsp:sp modelId="{784791EF-3A7F-43C1-AD85-A54468496EB3}">
      <dsp:nvSpPr>
        <dsp:cNvPr id="0" name=""/>
        <dsp:cNvSpPr/>
      </dsp:nvSpPr>
      <dsp:spPr>
        <a:xfrm>
          <a:off x="1569052" y="2028798"/>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3B51B3-6B4D-4074-9568-4F52EF1BA46D}">
      <dsp:nvSpPr>
        <dsp:cNvPr id="0" name=""/>
        <dsp:cNvSpPr/>
      </dsp:nvSpPr>
      <dsp:spPr>
        <a:xfrm>
          <a:off x="1920366" y="1850225"/>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GB" sz="1600" i="0" kern="1200" dirty="0" err="1"/>
            <a:t>Evaluaci</a:t>
          </a:r>
          <a:r>
            <a:rPr lang="es-ES" sz="1600" i="0" kern="1200" dirty="0" err="1"/>
            <a:t>ón</a:t>
          </a:r>
          <a:r>
            <a:rPr lang="es-ES" sz="1600" i="0" kern="1200" dirty="0"/>
            <a:t> de riesgo y estudios de impacto económico en sectores sensibles al clima conducidos e incorporados en sistemas de datos oficiales</a:t>
          </a:r>
          <a:endParaRPr lang="en-US" altLang="ko-KR" sz="1600" i="0" kern="1200" dirty="0"/>
        </a:p>
      </dsp:txBody>
      <dsp:txXfrm>
        <a:off x="1920366" y="1850225"/>
        <a:ext cx="4455744" cy="820430"/>
      </dsp:txXfrm>
    </dsp:sp>
    <dsp:sp modelId="{ED1820A2-C44D-4D2D-BCAA-B8BF513DA106}">
      <dsp:nvSpPr>
        <dsp:cNvPr id="0" name=""/>
        <dsp:cNvSpPr/>
      </dsp:nvSpPr>
      <dsp:spPr>
        <a:xfrm>
          <a:off x="1584965" y="2865130"/>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9F59CB-0BA6-46ED-9EF0-6674C9D6957C}">
      <dsp:nvSpPr>
        <dsp:cNvPr id="0" name=""/>
        <dsp:cNvSpPr/>
      </dsp:nvSpPr>
      <dsp:spPr>
        <a:xfrm>
          <a:off x="1920455" y="2646797"/>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GB" sz="1600" i="0" kern="1200" dirty="0" err="1"/>
            <a:t>Plataformas</a:t>
          </a:r>
          <a:r>
            <a:rPr lang="en-GB" sz="1600" i="0" kern="1200" dirty="0"/>
            <a:t> para la </a:t>
          </a:r>
          <a:r>
            <a:rPr lang="en-GB" sz="1600" i="0" kern="1200" dirty="0" err="1"/>
            <a:t>diseminaci</a:t>
          </a:r>
          <a:r>
            <a:rPr lang="es-ES" sz="1600" i="0" kern="1200" dirty="0" err="1"/>
            <a:t>ón</a:t>
          </a:r>
          <a:r>
            <a:rPr lang="es-ES" sz="1600" i="0" kern="1200" dirty="0"/>
            <a:t> efectiva de </a:t>
          </a:r>
          <a:r>
            <a:rPr lang="es-ES" sz="1600" i="0" kern="1200" dirty="0" err="1"/>
            <a:t>conocmientos</a:t>
          </a:r>
          <a:r>
            <a:rPr lang="es-ES" sz="1600" i="0" kern="1200" dirty="0"/>
            <a:t> como un recurso para la planificación para la adaptación establecidas</a:t>
          </a:r>
          <a:endParaRPr lang="en-US" altLang="ko-KR" sz="1600" i="0" kern="1200" dirty="0"/>
        </a:p>
      </dsp:txBody>
      <dsp:txXfrm>
        <a:off x="1920455" y="2646797"/>
        <a:ext cx="4455744" cy="820430"/>
      </dsp:txXfrm>
    </dsp:sp>
    <dsp:sp modelId="{9555E5DD-B446-429C-A137-2107C6163A4E}">
      <dsp:nvSpPr>
        <dsp:cNvPr id="0" name=""/>
        <dsp:cNvSpPr/>
      </dsp:nvSpPr>
      <dsp:spPr>
        <a:xfrm>
          <a:off x="1592919" y="3661707"/>
          <a:ext cx="351964" cy="351964"/>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9AD344-FFCA-482D-B2BF-43DF06DBA681}">
      <dsp:nvSpPr>
        <dsp:cNvPr id="0" name=""/>
        <dsp:cNvSpPr/>
      </dsp:nvSpPr>
      <dsp:spPr>
        <a:xfrm>
          <a:off x="1999856" y="3455236"/>
          <a:ext cx="4455744" cy="82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GB" sz="1600" i="0" kern="1200" dirty="0"/>
            <a:t>Base de </a:t>
          </a:r>
          <a:r>
            <a:rPr lang="en-GB" sz="1600" i="0" kern="1200" dirty="0" err="1"/>
            <a:t>datos</a:t>
          </a:r>
          <a:r>
            <a:rPr lang="en-GB" sz="1600" i="0" kern="1200" dirty="0"/>
            <a:t> </a:t>
          </a:r>
          <a:r>
            <a:rPr lang="en-GB" sz="1600" i="0" kern="1200" dirty="0" err="1"/>
            <a:t>sobre</a:t>
          </a:r>
          <a:r>
            <a:rPr lang="en-GB" sz="1600" i="0" kern="1200" dirty="0"/>
            <a:t> </a:t>
          </a:r>
          <a:r>
            <a:rPr lang="en-GB" sz="1600" i="0" kern="1200" dirty="0" err="1"/>
            <a:t>desastres</a:t>
          </a:r>
          <a:r>
            <a:rPr lang="en-GB" sz="1600" i="0" kern="1200" dirty="0"/>
            <a:t> </a:t>
          </a:r>
          <a:r>
            <a:rPr lang="en-GB" sz="1600" i="0" kern="1200" dirty="0" err="1"/>
            <a:t>naturales</a:t>
          </a:r>
          <a:r>
            <a:rPr lang="en-GB" sz="1600" i="0" kern="1200" dirty="0"/>
            <a:t> </a:t>
          </a:r>
          <a:r>
            <a:rPr lang="en-GB" sz="1600" i="0" kern="1200" dirty="0" err="1"/>
            <a:t>inducidos</a:t>
          </a:r>
          <a:r>
            <a:rPr lang="en-GB" sz="1600" i="0" kern="1200" dirty="0"/>
            <a:t> </a:t>
          </a:r>
          <a:r>
            <a:rPr lang="en-GB" sz="1600" i="0" kern="1200" dirty="0" err="1"/>
            <a:t>por</a:t>
          </a:r>
          <a:r>
            <a:rPr lang="en-GB" sz="1600" i="0" kern="1200" dirty="0"/>
            <a:t> el </a:t>
          </a:r>
          <a:r>
            <a:rPr lang="en-GB" sz="1600" i="0" kern="1200" dirty="0" err="1"/>
            <a:t>Cambio</a:t>
          </a:r>
          <a:r>
            <a:rPr lang="en-GB" sz="1600" i="0" kern="1200" dirty="0"/>
            <a:t> </a:t>
          </a:r>
          <a:r>
            <a:rPr lang="en-GB" sz="1600" i="0" kern="1200" dirty="0" err="1"/>
            <a:t>Clim</a:t>
          </a:r>
          <a:r>
            <a:rPr lang="es-ES" sz="1600" i="0" kern="1200" dirty="0"/>
            <a:t>ático</a:t>
          </a:r>
          <a:endParaRPr lang="en-US" altLang="ko-KR" sz="1600" i="0" kern="1200" dirty="0"/>
        </a:p>
      </dsp:txBody>
      <dsp:txXfrm>
        <a:off x="1999856" y="3455236"/>
        <a:ext cx="4455744" cy="82043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vl1pPr>
          </a:lstStyle>
          <a:p>
            <a:fld id="{6ED9343D-33DA-4C49-A237-757209E01DA3}" type="datetimeFigureOut">
              <a:rPr lang="en-US" smtClean="0"/>
              <a:t>3/6/18</a:t>
            </a:fld>
            <a:endParaRPr lang="en-US"/>
          </a:p>
        </p:txBody>
      </p:sp>
      <p:sp>
        <p:nvSpPr>
          <p:cNvPr id="4" name="Footer Placeholder 3"/>
          <p:cNvSpPr>
            <a:spLocks noGrp="1"/>
          </p:cNvSpPr>
          <p:nvPr>
            <p:ph type="ftr" sz="quarter" idx="2"/>
          </p:nvPr>
        </p:nvSpPr>
        <p:spPr>
          <a:xfrm>
            <a:off x="0" y="9430092"/>
            <a:ext cx="2945659" cy="498134"/>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2"/>
            <a:ext cx="2945659" cy="498134"/>
          </a:xfrm>
          <a:prstGeom prst="rect">
            <a:avLst/>
          </a:prstGeom>
        </p:spPr>
        <p:txBody>
          <a:bodyPr vert="horz" lIns="93177" tIns="46589" rIns="93177" bIns="46589" rtlCol="0" anchor="b"/>
          <a:lstStyle>
            <a:lvl1pPr algn="r">
              <a:defRPr sz="1200"/>
            </a:lvl1pPr>
          </a:lstStyle>
          <a:p>
            <a:fld id="{3A73B31B-17DA-434B-819D-2107DE59C7FB}" type="slidenum">
              <a:rPr lang="en-US" smtClean="0"/>
              <a:t>‹#›</a:t>
            </a:fld>
            <a:endParaRPr lang="en-US"/>
          </a:p>
        </p:txBody>
      </p:sp>
    </p:spTree>
    <p:extLst>
      <p:ext uri="{BB962C8B-B14F-4D97-AF65-F5344CB8AC3E}">
        <p14:creationId xmlns:p14="http://schemas.microsoft.com/office/powerpoint/2010/main" val="608695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275" cy="4984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862" y="0"/>
            <a:ext cx="2946275" cy="498446"/>
          </a:xfrm>
          <a:prstGeom prst="rect">
            <a:avLst/>
          </a:prstGeom>
        </p:spPr>
        <p:txBody>
          <a:bodyPr vert="horz" lIns="91440" tIns="45720" rIns="91440" bIns="45720" rtlCol="0"/>
          <a:lstStyle>
            <a:lvl1pPr algn="r">
              <a:defRPr sz="1200"/>
            </a:lvl1pPr>
          </a:lstStyle>
          <a:p>
            <a:fld id="{0F9A4A00-80F6-49A4-8D10-F8D75EBD7EC2}" type="datetimeFigureOut">
              <a:rPr lang="en-US" smtClean="0"/>
              <a:t>3/6/18</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383" y="4777620"/>
            <a:ext cx="5436909" cy="390957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80"/>
            <a:ext cx="2946275" cy="4984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862" y="9429780"/>
            <a:ext cx="2946275" cy="498446"/>
          </a:xfrm>
          <a:prstGeom prst="rect">
            <a:avLst/>
          </a:prstGeom>
        </p:spPr>
        <p:txBody>
          <a:bodyPr vert="horz" lIns="91440" tIns="45720" rIns="91440" bIns="45720" rtlCol="0" anchor="b"/>
          <a:lstStyle>
            <a:lvl1pPr algn="r">
              <a:defRPr sz="1200"/>
            </a:lvl1pPr>
          </a:lstStyle>
          <a:p>
            <a:fld id="{D400D89C-1D6D-4027-ABB8-1D42A5C6071E}" type="slidenum">
              <a:rPr lang="en-US" smtClean="0"/>
              <a:t>‹#›</a:t>
            </a:fld>
            <a:endParaRPr lang="en-US"/>
          </a:p>
        </p:txBody>
      </p:sp>
    </p:spTree>
    <p:extLst>
      <p:ext uri="{BB962C8B-B14F-4D97-AF65-F5344CB8AC3E}">
        <p14:creationId xmlns:p14="http://schemas.microsoft.com/office/powerpoint/2010/main" val="729328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s-CO" noProof="0" dirty="0">
                <a:ea typeface="Corbel"/>
              </a:rPr>
              <a:t>Oportunidad</a:t>
            </a:r>
            <a:r>
              <a:rPr lang="en-US" dirty="0">
                <a:ea typeface="Corbel"/>
              </a:rPr>
              <a:t> para </a:t>
            </a:r>
            <a:r>
              <a:rPr lang="en-US" dirty="0" err="1">
                <a:ea typeface="Corbel"/>
              </a:rPr>
              <a:t>sensibilizar</a:t>
            </a:r>
            <a:r>
              <a:rPr lang="en-US" baseline="0" dirty="0">
                <a:ea typeface="Corbel"/>
              </a:rPr>
              <a:t> </a:t>
            </a:r>
            <a:r>
              <a:rPr lang="en-US" baseline="0" dirty="0" err="1">
                <a:ea typeface="Corbel"/>
              </a:rPr>
              <a:t>sobre</a:t>
            </a:r>
            <a:r>
              <a:rPr lang="en-US" baseline="0" dirty="0">
                <a:ea typeface="Corbel"/>
              </a:rPr>
              <a:t> el GCF y </a:t>
            </a:r>
            <a:r>
              <a:rPr lang="en-US" baseline="0" dirty="0" err="1">
                <a:ea typeface="Corbel"/>
              </a:rPr>
              <a:t>explorar</a:t>
            </a:r>
            <a:r>
              <a:rPr lang="en-US" baseline="0" dirty="0">
                <a:ea typeface="Corbel"/>
              </a:rPr>
              <a:t> </a:t>
            </a:r>
            <a:r>
              <a:rPr lang="en-US" baseline="0" dirty="0" err="1">
                <a:ea typeface="Corbel"/>
              </a:rPr>
              <a:t>potenciales</a:t>
            </a:r>
            <a:r>
              <a:rPr lang="en-US" baseline="0" dirty="0">
                <a:ea typeface="Corbel"/>
              </a:rPr>
              <a:t> </a:t>
            </a:r>
            <a:r>
              <a:rPr lang="en-US" baseline="0" dirty="0" err="1">
                <a:ea typeface="Corbel"/>
              </a:rPr>
              <a:t>oportunidades</a:t>
            </a:r>
            <a:r>
              <a:rPr lang="en-US" baseline="0" dirty="0">
                <a:ea typeface="Corbel"/>
              </a:rPr>
              <a:t> </a:t>
            </a:r>
            <a:r>
              <a:rPr lang="en-US" baseline="0" dirty="0" err="1">
                <a:ea typeface="Corbel"/>
              </a:rPr>
              <a:t>disponibles</a:t>
            </a:r>
            <a:r>
              <a:rPr lang="en-US" baseline="0" dirty="0">
                <a:ea typeface="Corbel"/>
              </a:rPr>
              <a:t> para </a:t>
            </a:r>
            <a:r>
              <a:rPr lang="en-US" baseline="0" dirty="0" err="1">
                <a:ea typeface="Corbel"/>
              </a:rPr>
              <a:t>todos</a:t>
            </a:r>
            <a:r>
              <a:rPr lang="en-US" baseline="0" dirty="0">
                <a:ea typeface="Corbel"/>
              </a:rPr>
              <a:t> </a:t>
            </a:r>
            <a:r>
              <a:rPr lang="en-US" baseline="0" dirty="0" err="1">
                <a:ea typeface="Corbel"/>
              </a:rPr>
              <a:t>los</a:t>
            </a:r>
            <a:r>
              <a:rPr lang="en-US" baseline="0" dirty="0">
                <a:ea typeface="Corbel"/>
              </a:rPr>
              <a:t> </a:t>
            </a:r>
            <a:r>
              <a:rPr lang="en-US" baseline="0" dirty="0" err="1">
                <a:ea typeface="Corbel"/>
              </a:rPr>
              <a:t>actores</a:t>
            </a:r>
            <a:r>
              <a:rPr lang="en-US" baseline="0" dirty="0">
                <a:ea typeface="Corbel"/>
              </a:rPr>
              <a:t> </a:t>
            </a:r>
            <a:r>
              <a:rPr lang="en-US" baseline="0" dirty="0" err="1">
                <a:ea typeface="Corbel"/>
              </a:rPr>
              <a:t>relevantes</a:t>
            </a:r>
            <a:r>
              <a:rPr lang="en-US" baseline="0" dirty="0">
                <a:ea typeface="Corbel"/>
              </a:rPr>
              <a:t>. </a:t>
            </a:r>
            <a:endParaRPr lang="en-US" dirty="0">
              <a:ea typeface="Corbel"/>
            </a:endParaRPr>
          </a:p>
        </p:txBody>
      </p:sp>
      <p:sp>
        <p:nvSpPr>
          <p:cNvPr id="12292"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51122" indent="-288893" eaLnBrk="0" hangingPunct="0">
              <a:defRPr>
                <a:solidFill>
                  <a:schemeClr val="tx1"/>
                </a:solidFill>
                <a:latin typeface="Arial" pitchFamily="34" charset="0"/>
                <a:cs typeface="Arial" pitchFamily="34" charset="0"/>
              </a:defRPr>
            </a:lvl2pPr>
            <a:lvl3pPr marL="1155573" indent="-231115" eaLnBrk="0" hangingPunct="0">
              <a:defRPr>
                <a:solidFill>
                  <a:schemeClr val="tx1"/>
                </a:solidFill>
                <a:latin typeface="Arial" pitchFamily="34" charset="0"/>
                <a:cs typeface="Arial" pitchFamily="34" charset="0"/>
              </a:defRPr>
            </a:lvl3pPr>
            <a:lvl4pPr marL="1617802" indent="-231115" eaLnBrk="0" hangingPunct="0">
              <a:defRPr>
                <a:solidFill>
                  <a:schemeClr val="tx1"/>
                </a:solidFill>
                <a:latin typeface="Arial" pitchFamily="34" charset="0"/>
                <a:cs typeface="Arial" pitchFamily="34" charset="0"/>
              </a:defRPr>
            </a:lvl4pPr>
            <a:lvl5pPr marL="2080031" indent="-231115" eaLnBrk="0" hangingPunct="0">
              <a:defRPr>
                <a:solidFill>
                  <a:schemeClr val="tx1"/>
                </a:solidFill>
                <a:latin typeface="Arial" pitchFamily="34" charset="0"/>
                <a:cs typeface="Arial" pitchFamily="34" charset="0"/>
              </a:defRPr>
            </a:lvl5pPr>
            <a:lvl6pPr marL="2542261" indent="-231115" eaLnBrk="0" fontAlgn="base" hangingPunct="0">
              <a:spcBef>
                <a:spcPct val="0"/>
              </a:spcBef>
              <a:spcAft>
                <a:spcPct val="0"/>
              </a:spcAft>
              <a:defRPr>
                <a:solidFill>
                  <a:schemeClr val="tx1"/>
                </a:solidFill>
                <a:latin typeface="Arial" pitchFamily="34" charset="0"/>
                <a:cs typeface="Arial" pitchFamily="34" charset="0"/>
              </a:defRPr>
            </a:lvl6pPr>
            <a:lvl7pPr marL="3004490" indent="-231115" eaLnBrk="0" fontAlgn="base" hangingPunct="0">
              <a:spcBef>
                <a:spcPct val="0"/>
              </a:spcBef>
              <a:spcAft>
                <a:spcPct val="0"/>
              </a:spcAft>
              <a:defRPr>
                <a:solidFill>
                  <a:schemeClr val="tx1"/>
                </a:solidFill>
                <a:latin typeface="Arial" pitchFamily="34" charset="0"/>
                <a:cs typeface="Arial" pitchFamily="34" charset="0"/>
              </a:defRPr>
            </a:lvl7pPr>
            <a:lvl8pPr marL="3466719" indent="-231115" eaLnBrk="0" fontAlgn="base" hangingPunct="0">
              <a:spcBef>
                <a:spcPct val="0"/>
              </a:spcBef>
              <a:spcAft>
                <a:spcPct val="0"/>
              </a:spcAft>
              <a:defRPr>
                <a:solidFill>
                  <a:schemeClr val="tx1"/>
                </a:solidFill>
                <a:latin typeface="Arial" pitchFamily="34" charset="0"/>
                <a:cs typeface="Arial" pitchFamily="34" charset="0"/>
              </a:defRPr>
            </a:lvl8pPr>
            <a:lvl9pPr marL="3928948" indent="-23111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F993B8-BC0C-430E-A244-9A9CBB032CB3}" type="slidenum">
              <a:rPr lang="de-DE">
                <a:latin typeface="Corbel"/>
                <a:cs typeface="Corbel"/>
              </a:rPr>
              <a:pPr eaLnBrk="1" hangingPunct="1"/>
              <a:t>1</a:t>
            </a:fld>
            <a:endParaRPr lang="de-DE" dirty="0">
              <a:latin typeface="Corbel"/>
              <a:cs typeface="Corbel"/>
            </a:endParaRPr>
          </a:p>
        </p:txBody>
      </p:sp>
    </p:spTree>
    <p:extLst>
      <p:ext uri="{BB962C8B-B14F-4D97-AF65-F5344CB8AC3E}">
        <p14:creationId xmlns:p14="http://schemas.microsoft.com/office/powerpoint/2010/main" val="570154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13</a:t>
            </a:fld>
            <a:endParaRPr lang="en-US" dirty="0"/>
          </a:p>
        </p:txBody>
      </p:sp>
    </p:spTree>
    <p:extLst>
      <p:ext uri="{BB962C8B-B14F-4D97-AF65-F5344CB8AC3E}">
        <p14:creationId xmlns:p14="http://schemas.microsoft.com/office/powerpoint/2010/main" val="2684662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633489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704090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17</a:t>
            </a:fld>
            <a:endParaRPr lang="en-US" dirty="0"/>
          </a:p>
        </p:txBody>
      </p:sp>
    </p:spTree>
    <p:extLst>
      <p:ext uri="{BB962C8B-B14F-4D97-AF65-F5344CB8AC3E}">
        <p14:creationId xmlns:p14="http://schemas.microsoft.com/office/powerpoint/2010/main" val="861837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At</a:t>
            </a:r>
            <a:r>
              <a:rPr lang="en-US" sz="1200" kern="1200" baseline="0" dirty="0">
                <a:solidFill>
                  <a:schemeClr val="tx1"/>
                </a:solidFill>
                <a:effectLst/>
                <a:latin typeface="+mn-lt"/>
                <a:ea typeface="+mn-ea"/>
                <a:cs typeface="+mn-cs"/>
              </a:rPr>
              <a:t> its last meeting (Oct 2017), the Board </a:t>
            </a:r>
            <a:r>
              <a:rPr lang="en-US" sz="1200" kern="1200" dirty="0">
                <a:solidFill>
                  <a:schemeClr val="tx1"/>
                </a:solidFill>
                <a:effectLst/>
                <a:latin typeface="+mn-lt"/>
                <a:ea typeface="+mn-ea"/>
                <a:cs typeface="+mn-cs"/>
              </a:rPr>
              <a:t>accredited five new organizations (all direct access), bringing the total number of GCF Accredited Entities to 59, of which 32</a:t>
            </a:r>
          </a:p>
          <a:p>
            <a:r>
              <a:rPr lang="en-US" sz="1200" kern="1200" dirty="0">
                <a:solidFill>
                  <a:schemeClr val="tx1"/>
                </a:solidFill>
                <a:effectLst/>
                <a:latin typeface="+mn-lt"/>
                <a:ea typeface="+mn-ea"/>
                <a:cs typeface="+mn-cs"/>
              </a:rPr>
              <a:t>are direct access (54%).</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18</a:t>
            </a:fld>
            <a:endParaRPr lang="en-US" dirty="0"/>
          </a:p>
        </p:txBody>
      </p:sp>
    </p:spTree>
    <p:extLst>
      <p:ext uri="{BB962C8B-B14F-4D97-AF65-F5344CB8AC3E}">
        <p14:creationId xmlns:p14="http://schemas.microsoft.com/office/powerpoint/2010/main" val="932255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19</a:t>
            </a:fld>
            <a:endParaRPr lang="en-US" dirty="0"/>
          </a:p>
        </p:txBody>
      </p:sp>
    </p:spTree>
    <p:extLst>
      <p:ext uri="{BB962C8B-B14F-4D97-AF65-F5344CB8AC3E}">
        <p14:creationId xmlns:p14="http://schemas.microsoft.com/office/powerpoint/2010/main" val="1839620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D7CE70-FB7A-3741-8A1B-E133111AD7A3}" type="slidenum">
              <a:rPr lang="en-US" smtClean="0"/>
              <a:t>20</a:t>
            </a:fld>
            <a:endParaRPr lang="en-US" dirty="0"/>
          </a:p>
        </p:txBody>
      </p:sp>
    </p:spTree>
    <p:extLst>
      <p:ext uri="{BB962C8B-B14F-4D97-AF65-F5344CB8AC3E}">
        <p14:creationId xmlns:p14="http://schemas.microsoft.com/office/powerpoint/2010/main" val="3255965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22</a:t>
            </a:fld>
            <a:endParaRPr lang="en-US" dirty="0"/>
          </a:p>
        </p:txBody>
      </p:sp>
    </p:spTree>
    <p:extLst>
      <p:ext uri="{BB962C8B-B14F-4D97-AF65-F5344CB8AC3E}">
        <p14:creationId xmlns:p14="http://schemas.microsoft.com/office/powerpoint/2010/main" val="1100002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23</a:t>
            </a:fld>
            <a:endParaRPr lang="en-US" dirty="0"/>
          </a:p>
        </p:txBody>
      </p:sp>
    </p:spTree>
    <p:extLst>
      <p:ext uri="{BB962C8B-B14F-4D97-AF65-F5344CB8AC3E}">
        <p14:creationId xmlns:p14="http://schemas.microsoft.com/office/powerpoint/2010/main" val="3256520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pPr marL="171450" indent="-171450">
              <a:buFontTx/>
              <a:buChar char="-"/>
            </a:pP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275BE0B3-6101-4F59-8410-B12C07366AB1}" type="slidenum">
              <a:rPr lang="en-US" smtClean="0"/>
              <a:t>24</a:t>
            </a:fld>
            <a:endParaRPr lang="en-US"/>
          </a:p>
        </p:txBody>
      </p:sp>
    </p:spTree>
    <p:extLst>
      <p:ext uri="{BB962C8B-B14F-4D97-AF65-F5344CB8AC3E}">
        <p14:creationId xmlns:p14="http://schemas.microsoft.com/office/powerpoint/2010/main" val="699418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Introducción</a:t>
            </a:r>
            <a:r>
              <a:rPr lang="en-US" dirty="0"/>
              <a:t> </a:t>
            </a:r>
          </a:p>
        </p:txBody>
      </p:sp>
      <p:sp>
        <p:nvSpPr>
          <p:cNvPr id="4" name="Slide Number Placeholder 3"/>
          <p:cNvSpPr>
            <a:spLocks noGrp="1"/>
          </p:cNvSpPr>
          <p:nvPr>
            <p:ph type="sldNum" sz="quarter" idx="10"/>
          </p:nvPr>
        </p:nvSpPr>
        <p:spPr/>
        <p:txBody>
          <a:bodyPr/>
          <a:lstStyle/>
          <a:p>
            <a:fld id="{F3911FE3-7960-405E-B2F1-64F1F3CA6128}"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440740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5BE0B3-6101-4F59-8410-B12C07366AB1}" type="slidenum">
              <a:rPr lang="en-US" smtClean="0"/>
              <a:t>25</a:t>
            </a:fld>
            <a:endParaRPr lang="en-US"/>
          </a:p>
        </p:txBody>
      </p:sp>
    </p:spTree>
    <p:extLst>
      <p:ext uri="{BB962C8B-B14F-4D97-AF65-F5344CB8AC3E}">
        <p14:creationId xmlns:p14="http://schemas.microsoft.com/office/powerpoint/2010/main" val="8653976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baseline="0" dirty="0"/>
              <a:t>Step back and consider the role that adaptation planning plays in the broader climate financing continuum. </a:t>
            </a:r>
            <a:endParaRPr lang="en-US" dirty="0"/>
          </a:p>
          <a:p>
            <a:pPr marL="228600" indent="-228600">
              <a:buFont typeface="+mj-lt"/>
              <a:buAutoNum type="arabicPeriod"/>
            </a:pPr>
            <a:r>
              <a:rPr lang="en-US" baseline="0" dirty="0"/>
              <a:t>A fundamental starting point are Nationally Determined Contributions (NDCs). </a:t>
            </a:r>
          </a:p>
          <a:p>
            <a:pPr marL="228600" indent="-228600">
              <a:buFont typeface="+mj-lt"/>
              <a:buAutoNum type="arabicPeriod"/>
            </a:pPr>
            <a:r>
              <a:rPr lang="en-US" baseline="0" dirty="0"/>
              <a:t>In GCF context, funding is available to help countries get ready for a pipeline of transformative set of projects and </a:t>
            </a:r>
            <a:r>
              <a:rPr lang="en-US" baseline="0" dirty="0" err="1"/>
              <a:t>programmes</a:t>
            </a:r>
            <a:r>
              <a:rPr lang="en-US" baseline="0" dirty="0"/>
              <a:t>. An key building block is a visionary Country </a:t>
            </a:r>
            <a:r>
              <a:rPr lang="en-US" baseline="0" dirty="0" err="1"/>
              <a:t>Programme</a:t>
            </a:r>
            <a:r>
              <a:rPr lang="en-US" baseline="0" dirty="0"/>
              <a:t>, which is complimented by Accredited Entity </a:t>
            </a:r>
            <a:r>
              <a:rPr lang="en-US" baseline="0" dirty="0" err="1"/>
              <a:t>Programmes</a:t>
            </a:r>
            <a:r>
              <a:rPr lang="en-US" baseline="0" dirty="0"/>
              <a:t>.</a:t>
            </a:r>
          </a:p>
          <a:p>
            <a:pPr marL="228600" indent="-228600">
              <a:buFont typeface="+mj-lt"/>
              <a:buAutoNum type="arabicPeriod"/>
            </a:pPr>
            <a:r>
              <a:rPr lang="en-US" baseline="0" dirty="0"/>
              <a:t>GCF Readiness funds should be used to help countries design their Country </a:t>
            </a:r>
            <a:r>
              <a:rPr lang="en-US" baseline="0" dirty="0" err="1"/>
              <a:t>Programme</a:t>
            </a:r>
            <a:r>
              <a:rPr lang="en-US" baseline="0" dirty="0"/>
              <a:t> for accessing GCF support, as well as for NDA strengthening, direct access support, and importantly the development of </a:t>
            </a:r>
            <a:r>
              <a:rPr lang="en-US" u="sng" baseline="0" dirty="0"/>
              <a:t>NAPs and other adaptation planning processes</a:t>
            </a:r>
            <a:r>
              <a:rPr lang="en-US" baseline="0" dirty="0"/>
              <a:t>. Use of these Readiness funds (including for adaptation planning) should directly help countries design and implement high quality transformative projects and </a:t>
            </a:r>
            <a:r>
              <a:rPr lang="en-US" baseline="0" dirty="0" err="1"/>
              <a:t>programmes</a:t>
            </a:r>
            <a:r>
              <a:rPr lang="en-US" baseline="0" dirty="0"/>
              <a:t>.  </a:t>
            </a:r>
          </a:p>
          <a:p>
            <a:pPr marL="228600" indent="-228600">
              <a:buFont typeface="+mj-lt"/>
              <a:buAutoNum type="arabicPeriod"/>
            </a:pPr>
            <a:r>
              <a:rPr lang="en-US" baseline="0" dirty="0"/>
              <a:t>This planning and readiness approach is the basis of GCF programming, but its relevant for how countries prepare for and catalyse climate finance from domestic and international, public and private sources beyond the GCF.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00D89C-1D6D-4027-ABB8-1D42A5C6071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44887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Para </a:t>
            </a:r>
            <a:r>
              <a:rPr lang="en-GB" dirty="0" err="1"/>
              <a:t>asistir</a:t>
            </a:r>
            <a:r>
              <a:rPr lang="en-GB" dirty="0"/>
              <a:t> a </a:t>
            </a:r>
            <a:r>
              <a:rPr lang="en-GB" dirty="0" err="1"/>
              <a:t>los</a:t>
            </a:r>
            <a:r>
              <a:rPr lang="en-GB" dirty="0"/>
              <a:t> </a:t>
            </a:r>
            <a:r>
              <a:rPr lang="en-GB" dirty="0" err="1"/>
              <a:t>países</a:t>
            </a:r>
            <a:r>
              <a:rPr lang="en-GB" dirty="0"/>
              <a:t> </a:t>
            </a:r>
            <a:r>
              <a:rPr lang="en-GB" dirty="0" err="1"/>
              <a:t>en</a:t>
            </a:r>
            <a:r>
              <a:rPr lang="en-GB" dirty="0"/>
              <a:t> el </a:t>
            </a:r>
            <a:r>
              <a:rPr lang="en-GB" dirty="0" err="1"/>
              <a:t>desarrollo</a:t>
            </a:r>
            <a:r>
              <a:rPr lang="en-GB" dirty="0"/>
              <a:t> de </a:t>
            </a:r>
            <a:r>
              <a:rPr lang="en-GB" dirty="0" err="1"/>
              <a:t>proyectos</a:t>
            </a:r>
            <a:r>
              <a:rPr lang="en-GB" dirty="0"/>
              <a:t>,</a:t>
            </a:r>
            <a:r>
              <a:rPr lang="en-GB" baseline="0" dirty="0"/>
              <a:t> </a:t>
            </a:r>
            <a:r>
              <a:rPr lang="en-GB" baseline="0" dirty="0" err="1"/>
              <a:t>sumados</a:t>
            </a:r>
            <a:r>
              <a:rPr lang="en-GB" baseline="0" dirty="0"/>
              <a:t> a </a:t>
            </a:r>
            <a:r>
              <a:rPr lang="en-GB" baseline="0" dirty="0" err="1"/>
              <a:t>los</a:t>
            </a:r>
            <a:r>
              <a:rPr lang="en-GB" baseline="0" dirty="0"/>
              <a:t> </a:t>
            </a:r>
            <a:r>
              <a:rPr lang="en-GB" baseline="0" dirty="0" err="1"/>
              <a:t>recursos</a:t>
            </a:r>
            <a:r>
              <a:rPr lang="en-GB" baseline="0" dirty="0"/>
              <a:t> para la </a:t>
            </a:r>
            <a:r>
              <a:rPr lang="en-GB" baseline="0" dirty="0" err="1"/>
              <a:t>preparación</a:t>
            </a:r>
            <a:r>
              <a:rPr lang="en-GB" baseline="0" dirty="0"/>
              <a:t> (</a:t>
            </a:r>
            <a:r>
              <a:rPr lang="en-GB" baseline="0" dirty="0" err="1"/>
              <a:t>los</a:t>
            </a:r>
            <a:r>
              <a:rPr lang="en-GB" baseline="0" dirty="0"/>
              <a:t> </a:t>
            </a:r>
            <a:r>
              <a:rPr lang="en-GB" baseline="0" dirty="0" err="1"/>
              <a:t>cuales</a:t>
            </a:r>
            <a:r>
              <a:rPr lang="en-GB" baseline="0" dirty="0"/>
              <a:t> </a:t>
            </a:r>
            <a:r>
              <a:rPr lang="en-GB" baseline="0" dirty="0" err="1"/>
              <a:t>serán</a:t>
            </a:r>
            <a:r>
              <a:rPr lang="en-GB" baseline="0" dirty="0"/>
              <a:t> </a:t>
            </a:r>
            <a:r>
              <a:rPr lang="en-GB" baseline="0" dirty="0" err="1"/>
              <a:t>explicados</a:t>
            </a:r>
            <a:r>
              <a:rPr lang="en-GB" baseline="0" dirty="0"/>
              <a:t> </a:t>
            </a:r>
            <a:r>
              <a:rPr lang="en-GB" baseline="0" dirty="0" err="1"/>
              <a:t>en</a:t>
            </a:r>
            <a:r>
              <a:rPr lang="en-GB" baseline="0" dirty="0"/>
              <a:t> </a:t>
            </a:r>
            <a:r>
              <a:rPr lang="en-GB" baseline="0" dirty="0" err="1"/>
              <a:t>más</a:t>
            </a:r>
            <a:r>
              <a:rPr lang="en-GB" baseline="0" dirty="0"/>
              <a:t> </a:t>
            </a:r>
            <a:r>
              <a:rPr lang="en-GB" baseline="0" dirty="0" err="1"/>
              <a:t>detalle</a:t>
            </a:r>
            <a:r>
              <a:rPr lang="en-GB" baseline="0" dirty="0"/>
              <a:t> a la </a:t>
            </a:r>
            <a:r>
              <a:rPr lang="en-GB" baseline="0" dirty="0" err="1"/>
              <a:t>brevedad</a:t>
            </a:r>
            <a:r>
              <a:rPr lang="en-GB" baseline="0" dirty="0"/>
              <a:t>) se </a:t>
            </a:r>
            <a:r>
              <a:rPr lang="en-GB" baseline="0" dirty="0" err="1"/>
              <a:t>puede</a:t>
            </a:r>
            <a:r>
              <a:rPr lang="en-GB" baseline="0" dirty="0"/>
              <a:t> </a:t>
            </a:r>
            <a:r>
              <a:rPr lang="en-GB" baseline="0" dirty="0" err="1"/>
              <a:t>acceder</a:t>
            </a:r>
            <a:r>
              <a:rPr lang="en-GB" baseline="0" dirty="0"/>
              <a:t> a </a:t>
            </a:r>
            <a:r>
              <a:rPr lang="en-GB" baseline="0" dirty="0" err="1"/>
              <a:t>financiamiento</a:t>
            </a:r>
            <a:r>
              <a:rPr lang="en-GB" baseline="0" dirty="0"/>
              <a:t> para la </a:t>
            </a:r>
            <a:r>
              <a:rPr lang="en-GB" baseline="0" dirty="0" err="1"/>
              <a:t>preparación</a:t>
            </a:r>
            <a:r>
              <a:rPr lang="en-GB" baseline="0" dirty="0"/>
              <a:t> de </a:t>
            </a:r>
            <a:r>
              <a:rPr lang="en-GB" baseline="0" dirty="0" err="1"/>
              <a:t>proyectos</a:t>
            </a:r>
            <a:r>
              <a:rPr lang="en-GB" baseline="0" dirty="0"/>
              <a:t> </a:t>
            </a:r>
            <a:r>
              <a:rPr lang="en-GB" baseline="0" dirty="0" err="1"/>
              <a:t>por</a:t>
            </a:r>
            <a:r>
              <a:rPr lang="en-GB" baseline="0" dirty="0"/>
              <a:t> hasta un 10% del </a:t>
            </a:r>
            <a:r>
              <a:rPr lang="en-GB" baseline="0" dirty="0" err="1"/>
              <a:t>monto</a:t>
            </a:r>
            <a:r>
              <a:rPr lang="en-GB" baseline="0" dirty="0"/>
              <a:t> total del Proyecto o USD 1.5 </a:t>
            </a:r>
            <a:r>
              <a:rPr lang="en-GB" baseline="0" dirty="0" err="1"/>
              <a:t>millones</a:t>
            </a:r>
            <a:r>
              <a:rPr lang="en-GB" baseline="0" dirty="0"/>
              <a:t>, lo que sea inferior. </a:t>
            </a:r>
          </a:p>
          <a:p>
            <a:endParaRPr lang="en-GB" baseline="0" dirty="0"/>
          </a:p>
          <a:p>
            <a:r>
              <a:rPr lang="en-GB" baseline="0" dirty="0"/>
              <a:t>El Director </a:t>
            </a:r>
            <a:r>
              <a:rPr lang="en-GB" baseline="0" dirty="0" err="1"/>
              <a:t>Ejecutivo</a:t>
            </a:r>
            <a:r>
              <a:rPr lang="en-GB" baseline="0" dirty="0"/>
              <a:t> del </a:t>
            </a:r>
            <a:r>
              <a:rPr lang="en-GB" baseline="0" dirty="0" err="1"/>
              <a:t>Fondo</a:t>
            </a:r>
            <a:r>
              <a:rPr lang="en-GB" baseline="0" dirty="0"/>
              <a:t> </a:t>
            </a:r>
            <a:r>
              <a:rPr lang="en-GB" baseline="0" dirty="0" err="1"/>
              <a:t>tienen</a:t>
            </a:r>
            <a:r>
              <a:rPr lang="en-GB" baseline="0" dirty="0"/>
              <a:t> el </a:t>
            </a:r>
            <a:r>
              <a:rPr lang="en-GB" baseline="0" dirty="0" err="1"/>
              <a:t>poder</a:t>
            </a:r>
            <a:r>
              <a:rPr lang="en-GB" baseline="0" dirty="0"/>
              <a:t> de </a:t>
            </a:r>
            <a:r>
              <a:rPr lang="en-GB" baseline="0" dirty="0" err="1"/>
              <a:t>tomar</a:t>
            </a:r>
            <a:r>
              <a:rPr lang="en-GB" baseline="0" dirty="0"/>
              <a:t> decisions </a:t>
            </a:r>
            <a:r>
              <a:rPr lang="en-GB" baseline="0" dirty="0" err="1"/>
              <a:t>sobre</a:t>
            </a:r>
            <a:r>
              <a:rPr lang="en-GB" baseline="0" dirty="0"/>
              <a:t> las </a:t>
            </a:r>
            <a:r>
              <a:rPr lang="en-GB" baseline="0" dirty="0" err="1"/>
              <a:t>propuestas</a:t>
            </a:r>
            <a:r>
              <a:rPr lang="en-GB" baseline="0" dirty="0"/>
              <a:t> de </a:t>
            </a:r>
            <a:r>
              <a:rPr lang="en-GB" baseline="0" dirty="0" err="1"/>
              <a:t>Apoyo</a:t>
            </a:r>
            <a:r>
              <a:rPr lang="en-GB" baseline="0" dirty="0"/>
              <a:t> para la </a:t>
            </a:r>
            <a:r>
              <a:rPr lang="en-GB" baseline="0" dirty="0" err="1"/>
              <a:t>Preparación</a:t>
            </a:r>
            <a:r>
              <a:rPr lang="en-GB" baseline="0" dirty="0"/>
              <a:t> de </a:t>
            </a:r>
            <a:r>
              <a:rPr lang="en-GB" baseline="0" dirty="0" err="1"/>
              <a:t>Propuestas</a:t>
            </a:r>
            <a:r>
              <a:rPr lang="en-GB" baseline="0" dirty="0"/>
              <a:t> (PPF), de </a:t>
            </a:r>
            <a:r>
              <a:rPr lang="en-GB" baseline="0" dirty="0" err="1"/>
              <a:t>manera</a:t>
            </a:r>
            <a:r>
              <a:rPr lang="en-GB" baseline="0" dirty="0"/>
              <a:t> que </a:t>
            </a:r>
            <a:r>
              <a:rPr lang="en-GB" baseline="0" dirty="0" err="1"/>
              <a:t>estas</a:t>
            </a:r>
            <a:r>
              <a:rPr lang="en-GB" baseline="0" dirty="0"/>
              <a:t> no </a:t>
            </a:r>
            <a:r>
              <a:rPr lang="en-GB" baseline="0" dirty="0" err="1"/>
              <a:t>tengan</a:t>
            </a:r>
            <a:r>
              <a:rPr lang="en-GB" baseline="0" dirty="0"/>
              <a:t> </a:t>
            </a:r>
            <a:r>
              <a:rPr lang="en-GB" baseline="0" dirty="0" err="1"/>
              <a:t>necesidad</a:t>
            </a:r>
            <a:r>
              <a:rPr lang="en-GB" baseline="0" dirty="0"/>
              <a:t> de </a:t>
            </a:r>
            <a:r>
              <a:rPr lang="en-GB" baseline="0" dirty="0" err="1"/>
              <a:t>ir</a:t>
            </a:r>
            <a:r>
              <a:rPr lang="en-GB" baseline="0" dirty="0"/>
              <a:t> al </a:t>
            </a:r>
            <a:r>
              <a:rPr lang="en-GB" baseline="0" dirty="0" err="1"/>
              <a:t>Directorio</a:t>
            </a:r>
            <a:r>
              <a:rPr lang="en-GB" baseline="0" dirty="0"/>
              <a:t> para </a:t>
            </a:r>
            <a:r>
              <a:rPr lang="en-GB" baseline="0" dirty="0" err="1"/>
              <a:t>su</a:t>
            </a:r>
            <a:r>
              <a:rPr lang="en-GB" baseline="0" dirty="0"/>
              <a:t> </a:t>
            </a:r>
            <a:r>
              <a:rPr lang="en-GB" baseline="0" dirty="0" err="1"/>
              <a:t>aprobación</a:t>
            </a:r>
            <a:r>
              <a:rPr lang="en-GB" baseline="0" dirty="0"/>
              <a:t>. </a:t>
            </a:r>
            <a:endParaRPr lang="en-GB" dirty="0"/>
          </a:p>
        </p:txBody>
      </p:sp>
      <p:sp>
        <p:nvSpPr>
          <p:cNvPr id="4" name="Slide Number Placeholder 3"/>
          <p:cNvSpPr>
            <a:spLocks noGrp="1"/>
          </p:cNvSpPr>
          <p:nvPr>
            <p:ph type="sldNum" sz="quarter" idx="10"/>
          </p:nvPr>
        </p:nvSpPr>
        <p:spPr/>
        <p:txBody>
          <a:bodyPr/>
          <a:lstStyle/>
          <a:p>
            <a:fld id="{D400D89C-1D6D-4027-ABB8-1D42A5C6071E}" type="slidenum">
              <a:rPr lang="en-US" smtClean="0"/>
              <a:t>28</a:t>
            </a:fld>
            <a:endParaRPr lang="en-US"/>
          </a:p>
        </p:txBody>
      </p:sp>
    </p:spTree>
    <p:extLst>
      <p:ext uri="{BB962C8B-B14F-4D97-AF65-F5344CB8AC3E}">
        <p14:creationId xmlns:p14="http://schemas.microsoft.com/office/powerpoint/2010/main" val="657317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29</a:t>
            </a:fld>
            <a:endParaRPr lang="en-US" dirty="0"/>
          </a:p>
        </p:txBody>
      </p:sp>
    </p:spTree>
    <p:extLst>
      <p:ext uri="{BB962C8B-B14F-4D97-AF65-F5344CB8AC3E}">
        <p14:creationId xmlns:p14="http://schemas.microsoft.com/office/powerpoint/2010/main" val="15975738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fully perform our due diligence and assessment work, we need to review a number of documents providing background detail on these aspects. </a:t>
            </a:r>
          </a:p>
          <a:p>
            <a:r>
              <a:rPr lang="en-US" baseline="0" dirty="0"/>
              <a:t>The first stage of the Funding Proposal Review is assessing whether the package is complete.</a:t>
            </a:r>
            <a:endParaRPr lang="en-US" dirty="0"/>
          </a:p>
        </p:txBody>
      </p:sp>
      <p:sp>
        <p:nvSpPr>
          <p:cNvPr id="4" name="Slide Number Placeholder 3"/>
          <p:cNvSpPr>
            <a:spLocks noGrp="1"/>
          </p:cNvSpPr>
          <p:nvPr>
            <p:ph type="sldNum" sz="quarter" idx="10"/>
          </p:nvPr>
        </p:nvSpPr>
        <p:spPr/>
        <p:txBody>
          <a:bodyPr/>
          <a:lstStyle/>
          <a:p>
            <a:fld id="{B4F83555-2B51-4A26-8909-DFE07EB33E53}" type="slidenum">
              <a:rPr lang="en-US" smtClean="0"/>
              <a:pPr/>
              <a:t>30</a:t>
            </a:fld>
            <a:endParaRPr lang="en-US" dirty="0"/>
          </a:p>
        </p:txBody>
      </p:sp>
    </p:spTree>
    <p:extLst>
      <p:ext uri="{BB962C8B-B14F-4D97-AF65-F5344CB8AC3E}">
        <p14:creationId xmlns:p14="http://schemas.microsoft.com/office/powerpoint/2010/main" val="2641044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37 Requests for project preparation support from GCF’s Project Preparation Facility (PPF) cover 42 countries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14</a:t>
            </a:r>
            <a:r>
              <a:rPr lang="en-US" sz="1200" kern="1200" baseline="0" dirty="0">
                <a:solidFill>
                  <a:schemeClr val="tx1"/>
                </a:solidFill>
                <a:effectLst/>
                <a:latin typeface="+mn-lt"/>
                <a:ea typeface="+mn-ea"/>
                <a:cs typeface="+mn-cs"/>
              </a:rPr>
              <a:t> PPF requests are from Direct Access Entities</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Of the 8 approved and endorsed (4 approved + 4 endorsed for approval pending final conditions), 6 are from Direct Access Entities (ADA, BOAD, CAF, 5Cs, DBSA, MINIRENA)</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Requests involve 13 LDCs and 16 SIDS</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36,8  Million</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19 DAEs -&gt; 16,8M </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26 Intl AE </a:t>
            </a:r>
            <a:r>
              <a:rPr lang="en-US" sz="1200" kern="1200" baseline="0" dirty="0">
                <a:solidFill>
                  <a:schemeClr val="tx1"/>
                </a:solidFill>
                <a:effectLst/>
                <a:latin typeface="+mn-lt"/>
                <a:ea typeface="+mn-ea"/>
                <a:cs typeface="+mn-cs"/>
                <a:sym typeface="Wingdings" panose="05000000000000000000" pitchFamily="2" charset="2"/>
              </a:rPr>
              <a:t> 20 M</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sym typeface="Wingdings" panose="05000000000000000000" pitchFamily="2" charset="2"/>
            </a:endParaRP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sym typeface="Wingdings" panose="05000000000000000000" pitchFamily="2" charset="2"/>
              </a:rPr>
              <a:t>5 PPF approved -&gt; 3.76M (4 from DAEs)</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sym typeface="Wingdings" panose="05000000000000000000" pitchFamily="2" charset="2"/>
              </a:rPr>
              <a:t>6 PPF Endorsed --&gt; 4M (3 from DAEs)</a:t>
            </a:r>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D3D7CE70-FB7A-3741-8A1B-E133111AD7A3}" type="slidenum">
              <a:rPr lang="en-US" smtClean="0"/>
              <a:t>31</a:t>
            </a:fld>
            <a:endParaRPr lang="en-US" dirty="0"/>
          </a:p>
        </p:txBody>
      </p:sp>
    </p:spTree>
    <p:extLst>
      <p:ext uri="{BB962C8B-B14F-4D97-AF65-F5344CB8AC3E}">
        <p14:creationId xmlns:p14="http://schemas.microsoft.com/office/powerpoint/2010/main" val="9986172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32</a:t>
            </a:fld>
            <a:endParaRPr lang="en-US"/>
          </a:p>
        </p:txBody>
      </p:sp>
    </p:spTree>
    <p:extLst>
      <p:ext uri="{BB962C8B-B14F-4D97-AF65-F5344CB8AC3E}">
        <p14:creationId xmlns:p14="http://schemas.microsoft.com/office/powerpoint/2010/main" val="1831167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t>3</a:t>
            </a:fld>
            <a:endParaRPr lang="en-US" dirty="0"/>
          </a:p>
        </p:txBody>
      </p:sp>
    </p:spTree>
    <p:extLst>
      <p:ext uri="{BB962C8B-B14F-4D97-AF65-F5344CB8AC3E}">
        <p14:creationId xmlns:p14="http://schemas.microsoft.com/office/powerpoint/2010/main" val="386907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911FE3-7960-405E-B2F1-64F1F3CA6128}"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371820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GB" dirty="0"/>
          </a:p>
        </p:txBody>
      </p:sp>
      <p:sp>
        <p:nvSpPr>
          <p:cNvPr id="4" name="Slide Number Placeholder 3"/>
          <p:cNvSpPr>
            <a:spLocks noGrp="1"/>
          </p:cNvSpPr>
          <p:nvPr>
            <p:ph type="sldNum" sz="quarter" idx="10"/>
          </p:nvPr>
        </p:nvSpPr>
        <p:spPr/>
        <p:txBody>
          <a:bodyPr/>
          <a:lstStyle/>
          <a:p>
            <a:fld id="{D400D89C-1D6D-4027-ABB8-1D42A5C6071E}" type="slidenum">
              <a:rPr lang="en-US" smtClean="0"/>
              <a:t>5</a:t>
            </a:fld>
            <a:endParaRPr lang="en-US"/>
          </a:p>
        </p:txBody>
      </p:sp>
      <p:sp>
        <p:nvSpPr>
          <p:cNvPr id="6" name="Notes Placeholder 2"/>
          <p:cNvSpPr txBox="1">
            <a:spLocks/>
          </p:cNvSpPr>
          <p:nvPr/>
        </p:nvSpPr>
        <p:spPr>
          <a:xfrm>
            <a:off x="828159" y="4940377"/>
            <a:ext cx="5436909" cy="390957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en-US" dirty="0"/>
          </a:p>
          <a:p>
            <a:r>
              <a:rPr lang="en-US" dirty="0"/>
              <a:t>What areas of mitigation and adaptation will we fund?</a:t>
            </a:r>
          </a:p>
          <a:p>
            <a:endParaRPr lang="en-US" dirty="0"/>
          </a:p>
          <a:p>
            <a:r>
              <a:rPr lang="en-US" dirty="0"/>
              <a:t>Adaptation – Activities that make resilient :</a:t>
            </a:r>
          </a:p>
          <a:p>
            <a:pPr marL="171450" indent="-171450">
              <a:buFontTx/>
              <a:buChar char="-"/>
            </a:pPr>
            <a:r>
              <a:rPr lang="en-US" dirty="0"/>
              <a:t>the livelihoods of people and communities</a:t>
            </a:r>
          </a:p>
          <a:p>
            <a:pPr marL="171450" indent="-171450">
              <a:buFontTx/>
              <a:buChar char="-"/>
            </a:pPr>
            <a:r>
              <a:rPr lang="en-US" dirty="0"/>
              <a:t>Infrastructure &amp; built environment</a:t>
            </a:r>
          </a:p>
          <a:p>
            <a:pPr marL="171450" indent="-171450">
              <a:buFontTx/>
              <a:buChar char="-"/>
            </a:pPr>
            <a:r>
              <a:rPr lang="en-US" dirty="0"/>
              <a:t>Ecosystems &amp; ecosystem services</a:t>
            </a:r>
          </a:p>
          <a:p>
            <a:pPr marL="171450" indent="-171450">
              <a:buFontTx/>
              <a:buChar char="-"/>
            </a:pPr>
            <a:r>
              <a:rPr lang="en-US" dirty="0"/>
              <a:t>Health, food &amp; water systems</a:t>
            </a:r>
          </a:p>
          <a:p>
            <a:pPr marL="171450" indent="-171450">
              <a:buFontTx/>
              <a:buChar char="-"/>
            </a:pPr>
            <a:endParaRPr lang="en-US" dirty="0"/>
          </a:p>
          <a:p>
            <a:r>
              <a:rPr lang="en-US" dirty="0"/>
              <a:t>Mitigation – activities that reduce or avoid emissions:</a:t>
            </a:r>
          </a:p>
          <a:p>
            <a:pPr marL="171450" indent="-171450">
              <a:buFontTx/>
              <a:buChar char="-"/>
            </a:pPr>
            <a:r>
              <a:rPr lang="en-US" dirty="0"/>
              <a:t>Energy generation &amp; access</a:t>
            </a:r>
          </a:p>
          <a:p>
            <a:pPr marL="171450" indent="-171450">
              <a:buFontTx/>
              <a:buChar char="-"/>
            </a:pPr>
            <a:r>
              <a:rPr lang="en-US" dirty="0"/>
              <a:t>Transport</a:t>
            </a:r>
          </a:p>
          <a:p>
            <a:pPr marL="171450" indent="-171450">
              <a:buFontTx/>
              <a:buChar char="-"/>
            </a:pPr>
            <a:r>
              <a:rPr lang="en-US" dirty="0"/>
              <a:t>Appliances, buildings, cities &amp; industries</a:t>
            </a:r>
          </a:p>
          <a:p>
            <a:pPr marL="171450" indent="-171450">
              <a:buFontTx/>
              <a:buChar char="-"/>
            </a:pPr>
            <a:r>
              <a:rPr lang="en-US" dirty="0"/>
              <a:t>Forests &amp; land use</a:t>
            </a:r>
          </a:p>
          <a:p>
            <a:pPr marL="171450" indent="-171450">
              <a:buFontTx/>
              <a:buChar char="-"/>
            </a:pPr>
            <a:endParaRPr lang="en-US" dirty="0"/>
          </a:p>
          <a:p>
            <a:r>
              <a:rPr lang="en-US" dirty="0"/>
              <a:t>For each activity in any of these areas, we will also be looking for impacts, paradigm shift potential, crosscutting benefits &amp; sustainable development co-benefits</a:t>
            </a:r>
          </a:p>
          <a:p>
            <a:endParaRPr lang="en-US" dirty="0"/>
          </a:p>
          <a:p>
            <a:r>
              <a:rPr lang="en-US" dirty="0"/>
              <a:t>Will cover this in more detail in the next presentation</a:t>
            </a:r>
          </a:p>
        </p:txBody>
      </p:sp>
    </p:spTree>
    <p:extLst>
      <p:ext uri="{BB962C8B-B14F-4D97-AF65-F5344CB8AC3E}">
        <p14:creationId xmlns:p14="http://schemas.microsoft.com/office/powerpoint/2010/main" val="4148760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4300" y="958850"/>
            <a:ext cx="4541838" cy="3406775"/>
          </a:xfrm>
        </p:spPr>
      </p:sp>
      <p:sp>
        <p:nvSpPr>
          <p:cNvPr id="3" name="Notes Placeholder 2"/>
          <p:cNvSpPr>
            <a:spLocks noGrp="1"/>
          </p:cNvSpPr>
          <p:nvPr>
            <p:ph type="body" idx="1"/>
          </p:nvPr>
        </p:nvSpPr>
        <p:spPr/>
        <p:txBody>
          <a:bodyPr/>
          <a:lstStyle/>
          <a:p>
            <a:r>
              <a:rPr lang="en-US" dirty="0"/>
              <a:t>The Fund evaluates project proposals based on a set of six investment criteria.</a:t>
            </a:r>
          </a:p>
          <a:p>
            <a:r>
              <a:rPr lang="en-US" dirty="0"/>
              <a:t>These</a:t>
            </a:r>
            <a:r>
              <a:rPr lang="en-US" baseline="0" dirty="0"/>
              <a:t> are:</a:t>
            </a:r>
          </a:p>
          <a:p>
            <a:r>
              <a:rPr lang="en-US" baseline="0" dirty="0"/>
              <a:t>1), 2), 3), 4), 5), 6)</a:t>
            </a:r>
          </a:p>
          <a:p>
            <a:r>
              <a:rPr lang="en-US" baseline="0" dirty="0"/>
              <a:t>The Secretariat and the TAP both provide the Board with their assessment of the proposal </a:t>
            </a:r>
            <a:r>
              <a:rPr lang="en-US" baseline="0" dirty="0" err="1"/>
              <a:t>vis</a:t>
            </a:r>
            <a:r>
              <a:rPr lang="en-US" baseline="0" dirty="0"/>
              <a:t>-a-</a:t>
            </a:r>
            <a:r>
              <a:rPr lang="en-US" baseline="0" dirty="0" err="1"/>
              <a:t>vis</a:t>
            </a:r>
            <a:r>
              <a:rPr lang="en-US" baseline="0" dirty="0"/>
              <a:t> these criteria, based on which the Board makes a funding decision.</a:t>
            </a:r>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6</a:t>
            </a:fld>
            <a:endParaRPr lang="en-US"/>
          </a:p>
        </p:txBody>
      </p:sp>
    </p:spTree>
    <p:extLst>
      <p:ext uri="{BB962C8B-B14F-4D97-AF65-F5344CB8AC3E}">
        <p14:creationId xmlns:p14="http://schemas.microsoft.com/office/powerpoint/2010/main" val="1000997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Starting with national context</a:t>
            </a:r>
            <a:r>
              <a:rPr lang="en-US" baseline="0" dirty="0"/>
              <a:t> and policies (</a:t>
            </a:r>
            <a:r>
              <a:rPr lang="en-US" dirty="0"/>
              <a:t>INDCs</a:t>
            </a:r>
            <a:r>
              <a:rPr lang="en-US" baseline="0" dirty="0"/>
              <a:t> + NAPs) that articulate adaptation and mitigation needs</a:t>
            </a:r>
          </a:p>
          <a:p>
            <a:pPr marL="171450" indent="-171450">
              <a:buFontTx/>
              <a:buChar char="-"/>
            </a:pPr>
            <a:endParaRPr lang="en-US" baseline="0" dirty="0"/>
          </a:p>
          <a:p>
            <a:pPr marL="171450" indent="-171450">
              <a:buFontTx/>
              <a:buChar char="-"/>
            </a:pPr>
            <a:r>
              <a:rPr lang="en-US" baseline="0" dirty="0"/>
              <a:t>GCF funding to enable development of these needs, articulated in GCF pipelines, programming priorities, and some may need readiness, PPF, or go straight to FPs </a:t>
            </a:r>
          </a:p>
          <a:p>
            <a:pPr marL="171450" indent="-171450">
              <a:buFontTx/>
              <a:buChar char="-"/>
            </a:pPr>
            <a:endParaRPr lang="en-US" baseline="0" dirty="0"/>
          </a:p>
          <a:p>
            <a:pPr marL="171450" indent="-171450">
              <a:buFontTx/>
              <a:buChar char="-"/>
            </a:pPr>
            <a:r>
              <a:rPr lang="en-US" dirty="0"/>
              <a:t>GCF programming equals</a:t>
            </a:r>
            <a:r>
              <a:rPr lang="en-US" baseline="0" dirty="0"/>
              <a:t> a</a:t>
            </a:r>
            <a:r>
              <a:rPr lang="en-US" dirty="0"/>
              <a:t> series</a:t>
            </a:r>
            <a:r>
              <a:rPr lang="en-US" baseline="0" dirty="0"/>
              <a:t> of steps and modalities to help channel this process further</a:t>
            </a:r>
          </a:p>
          <a:p>
            <a:pPr marL="171450" indent="-171450">
              <a:buFontTx/>
              <a:buChar char="-"/>
            </a:pPr>
            <a:endParaRPr lang="en-US" baseline="0" dirty="0"/>
          </a:p>
          <a:p>
            <a:pPr marL="0" indent="0">
              <a:buFontTx/>
              <a:buNone/>
            </a:pPr>
            <a:endParaRPr lang="en-US" baseline="0" dirty="0"/>
          </a:p>
          <a:p>
            <a:pPr marL="171450" indent="-171450">
              <a:buFontTx/>
              <a:buChar char="-"/>
            </a:pP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8</a:t>
            </a:fld>
            <a:endParaRPr lang="en-US"/>
          </a:p>
        </p:txBody>
      </p:sp>
    </p:spTree>
    <p:extLst>
      <p:ext uri="{BB962C8B-B14F-4D97-AF65-F5344CB8AC3E}">
        <p14:creationId xmlns:p14="http://schemas.microsoft.com/office/powerpoint/2010/main" val="3697845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El </a:t>
            </a:r>
            <a:r>
              <a:rPr lang="en-US" sz="1200" b="0" i="0" u="none" strike="noStrike" kern="1200" dirty="0" err="1">
                <a:solidFill>
                  <a:schemeClr val="tx1"/>
                </a:solidFill>
                <a:effectLst/>
                <a:latin typeface="+mn-lt"/>
                <a:ea typeface="+mn-ea"/>
                <a:cs typeface="+mn-cs"/>
              </a:rPr>
              <a:t>Programa</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Apoyo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Preparatorio</a:t>
            </a:r>
            <a:r>
              <a:rPr lang="en-US" sz="1200" b="0" i="0" u="none" strike="noStrike" kern="1200" baseline="0" dirty="0">
                <a:solidFill>
                  <a:schemeClr val="tx1"/>
                </a:solidFill>
                <a:effectLst/>
                <a:latin typeface="+mn-lt"/>
                <a:ea typeface="+mn-ea"/>
                <a:cs typeface="+mn-cs"/>
              </a:rPr>
              <a:t> del </a:t>
            </a:r>
            <a:r>
              <a:rPr lang="en-US" sz="1200" b="0" i="0" u="none" strike="noStrike" kern="1200" dirty="0">
                <a:solidFill>
                  <a:schemeClr val="tx1"/>
                </a:solidFill>
                <a:effectLst/>
                <a:latin typeface="+mn-lt"/>
                <a:ea typeface="+mn-ea"/>
                <a:cs typeface="+mn-cs"/>
              </a:rPr>
              <a:t>GCF </a:t>
            </a:r>
            <a:r>
              <a:rPr lang="en-US" sz="1200" b="0" i="0" u="none" strike="noStrike" kern="1200" dirty="0" err="1">
                <a:solidFill>
                  <a:schemeClr val="tx1"/>
                </a:solidFill>
                <a:effectLst/>
                <a:latin typeface="+mn-lt"/>
                <a:ea typeface="+mn-ea"/>
                <a:cs typeface="+mn-cs"/>
              </a:rPr>
              <a:t>es</a:t>
            </a:r>
            <a:r>
              <a:rPr lang="en-US" sz="1200" b="0" i="0" u="none" strike="noStrike" kern="1200" dirty="0">
                <a:solidFill>
                  <a:schemeClr val="tx1"/>
                </a:solidFill>
                <a:effectLst/>
                <a:latin typeface="+mn-lt"/>
                <a:ea typeface="+mn-ea"/>
                <a:cs typeface="+mn-cs"/>
              </a:rPr>
              <a:t> un </a:t>
            </a:r>
            <a:r>
              <a:rPr lang="en-US" sz="1200" b="0" i="0" u="none" strike="noStrike" kern="1200" dirty="0" err="1">
                <a:solidFill>
                  <a:schemeClr val="tx1"/>
                </a:solidFill>
                <a:effectLst/>
                <a:latin typeface="+mn-lt"/>
                <a:ea typeface="+mn-ea"/>
                <a:cs typeface="+mn-cs"/>
              </a:rPr>
              <a:t>programa</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financiamiento</a:t>
            </a:r>
            <a:r>
              <a:rPr lang="en-US" sz="1200" b="0" i="0" u="none" strike="noStrike" kern="1200" dirty="0">
                <a:solidFill>
                  <a:schemeClr val="tx1"/>
                </a:solidFill>
                <a:effectLst/>
                <a:latin typeface="+mn-lt"/>
                <a:ea typeface="+mn-ea"/>
                <a:cs typeface="+mn-cs"/>
              </a:rPr>
              <a:t> para </a:t>
            </a:r>
            <a:r>
              <a:rPr lang="en-US" sz="1200" b="0" i="0" u="none" strike="noStrike" kern="1200" dirty="0" err="1">
                <a:solidFill>
                  <a:schemeClr val="tx1"/>
                </a:solidFill>
                <a:effectLst/>
                <a:latin typeface="+mn-lt"/>
                <a:ea typeface="+mn-ea"/>
                <a:cs typeface="+mn-cs"/>
              </a:rPr>
              <a:t>fortalecer</a:t>
            </a:r>
            <a:r>
              <a:rPr lang="en-US" sz="1200" b="0" i="0" u="none" strike="noStrike" kern="1200" dirty="0">
                <a:solidFill>
                  <a:schemeClr val="tx1"/>
                </a:solidFill>
                <a:effectLst/>
                <a:latin typeface="+mn-lt"/>
                <a:ea typeface="+mn-ea"/>
                <a:cs typeface="+mn-cs"/>
              </a:rPr>
              <a:t> la </a:t>
            </a:r>
            <a:r>
              <a:rPr lang="en-US" sz="1200" b="0" i="0" u="none" strike="noStrike" kern="1200" dirty="0" err="1">
                <a:solidFill>
                  <a:schemeClr val="tx1"/>
                </a:solidFill>
                <a:effectLst/>
                <a:latin typeface="+mn-lt"/>
                <a:ea typeface="+mn-ea"/>
                <a:cs typeface="+mn-cs"/>
              </a:rPr>
              <a:t>apropiación</a:t>
            </a:r>
            <a:r>
              <a:rPr lang="en-US" sz="1200" b="0" i="0" u="none" strike="noStrike" kern="1200" dirty="0">
                <a:solidFill>
                  <a:schemeClr val="tx1"/>
                </a:solidFill>
                <a:effectLst/>
                <a:latin typeface="+mn-lt"/>
                <a:ea typeface="+mn-ea"/>
                <a:cs typeface="+mn-cs"/>
              </a:rPr>
              <a:t> de </a:t>
            </a:r>
            <a:r>
              <a:rPr lang="en-US" sz="1200" b="0" i="0" u="none" strike="noStrike" kern="1200" dirty="0" err="1">
                <a:solidFill>
                  <a:schemeClr val="tx1"/>
                </a:solidFill>
                <a:effectLst/>
                <a:latin typeface="+mn-lt"/>
                <a:ea typeface="+mn-ea"/>
                <a:cs typeface="+mn-cs"/>
              </a:rPr>
              <a:t>país</a:t>
            </a:r>
            <a:r>
              <a:rPr lang="en-US" sz="1200" b="0" i="0" u="none" strike="noStrike" kern="1200" dirty="0">
                <a:solidFill>
                  <a:schemeClr val="tx1"/>
                </a:solidFill>
                <a:effectLst/>
                <a:latin typeface="+mn-lt"/>
                <a:ea typeface="+mn-ea"/>
                <a:cs typeface="+mn-cs"/>
              </a:rPr>
              <a:t> y</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mejorar</a:t>
            </a:r>
            <a:r>
              <a:rPr lang="en-US" sz="1200" b="0" i="0" u="none" strike="noStrike" kern="1200" baseline="0" dirty="0">
                <a:solidFill>
                  <a:schemeClr val="tx1"/>
                </a:solidFill>
                <a:effectLst/>
                <a:latin typeface="+mn-lt"/>
                <a:ea typeface="+mn-ea"/>
                <a:cs typeface="+mn-cs"/>
              </a:rPr>
              <a:t> el </a:t>
            </a:r>
            <a:r>
              <a:rPr lang="en-US" sz="1200" b="0" i="0" u="none" strike="noStrike" kern="1200" baseline="0" dirty="0" err="1">
                <a:solidFill>
                  <a:schemeClr val="tx1"/>
                </a:solidFill>
                <a:effectLst/>
                <a:latin typeface="+mn-lt"/>
                <a:ea typeface="+mn-ea"/>
                <a:cs typeface="+mn-cs"/>
              </a:rPr>
              <a:t>acceso</a:t>
            </a:r>
            <a:r>
              <a:rPr lang="en-US" sz="1200" b="0" i="0" u="none" strike="noStrike" kern="1200" baseline="0" dirty="0">
                <a:solidFill>
                  <a:schemeClr val="tx1"/>
                </a:solidFill>
                <a:effectLst/>
                <a:latin typeface="+mn-lt"/>
                <a:ea typeface="+mn-ea"/>
                <a:cs typeface="+mn-cs"/>
              </a:rPr>
              <a:t> al </a:t>
            </a:r>
            <a:r>
              <a:rPr lang="en-US" sz="1200" b="0" i="0" u="none" strike="noStrike" kern="1200" baseline="0" dirty="0" err="1">
                <a:solidFill>
                  <a:schemeClr val="tx1"/>
                </a:solidFill>
                <a:effectLst/>
                <a:latin typeface="+mn-lt"/>
                <a:ea typeface="+mn-ea"/>
                <a:cs typeface="+mn-cs"/>
              </a:rPr>
              <a:t>Fondo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Provee</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recursos</a:t>
            </a:r>
            <a:r>
              <a:rPr lang="en-US" sz="1200" b="0" i="0" u="none" strike="noStrike" kern="1200" baseline="0" dirty="0">
                <a:solidFill>
                  <a:schemeClr val="tx1"/>
                </a:solidFill>
                <a:effectLst/>
                <a:latin typeface="+mn-lt"/>
                <a:ea typeface="+mn-ea"/>
                <a:cs typeface="+mn-cs"/>
              </a:rPr>
              <a:t> para el </a:t>
            </a:r>
            <a:r>
              <a:rPr lang="en-US" sz="1200" b="0" i="0" u="none" strike="noStrike" kern="1200" baseline="0" dirty="0" err="1">
                <a:solidFill>
                  <a:schemeClr val="tx1"/>
                </a:solidFill>
                <a:effectLst/>
                <a:latin typeface="+mn-lt"/>
                <a:ea typeface="+mn-ea"/>
                <a:cs typeface="+mn-cs"/>
              </a:rPr>
              <a:t>fortalecimiento</a:t>
            </a:r>
            <a:r>
              <a:rPr lang="en-US" sz="1200" b="0" i="0" u="none" strike="noStrike" kern="1200" baseline="0" dirty="0">
                <a:solidFill>
                  <a:schemeClr val="tx1"/>
                </a:solidFill>
                <a:effectLst/>
                <a:latin typeface="+mn-lt"/>
                <a:ea typeface="+mn-ea"/>
                <a:cs typeface="+mn-cs"/>
              </a:rPr>
              <a:t> de las </a:t>
            </a:r>
            <a:r>
              <a:rPr lang="en-US" sz="1200" b="0" i="0" u="none" strike="noStrike" kern="1200" baseline="0" dirty="0" err="1">
                <a:solidFill>
                  <a:schemeClr val="tx1"/>
                </a:solidFill>
                <a:effectLst/>
                <a:latin typeface="+mn-lt"/>
                <a:ea typeface="+mn-ea"/>
                <a:cs typeface="+mn-cs"/>
              </a:rPr>
              <a:t>capacidades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institucionaes</a:t>
            </a:r>
            <a:r>
              <a:rPr lang="en-US" sz="1200" b="0" i="0" u="none" strike="noStrike" kern="1200" baseline="0" dirty="0">
                <a:solidFill>
                  <a:schemeClr val="tx1"/>
                </a:solidFill>
                <a:effectLst/>
                <a:latin typeface="+mn-lt"/>
                <a:ea typeface="+mn-ea"/>
                <a:cs typeface="+mn-cs"/>
              </a:rPr>
              <a:t> de las </a:t>
            </a:r>
            <a:r>
              <a:rPr lang="en-US" sz="1200" b="0" i="0" u="none" strike="noStrike" kern="1200" baseline="0" dirty="0" err="1">
                <a:solidFill>
                  <a:schemeClr val="tx1"/>
                </a:solidFill>
                <a:effectLst/>
                <a:latin typeface="+mn-lt"/>
                <a:ea typeface="+mn-ea"/>
                <a:cs typeface="+mn-cs"/>
              </a:rPr>
              <a:t>Autoridades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Nacionales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Designadas</a:t>
            </a:r>
            <a:r>
              <a:rPr lang="en-US" sz="1200" b="0" i="0" u="none" strike="noStrike" kern="1200" baseline="0" dirty="0">
                <a:solidFill>
                  <a:schemeClr val="tx1"/>
                </a:solidFill>
                <a:effectLst/>
                <a:latin typeface="+mn-lt"/>
                <a:ea typeface="+mn-ea"/>
                <a:cs typeface="+mn-cs"/>
              </a:rPr>
              <a:t> (ANDs) o </a:t>
            </a:r>
            <a:r>
              <a:rPr lang="en-US" sz="1200" b="0" i="0" u="none" strike="noStrike" kern="1200" baseline="0" dirty="0" err="1">
                <a:solidFill>
                  <a:schemeClr val="tx1"/>
                </a:solidFill>
                <a:effectLst/>
                <a:latin typeface="+mn-lt"/>
                <a:ea typeface="+mn-ea"/>
                <a:cs typeface="+mn-cs"/>
              </a:rPr>
              <a:t>puntos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focales</a:t>
            </a:r>
            <a:r>
              <a:rPr lang="en-US" sz="1200" b="0" i="0" u="none" strike="noStrike" kern="1200" baseline="0" dirty="0">
                <a:solidFill>
                  <a:schemeClr val="tx1"/>
                </a:solidFill>
                <a:effectLst/>
                <a:latin typeface="+mn-lt"/>
                <a:ea typeface="+mn-ea"/>
                <a:cs typeface="+mn-cs"/>
              </a:rPr>
              <a:t> y </a:t>
            </a:r>
            <a:r>
              <a:rPr lang="en-US" sz="1200" b="0" i="0" u="none" strike="noStrike" kern="1200" baseline="0" dirty="0" err="1">
                <a:solidFill>
                  <a:schemeClr val="tx1"/>
                </a:solidFill>
                <a:effectLst/>
                <a:latin typeface="+mn-lt"/>
                <a:ea typeface="+mn-ea"/>
                <a:cs typeface="+mn-cs"/>
              </a:rPr>
              <a:t>entidades</a:t>
            </a:r>
            <a:r>
              <a:rPr lang="en-US" sz="1200" b="0" i="0" u="none" strike="noStrike" kern="1200" baseline="0" dirty="0">
                <a:solidFill>
                  <a:schemeClr val="tx1"/>
                </a:solidFill>
                <a:effectLst/>
                <a:latin typeface="+mn-lt"/>
                <a:ea typeface="+mn-ea"/>
                <a:cs typeface="+mn-cs"/>
              </a:rPr>
              <a:t> de </a:t>
            </a:r>
            <a:r>
              <a:rPr lang="en-US" sz="1200" b="0" i="0" u="none" strike="noStrike" kern="1200" baseline="0" dirty="0" err="1">
                <a:solidFill>
                  <a:schemeClr val="tx1"/>
                </a:solidFill>
                <a:effectLst/>
                <a:latin typeface="+mn-lt"/>
                <a:ea typeface="+mn-ea"/>
                <a:cs typeface="+mn-cs"/>
              </a:rPr>
              <a:t>acceso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directo</a:t>
            </a:r>
            <a:r>
              <a:rPr lang="en-US" sz="1200" b="0" i="0" u="none" strike="noStrike" kern="1200" baseline="0" dirty="0">
                <a:solidFill>
                  <a:schemeClr val="tx1"/>
                </a:solidFill>
                <a:effectLst/>
                <a:latin typeface="+mn-lt"/>
                <a:ea typeface="+mn-ea"/>
                <a:cs typeface="+mn-cs"/>
              </a:rPr>
              <a:t> para </a:t>
            </a:r>
            <a:r>
              <a:rPr lang="en-US" sz="1200" b="0" i="0" u="none" strike="noStrike" kern="1200" baseline="0" dirty="0" err="1">
                <a:solidFill>
                  <a:schemeClr val="tx1"/>
                </a:solidFill>
                <a:effectLst/>
                <a:latin typeface="+mn-lt"/>
                <a:ea typeface="+mn-ea"/>
                <a:cs typeface="+mn-cs"/>
              </a:rPr>
              <a:t>vincularse</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efectivamente</a:t>
            </a:r>
            <a:r>
              <a:rPr lang="en-US" sz="1200" b="0" i="0" u="none" strike="noStrike" kern="1200" baseline="0" dirty="0">
                <a:solidFill>
                  <a:schemeClr val="tx1"/>
                </a:solidFill>
                <a:effectLst/>
                <a:latin typeface="+mn-lt"/>
                <a:ea typeface="+mn-ea"/>
                <a:cs typeface="+mn-cs"/>
              </a:rPr>
              <a:t> con el </a:t>
            </a:r>
            <a:r>
              <a:rPr lang="en-US" sz="1200" b="0" i="0" u="none" strike="noStrike" kern="1200" baseline="0" dirty="0" err="1">
                <a:solidFill>
                  <a:schemeClr val="tx1"/>
                </a:solidFill>
                <a:effectLst/>
                <a:latin typeface="+mn-lt"/>
                <a:ea typeface="+mn-ea"/>
                <a:cs typeface="+mn-cs"/>
              </a:rPr>
              <a:t>Fondo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Asimismo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asiste</a:t>
            </a:r>
            <a:r>
              <a:rPr lang="en-US" sz="1200" b="0" i="0" u="none" strike="noStrike" kern="1200" baseline="0" dirty="0">
                <a:solidFill>
                  <a:schemeClr val="tx1"/>
                </a:solidFill>
                <a:effectLst/>
                <a:latin typeface="+mn-lt"/>
                <a:ea typeface="+mn-ea"/>
                <a:cs typeface="+mn-cs"/>
              </a:rPr>
              <a:t> a </a:t>
            </a:r>
            <a:r>
              <a:rPr lang="en-US" sz="1200" b="0" i="0" u="none" strike="noStrike" kern="1200" baseline="0" dirty="0" err="1">
                <a:solidFill>
                  <a:schemeClr val="tx1"/>
                </a:solidFill>
                <a:effectLst/>
                <a:latin typeface="+mn-lt"/>
                <a:ea typeface="+mn-ea"/>
                <a:cs typeface="+mn-cs"/>
              </a:rPr>
              <a:t>los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países</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en</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llevar</a:t>
            </a:r>
            <a:r>
              <a:rPr lang="en-US" sz="1200" b="0" i="0" u="none" strike="noStrike" kern="1200" baseline="0" dirty="0">
                <a:solidFill>
                  <a:schemeClr val="tx1"/>
                </a:solidFill>
                <a:effectLst/>
                <a:latin typeface="+mn-lt"/>
                <a:ea typeface="+mn-ea"/>
                <a:cs typeface="+mn-cs"/>
              </a:rPr>
              <a:t> a </a:t>
            </a:r>
            <a:r>
              <a:rPr lang="en-US" sz="1200" b="0" i="0" u="none" strike="noStrike" kern="1200" baseline="0" dirty="0" err="1">
                <a:solidFill>
                  <a:schemeClr val="tx1"/>
                </a:solidFill>
                <a:effectLst/>
                <a:latin typeface="+mn-lt"/>
                <a:ea typeface="+mn-ea"/>
                <a:cs typeface="+mn-cs"/>
              </a:rPr>
              <a:t>cabo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planificación</a:t>
            </a:r>
            <a:r>
              <a:rPr lang="en-US" sz="1200" b="0" i="0" u="none" strike="noStrike" kern="1200" baseline="0" dirty="0">
                <a:solidFill>
                  <a:schemeClr val="tx1"/>
                </a:solidFill>
                <a:effectLst/>
                <a:latin typeface="+mn-lt"/>
                <a:ea typeface="+mn-ea"/>
                <a:cs typeface="+mn-cs"/>
              </a:rPr>
              <a:t> para la </a:t>
            </a:r>
            <a:r>
              <a:rPr lang="en-US" sz="1200" b="0" i="0" u="none" strike="noStrike" kern="1200" baseline="0" dirty="0" err="1">
                <a:solidFill>
                  <a:schemeClr val="tx1"/>
                </a:solidFill>
                <a:effectLst/>
                <a:latin typeface="+mn-lt"/>
                <a:ea typeface="+mn-ea"/>
                <a:cs typeface="+mn-cs"/>
              </a:rPr>
              <a:t>adaptación</a:t>
            </a:r>
            <a:r>
              <a:rPr lang="en-US" sz="1200" b="0" i="0" u="none" strike="noStrike" kern="1200" baseline="0" dirty="0">
                <a:solidFill>
                  <a:schemeClr val="tx1"/>
                </a:solidFill>
                <a:effectLst/>
                <a:latin typeface="+mn-lt"/>
                <a:ea typeface="+mn-ea"/>
                <a:cs typeface="+mn-cs"/>
              </a:rPr>
              <a:t> y </a:t>
            </a:r>
            <a:r>
              <a:rPr lang="en-US" sz="1200" b="0" i="0" u="none" strike="noStrike" kern="1200" baseline="0" dirty="0" err="1">
                <a:solidFill>
                  <a:schemeClr val="tx1"/>
                </a:solidFill>
                <a:effectLst/>
                <a:latin typeface="+mn-lt"/>
                <a:ea typeface="+mn-ea"/>
                <a:cs typeface="+mn-cs"/>
              </a:rPr>
              <a:t>desarrollar</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marcos</a:t>
            </a:r>
            <a:r>
              <a:rPr lang="en-US" sz="1200" b="0" i="0" u="none" strike="noStrike" kern="1200" baseline="0" dirty="0">
                <a:solidFill>
                  <a:schemeClr val="tx1"/>
                </a:solidFill>
                <a:effectLst/>
                <a:latin typeface="+mn-lt"/>
                <a:ea typeface="+mn-ea"/>
                <a:cs typeface="+mn-cs"/>
              </a:rPr>
              <a:t> de </a:t>
            </a:r>
            <a:r>
              <a:rPr lang="en-US" sz="1200" b="0" i="0" u="none" strike="noStrike" kern="1200" baseline="0" dirty="0" err="1">
                <a:solidFill>
                  <a:schemeClr val="tx1"/>
                </a:solidFill>
                <a:effectLst/>
                <a:latin typeface="+mn-lt"/>
                <a:ea typeface="+mn-ea"/>
                <a:cs typeface="+mn-cs"/>
              </a:rPr>
              <a:t>trabajo</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estratégicos</a:t>
            </a:r>
            <a:r>
              <a:rPr lang="en-US" sz="1200" b="0" i="0" u="none" strike="noStrike" kern="1200" baseline="0" dirty="0">
                <a:solidFill>
                  <a:schemeClr val="tx1"/>
                </a:solidFill>
                <a:effectLst/>
                <a:latin typeface="+mn-lt"/>
                <a:ea typeface="+mn-ea"/>
                <a:cs typeface="+mn-cs"/>
              </a:rPr>
              <a:t>  para construer </a:t>
            </a:r>
            <a:r>
              <a:rPr lang="en-US" sz="1200" b="0" i="0" u="none" strike="noStrike" kern="1200" baseline="0" dirty="0" err="1">
                <a:solidFill>
                  <a:schemeClr val="tx1"/>
                </a:solidFill>
                <a:effectLst/>
                <a:latin typeface="+mn-lt"/>
                <a:ea typeface="+mn-ea"/>
                <a:cs typeface="+mn-cs"/>
              </a:rPr>
              <a:t>su</a:t>
            </a:r>
            <a:r>
              <a:rPr lang="en-US" sz="1200" b="0" i="0" u="none" strike="noStrike" kern="1200" baseline="0" dirty="0">
                <a:solidFill>
                  <a:schemeClr val="tx1"/>
                </a:solidFill>
                <a:effectLst/>
                <a:latin typeface="+mn-lt"/>
                <a:ea typeface="+mn-ea"/>
                <a:cs typeface="+mn-cs"/>
              </a:rPr>
              <a:t> </a:t>
            </a:r>
            <a:r>
              <a:rPr lang="en-US" sz="1200" b="0" i="0" u="none" strike="noStrike" kern="1200" baseline="0" dirty="0" err="1">
                <a:solidFill>
                  <a:schemeClr val="tx1"/>
                </a:solidFill>
                <a:effectLst/>
                <a:latin typeface="+mn-lt"/>
                <a:ea typeface="+mn-ea"/>
                <a:cs typeface="+mn-cs"/>
              </a:rPr>
              <a:t>programación</a:t>
            </a:r>
            <a:r>
              <a:rPr lang="en-US" sz="1200" b="0" i="0" u="none" strike="noStrike" kern="1200" baseline="0" dirty="0">
                <a:solidFill>
                  <a:schemeClr val="tx1"/>
                </a:solidFill>
                <a:effectLst/>
                <a:latin typeface="+mn-lt"/>
                <a:ea typeface="+mn-ea"/>
                <a:cs typeface="+mn-cs"/>
              </a:rPr>
              <a:t> con el GCF. </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Los </a:t>
            </a:r>
            <a:r>
              <a:rPr lang="en-AU" sz="1200" kern="1200" dirty="0" err="1">
                <a:solidFill>
                  <a:schemeClr val="tx1"/>
                </a:solidFill>
                <a:effectLst/>
                <a:latin typeface="+mn-lt"/>
                <a:ea typeface="+mn-ea"/>
                <a:cs typeface="+mn-cs"/>
              </a:rPr>
              <a:t>recursos</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pueden</a:t>
            </a:r>
            <a:r>
              <a:rPr lang="en-AU" sz="1200" kern="1200" baseline="0" dirty="0">
                <a:solidFill>
                  <a:schemeClr val="tx1"/>
                </a:solidFill>
                <a:effectLst/>
                <a:latin typeface="+mn-lt"/>
                <a:ea typeface="+mn-ea"/>
                <a:cs typeface="+mn-cs"/>
              </a:rPr>
              <a:t> </a:t>
            </a:r>
            <a:r>
              <a:rPr lang="en-AU" sz="1200" kern="1200" baseline="0" dirty="0" err="1">
                <a:solidFill>
                  <a:schemeClr val="tx1"/>
                </a:solidFill>
                <a:effectLst/>
                <a:latin typeface="+mn-lt"/>
                <a:ea typeface="+mn-ea"/>
                <a:cs typeface="+mn-cs"/>
              </a:rPr>
              <a:t>ser</a:t>
            </a:r>
            <a:r>
              <a:rPr lang="en-AU" sz="1200" kern="1200" baseline="0" dirty="0">
                <a:solidFill>
                  <a:schemeClr val="tx1"/>
                </a:solidFill>
                <a:effectLst/>
                <a:latin typeface="+mn-lt"/>
                <a:ea typeface="+mn-ea"/>
                <a:cs typeface="+mn-cs"/>
              </a:rPr>
              <a:t> </a:t>
            </a:r>
            <a:r>
              <a:rPr lang="en-AU" sz="1200" kern="1200" baseline="0" dirty="0" err="1">
                <a:solidFill>
                  <a:schemeClr val="tx1"/>
                </a:solidFill>
                <a:effectLst/>
                <a:latin typeface="+mn-lt"/>
                <a:ea typeface="+mn-ea"/>
                <a:cs typeface="+mn-cs"/>
              </a:rPr>
              <a:t>otorgados</a:t>
            </a:r>
            <a:r>
              <a:rPr lang="en-AU" sz="1200" kern="1200" baseline="0" dirty="0">
                <a:solidFill>
                  <a:schemeClr val="tx1"/>
                </a:solidFill>
                <a:effectLst/>
                <a:latin typeface="+mn-lt"/>
                <a:ea typeface="+mn-ea"/>
                <a:cs typeface="+mn-cs"/>
              </a:rPr>
              <a:t> </a:t>
            </a:r>
            <a:r>
              <a:rPr lang="en-AU" sz="1200" kern="1200" baseline="0" dirty="0" err="1">
                <a:solidFill>
                  <a:schemeClr val="tx1"/>
                </a:solidFill>
                <a:effectLst/>
                <a:latin typeface="+mn-lt"/>
                <a:ea typeface="+mn-ea"/>
                <a:cs typeface="+mn-cs"/>
              </a:rPr>
              <a:t>en</a:t>
            </a:r>
            <a:r>
              <a:rPr lang="en-AU" sz="1200" kern="1200" baseline="0" dirty="0">
                <a:solidFill>
                  <a:schemeClr val="tx1"/>
                </a:solidFill>
                <a:effectLst/>
                <a:latin typeface="+mn-lt"/>
                <a:ea typeface="+mn-ea"/>
                <a:cs typeface="+mn-cs"/>
              </a:rPr>
              <a:t> forma de </a:t>
            </a:r>
            <a:r>
              <a:rPr lang="en-AU" sz="1200" kern="1200" baseline="0" dirty="0" err="1">
                <a:solidFill>
                  <a:schemeClr val="tx1"/>
                </a:solidFill>
                <a:effectLst/>
                <a:latin typeface="+mn-lt"/>
                <a:ea typeface="+mn-ea"/>
                <a:cs typeface="+mn-cs"/>
              </a:rPr>
              <a:t>donación</a:t>
            </a:r>
            <a:r>
              <a:rPr lang="en-AU" sz="1200" kern="1200" baseline="0" dirty="0">
                <a:solidFill>
                  <a:schemeClr val="tx1"/>
                </a:solidFill>
                <a:effectLst/>
                <a:latin typeface="+mn-lt"/>
                <a:ea typeface="+mn-ea"/>
                <a:cs typeface="+mn-cs"/>
              </a:rPr>
              <a:t> o </a:t>
            </a:r>
            <a:r>
              <a:rPr lang="en-AU" sz="1200" kern="1200" baseline="0" dirty="0" err="1">
                <a:solidFill>
                  <a:schemeClr val="tx1"/>
                </a:solidFill>
                <a:effectLst/>
                <a:latin typeface="+mn-lt"/>
                <a:ea typeface="+mn-ea"/>
                <a:cs typeface="+mn-cs"/>
              </a:rPr>
              <a:t>asistencia</a:t>
            </a:r>
            <a:r>
              <a:rPr lang="en-AU" sz="1200" kern="1200" baseline="0" dirty="0">
                <a:solidFill>
                  <a:schemeClr val="tx1"/>
                </a:solidFill>
                <a:effectLst/>
                <a:latin typeface="+mn-lt"/>
                <a:ea typeface="+mn-ea"/>
                <a:cs typeface="+mn-cs"/>
              </a:rPr>
              <a:t> </a:t>
            </a:r>
            <a:r>
              <a:rPr lang="en-AU" sz="1200" kern="1200" baseline="0" dirty="0" err="1">
                <a:solidFill>
                  <a:schemeClr val="tx1"/>
                </a:solidFill>
                <a:effectLst/>
                <a:latin typeface="+mn-lt"/>
                <a:ea typeface="+mn-ea"/>
                <a:cs typeface="+mn-cs"/>
              </a:rPr>
              <a:t>técnica</a:t>
            </a:r>
            <a:r>
              <a:rPr lang="en-AU" sz="1200" kern="1200" baseline="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Todos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países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vías</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desarrollo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puedes</a:t>
            </a:r>
            <a:r>
              <a:rPr lang="en-US" sz="1200" kern="1200" dirty="0">
                <a:solidFill>
                  <a:schemeClr val="tx1"/>
                </a:solidFill>
                <a:effectLst/>
                <a:latin typeface="+mn-lt"/>
                <a:ea typeface="+mn-ea"/>
                <a:cs typeface="+mn-cs"/>
              </a:rPr>
              <a:t> accede al </a:t>
            </a:r>
            <a:r>
              <a:rPr lang="en-US" sz="1200" kern="1200" dirty="0" err="1">
                <a:solidFill>
                  <a:schemeClr val="tx1"/>
                </a:solidFill>
                <a:effectLst/>
                <a:latin typeface="+mn-lt"/>
                <a:ea typeface="+mn-ea"/>
                <a:cs typeface="+mn-cs"/>
              </a:rPr>
              <a:t>Programa</a:t>
            </a:r>
            <a:r>
              <a:rPr lang="en-US" sz="1200" kern="1200" baseline="0" dirty="0">
                <a:solidFill>
                  <a:schemeClr val="tx1"/>
                </a:solidFill>
                <a:effectLst/>
                <a:latin typeface="+mn-lt"/>
                <a:ea typeface="+mn-ea"/>
                <a:cs typeface="+mn-cs"/>
              </a:rPr>
              <a:t> de </a:t>
            </a:r>
            <a:r>
              <a:rPr lang="en-US" sz="1200" kern="1200" baseline="0" dirty="0" err="1">
                <a:solidFill>
                  <a:schemeClr val="tx1"/>
                </a:solidFill>
                <a:effectLst/>
                <a:latin typeface="+mn-lt"/>
                <a:ea typeface="+mn-ea"/>
                <a:cs typeface="+mn-cs"/>
              </a:rPr>
              <a:t>Apoyo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Preparatorio</a:t>
            </a:r>
            <a:r>
              <a:rPr lang="en-US" sz="1200" kern="1200" baseline="0" dirty="0">
                <a:solidFill>
                  <a:schemeClr val="tx1"/>
                </a:solidFill>
                <a:effectLst/>
                <a:latin typeface="+mn-lt"/>
                <a:ea typeface="+mn-ea"/>
                <a:cs typeface="+mn-cs"/>
              </a:rPr>
              <a:t>, y el </a:t>
            </a:r>
            <a:r>
              <a:rPr lang="en-US" sz="1200" kern="1200" baseline="0" dirty="0" err="1">
                <a:solidFill>
                  <a:schemeClr val="tx1"/>
                </a:solidFill>
                <a:effectLst/>
                <a:latin typeface="+mn-lt"/>
                <a:ea typeface="+mn-ea"/>
                <a:cs typeface="+mn-cs"/>
              </a:rPr>
              <a:t>Fondo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busca</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asegurar</a:t>
            </a:r>
            <a:r>
              <a:rPr lang="en-US" sz="1200" kern="1200" baseline="0" dirty="0">
                <a:solidFill>
                  <a:schemeClr val="tx1"/>
                </a:solidFill>
                <a:effectLst/>
                <a:latin typeface="+mn-lt"/>
                <a:ea typeface="+mn-ea"/>
                <a:cs typeface="+mn-cs"/>
              </a:rPr>
              <a:t> que al </a:t>
            </a:r>
            <a:r>
              <a:rPr lang="en-US" sz="1200" kern="1200" baseline="0" dirty="0" err="1">
                <a:solidFill>
                  <a:schemeClr val="tx1"/>
                </a:solidFill>
                <a:effectLst/>
                <a:latin typeface="+mn-lt"/>
                <a:ea typeface="+mn-ea"/>
                <a:cs typeface="+mn-cs"/>
              </a:rPr>
              <a:t>menos</a:t>
            </a:r>
            <a:r>
              <a:rPr lang="en-US" sz="1200" kern="1200" baseline="0" dirty="0">
                <a:solidFill>
                  <a:schemeClr val="tx1"/>
                </a:solidFill>
                <a:effectLst/>
                <a:latin typeface="+mn-lt"/>
                <a:ea typeface="+mn-ea"/>
                <a:cs typeface="+mn-cs"/>
              </a:rPr>
              <a:t> el 50 </a:t>
            </a:r>
            <a:r>
              <a:rPr lang="en-US" sz="1200" kern="1200" baseline="0" dirty="0" err="1">
                <a:solidFill>
                  <a:schemeClr val="tx1"/>
                </a:solidFill>
                <a:effectLst/>
                <a:latin typeface="+mn-lt"/>
                <a:ea typeface="+mn-ea"/>
                <a:cs typeface="+mn-cs"/>
              </a:rPr>
              <a:t>por</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ciento</a:t>
            </a:r>
            <a:r>
              <a:rPr lang="en-US" sz="1200" kern="1200" baseline="0" dirty="0">
                <a:solidFill>
                  <a:schemeClr val="tx1"/>
                </a:solidFill>
                <a:effectLst/>
                <a:latin typeface="+mn-lt"/>
                <a:ea typeface="+mn-ea"/>
                <a:cs typeface="+mn-cs"/>
              </a:rPr>
              <a:t> del </a:t>
            </a:r>
            <a:r>
              <a:rPr lang="en-US" sz="1200" kern="1200" baseline="0" dirty="0" err="1">
                <a:solidFill>
                  <a:schemeClr val="tx1"/>
                </a:solidFill>
                <a:effectLst/>
                <a:latin typeface="+mn-lt"/>
                <a:ea typeface="+mn-ea"/>
                <a:cs typeface="+mn-cs"/>
              </a:rPr>
              <a:t>apoyo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preparatorio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disponible</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vaya</a:t>
            </a:r>
            <a:r>
              <a:rPr lang="en-US" sz="1200" kern="1200" baseline="0" dirty="0">
                <a:solidFill>
                  <a:schemeClr val="tx1"/>
                </a:solidFill>
                <a:effectLst/>
                <a:latin typeface="+mn-lt"/>
                <a:ea typeface="+mn-ea"/>
                <a:cs typeface="+mn-cs"/>
              </a:rPr>
              <a:t> a </a:t>
            </a:r>
            <a:r>
              <a:rPr lang="en-US" sz="1200" kern="1200" baseline="0" dirty="0" err="1">
                <a:solidFill>
                  <a:schemeClr val="tx1"/>
                </a:solidFill>
                <a:effectLst/>
                <a:latin typeface="+mn-lt"/>
                <a:ea typeface="+mn-ea"/>
                <a:cs typeface="+mn-cs"/>
              </a:rPr>
              <a:t>países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particularmente</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vulnerables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incluyendo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los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Paises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Menos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Adelantados</a:t>
            </a:r>
            <a:r>
              <a:rPr lang="en-US" sz="1200" kern="1200" baseline="0" dirty="0">
                <a:solidFill>
                  <a:schemeClr val="tx1"/>
                </a:solidFill>
                <a:effectLst/>
                <a:latin typeface="+mn-lt"/>
                <a:ea typeface="+mn-ea"/>
                <a:cs typeface="+mn-cs"/>
              </a:rPr>
              <a:t> (PMA), </a:t>
            </a:r>
            <a:r>
              <a:rPr lang="en-US" sz="1200" kern="1200" baseline="0" dirty="0" err="1">
                <a:solidFill>
                  <a:schemeClr val="tx1"/>
                </a:solidFill>
                <a:effectLst/>
                <a:latin typeface="+mn-lt"/>
                <a:ea typeface="+mn-ea"/>
                <a:cs typeface="+mn-cs"/>
              </a:rPr>
              <a:t>Pequeños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Estados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Insulares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en</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Desarrollo</a:t>
            </a:r>
            <a:r>
              <a:rPr lang="en-US" sz="1200" kern="1200" baseline="0" dirty="0">
                <a:solidFill>
                  <a:schemeClr val="tx1"/>
                </a:solidFill>
                <a:effectLst/>
                <a:latin typeface="+mn-lt"/>
                <a:ea typeface="+mn-ea"/>
                <a:cs typeface="+mn-cs"/>
              </a:rPr>
              <a:t> (PEID) y </a:t>
            </a:r>
            <a:r>
              <a:rPr lang="en-US" sz="1200" kern="1200" baseline="0" dirty="0" err="1">
                <a:solidFill>
                  <a:schemeClr val="tx1"/>
                </a:solidFill>
                <a:effectLst/>
                <a:latin typeface="+mn-lt"/>
                <a:ea typeface="+mn-ea"/>
                <a:cs typeface="+mn-cs"/>
              </a:rPr>
              <a:t>Estados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Africanos</a:t>
            </a:r>
            <a:r>
              <a:rPr lang="en-US" sz="1200" kern="1200" baseline="0" dirty="0">
                <a:solidFill>
                  <a:schemeClr val="tx1"/>
                </a:solidFill>
                <a:effectLst/>
                <a:latin typeface="+mn-lt"/>
                <a:ea typeface="+mn-ea"/>
                <a:cs typeface="+mn-cs"/>
              </a:rPr>
              <a:t>. </a:t>
            </a:r>
          </a:p>
          <a:p>
            <a:endParaRPr lang="en-US" sz="1200" kern="1200" baseline="0" dirty="0">
              <a:solidFill>
                <a:schemeClr val="tx1"/>
              </a:solidFill>
              <a:effectLst/>
              <a:latin typeface="+mn-lt"/>
              <a:ea typeface="+mn-ea"/>
              <a:cs typeface="+mn-cs"/>
            </a:endParaRPr>
          </a:p>
          <a:p>
            <a:r>
              <a:rPr lang="en-US" sz="1200" kern="1200" baseline="0" dirty="0" err="1">
                <a:solidFill>
                  <a:schemeClr val="tx1"/>
                </a:solidFill>
                <a:effectLst/>
                <a:latin typeface="+mn-lt"/>
                <a:ea typeface="+mn-ea"/>
                <a:cs typeface="+mn-cs"/>
              </a:rPr>
              <a:t>Cuatro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áreas</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principales</a:t>
            </a:r>
            <a:r>
              <a:rPr lang="en-US" sz="1200" kern="1200" baseline="0" dirty="0">
                <a:solidFill>
                  <a:schemeClr val="tx1"/>
                </a:solidFill>
                <a:effectLst/>
                <a:latin typeface="+mn-lt"/>
                <a:ea typeface="+mn-ea"/>
                <a:cs typeface="+mn-cs"/>
              </a:rPr>
              <a:t> de </a:t>
            </a:r>
            <a:r>
              <a:rPr lang="en-US" sz="1200" kern="1200" baseline="0" dirty="0" err="1">
                <a:solidFill>
                  <a:schemeClr val="tx1"/>
                </a:solidFill>
                <a:effectLst/>
                <a:latin typeface="+mn-lt"/>
                <a:ea typeface="+mn-ea"/>
                <a:cs typeface="+mn-cs"/>
              </a:rPr>
              <a:t>apoyobajo</a:t>
            </a:r>
            <a:r>
              <a:rPr lang="en-US" sz="1200" kern="1200" baseline="0" dirty="0">
                <a:solidFill>
                  <a:schemeClr val="tx1"/>
                </a:solidFill>
                <a:effectLst/>
                <a:latin typeface="+mn-lt"/>
                <a:ea typeface="+mn-ea"/>
                <a:cs typeface="+mn-cs"/>
              </a:rPr>
              <a:t> el </a:t>
            </a:r>
            <a:r>
              <a:rPr lang="en-US" sz="1200" kern="1200" baseline="0" dirty="0" err="1">
                <a:solidFill>
                  <a:schemeClr val="tx1"/>
                </a:solidFill>
                <a:effectLst/>
                <a:latin typeface="+mn-lt"/>
                <a:ea typeface="+mn-ea"/>
                <a:cs typeface="+mn-cs"/>
              </a:rPr>
              <a:t>Programa</a:t>
            </a:r>
            <a:r>
              <a:rPr lang="en-US" sz="1200" kern="1200" baseline="0" dirty="0">
                <a:solidFill>
                  <a:schemeClr val="tx1"/>
                </a:solidFill>
                <a:effectLst/>
                <a:latin typeface="+mn-lt"/>
                <a:ea typeface="+mn-ea"/>
                <a:cs typeface="+mn-cs"/>
              </a:rPr>
              <a:t> de </a:t>
            </a:r>
            <a:r>
              <a:rPr lang="en-US" sz="1200" kern="1200" baseline="0" dirty="0" err="1">
                <a:solidFill>
                  <a:schemeClr val="tx1"/>
                </a:solidFill>
                <a:effectLst/>
                <a:latin typeface="+mn-lt"/>
                <a:ea typeface="+mn-ea"/>
                <a:cs typeface="+mn-cs"/>
              </a:rPr>
              <a:t>Apoyo</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Preparatorio</a:t>
            </a:r>
            <a:r>
              <a:rPr lang="en-US" sz="1200" baseline="0" dirty="0">
                <a:latin typeface="+mn-lt"/>
              </a:rPr>
              <a:t>:  </a:t>
            </a:r>
          </a:p>
          <a:p>
            <a:endParaRPr lang="en-US" sz="1200" baseline="0" dirty="0">
              <a:latin typeface="+mn-lt"/>
            </a:endParaRPr>
          </a:p>
          <a:p>
            <a:r>
              <a:rPr lang="en-US" sz="1200" baseline="0" dirty="0">
                <a:latin typeface="+mn-lt"/>
              </a:rPr>
              <a:t>1. </a:t>
            </a:r>
            <a:r>
              <a:rPr lang="en-US" sz="1200" baseline="0" dirty="0" err="1">
                <a:latin typeface="+mn-lt"/>
              </a:rPr>
              <a:t>Fortalecimiento</a:t>
            </a:r>
            <a:r>
              <a:rPr lang="en-US" sz="1200" baseline="0" dirty="0">
                <a:latin typeface="+mn-lt"/>
              </a:rPr>
              <a:t> de la AND: </a:t>
            </a:r>
            <a:r>
              <a:rPr lang="en-US" sz="1200" baseline="0" dirty="0" err="1">
                <a:latin typeface="+mn-lt"/>
              </a:rPr>
              <a:t>Apoya</a:t>
            </a:r>
            <a:r>
              <a:rPr lang="en-US" sz="1200" baseline="0" dirty="0">
                <a:latin typeface="+mn-lt"/>
              </a:rPr>
              <a:t> la </a:t>
            </a:r>
            <a:r>
              <a:rPr lang="en-US" sz="1200" baseline="0" dirty="0" err="1">
                <a:latin typeface="+mn-lt"/>
              </a:rPr>
              <a:t>habilidad</a:t>
            </a:r>
            <a:r>
              <a:rPr lang="en-US" sz="1200" baseline="0" dirty="0">
                <a:latin typeface="+mn-lt"/>
              </a:rPr>
              <a:t> de la AND para </a:t>
            </a:r>
            <a:r>
              <a:rPr lang="en-US" sz="1200" baseline="0" dirty="0" err="1">
                <a:latin typeface="+mn-lt"/>
              </a:rPr>
              <a:t>desempeñar</a:t>
            </a:r>
            <a:r>
              <a:rPr lang="en-US" sz="1200" baseline="0" dirty="0">
                <a:latin typeface="+mn-lt"/>
              </a:rPr>
              <a:t> </a:t>
            </a:r>
            <a:r>
              <a:rPr lang="en-US" sz="1200" baseline="0" dirty="0" err="1">
                <a:latin typeface="+mn-lt"/>
              </a:rPr>
              <a:t>su</a:t>
            </a:r>
            <a:r>
              <a:rPr lang="en-US" sz="1200" baseline="0" dirty="0">
                <a:latin typeface="+mn-lt"/>
              </a:rPr>
              <a:t> </a:t>
            </a:r>
            <a:r>
              <a:rPr lang="en-US" sz="1200" baseline="0" dirty="0" err="1">
                <a:latin typeface="+mn-lt"/>
              </a:rPr>
              <a:t>función</a:t>
            </a:r>
            <a:r>
              <a:rPr lang="en-US" sz="1200" baseline="0" dirty="0">
                <a:latin typeface="+mn-lt"/>
              </a:rPr>
              <a:t>. </a:t>
            </a:r>
            <a:r>
              <a:rPr lang="en-US" sz="1200" baseline="0" dirty="0" err="1">
                <a:latin typeface="+mn-lt"/>
              </a:rPr>
              <a:t>Consultas</a:t>
            </a:r>
            <a:r>
              <a:rPr lang="en-US" sz="1200" baseline="0" dirty="0">
                <a:latin typeface="+mn-lt"/>
              </a:rPr>
              <a:t>, </a:t>
            </a:r>
            <a:r>
              <a:rPr lang="en-US" sz="1200" baseline="0" dirty="0" err="1">
                <a:latin typeface="+mn-lt"/>
              </a:rPr>
              <a:t>establecimiento</a:t>
            </a:r>
            <a:r>
              <a:rPr lang="en-US" sz="1200" baseline="0" dirty="0">
                <a:latin typeface="+mn-lt"/>
              </a:rPr>
              <a:t> del </a:t>
            </a:r>
            <a:r>
              <a:rPr lang="en-US" sz="1200" baseline="0" dirty="0" err="1">
                <a:latin typeface="+mn-lt"/>
              </a:rPr>
              <a:t>procedimiento</a:t>
            </a:r>
            <a:r>
              <a:rPr lang="en-US" sz="1200" baseline="0" dirty="0">
                <a:latin typeface="+mn-lt"/>
              </a:rPr>
              <a:t> de No-</a:t>
            </a:r>
            <a:r>
              <a:rPr lang="en-US" sz="1200" baseline="0" dirty="0" err="1">
                <a:latin typeface="+mn-lt"/>
              </a:rPr>
              <a:t>Objeción</a:t>
            </a:r>
            <a:r>
              <a:rPr lang="en-US" sz="1200" baseline="0" dirty="0">
                <a:latin typeface="+mn-lt"/>
              </a:rPr>
              <a:t>, </a:t>
            </a:r>
            <a:r>
              <a:rPr lang="en-US" sz="1200" baseline="0" dirty="0" err="1">
                <a:latin typeface="+mn-lt"/>
              </a:rPr>
              <a:t>divulgación</a:t>
            </a:r>
            <a:r>
              <a:rPr lang="en-US" sz="1200" baseline="0" dirty="0">
                <a:latin typeface="+mn-lt"/>
              </a:rPr>
              <a:t> y </a:t>
            </a:r>
            <a:r>
              <a:rPr lang="en-US" sz="1200" baseline="0" dirty="0" err="1">
                <a:latin typeface="+mn-lt"/>
              </a:rPr>
              <a:t>sensibilización</a:t>
            </a:r>
            <a:r>
              <a:rPr lang="en-US" sz="1200" baseline="0" dirty="0">
                <a:latin typeface="+mn-lt"/>
              </a:rPr>
              <a:t>, etc. </a:t>
            </a:r>
          </a:p>
          <a:p>
            <a:r>
              <a:rPr lang="en-US" sz="1200" baseline="0" dirty="0">
                <a:latin typeface="+mn-lt"/>
              </a:rPr>
              <a:t>2. Marcos de </a:t>
            </a:r>
            <a:r>
              <a:rPr lang="en-US" sz="1200" baseline="0" dirty="0" err="1">
                <a:latin typeface="+mn-lt"/>
              </a:rPr>
              <a:t>trabajo</a:t>
            </a:r>
            <a:r>
              <a:rPr lang="en-US" sz="1200" baseline="0" dirty="0">
                <a:latin typeface="+mn-lt"/>
              </a:rPr>
              <a:t> </a:t>
            </a:r>
            <a:r>
              <a:rPr lang="en-US" sz="1200" baseline="0" dirty="0" err="1">
                <a:latin typeface="+mn-lt"/>
              </a:rPr>
              <a:t>estratégicos</a:t>
            </a:r>
            <a:r>
              <a:rPr lang="en-US" sz="1200" baseline="0" dirty="0">
                <a:latin typeface="+mn-lt"/>
              </a:rPr>
              <a:t>: </a:t>
            </a:r>
            <a:r>
              <a:rPr lang="en-US" sz="1200" baseline="0" dirty="0" err="1">
                <a:latin typeface="+mn-lt"/>
              </a:rPr>
              <a:t>Apoya</a:t>
            </a:r>
            <a:r>
              <a:rPr lang="en-US" sz="1200" baseline="0" dirty="0">
                <a:latin typeface="+mn-lt"/>
              </a:rPr>
              <a:t> </a:t>
            </a:r>
            <a:r>
              <a:rPr lang="en-US" sz="1200" baseline="0" dirty="0" err="1">
                <a:latin typeface="+mn-lt"/>
              </a:rPr>
              <a:t>mecanismos</a:t>
            </a:r>
            <a:r>
              <a:rPr lang="en-US" sz="1200" baseline="0" dirty="0">
                <a:latin typeface="+mn-lt"/>
              </a:rPr>
              <a:t> </a:t>
            </a:r>
            <a:r>
              <a:rPr lang="en-US" sz="1200" baseline="0" dirty="0" err="1">
                <a:latin typeface="+mn-lt"/>
              </a:rPr>
              <a:t>consultivos</a:t>
            </a:r>
            <a:r>
              <a:rPr lang="en-US" sz="1200" baseline="0" dirty="0">
                <a:latin typeface="+mn-lt"/>
              </a:rPr>
              <a:t> para </a:t>
            </a:r>
            <a:r>
              <a:rPr lang="en-US" sz="1200" baseline="0" dirty="0" err="1">
                <a:latin typeface="+mn-lt"/>
              </a:rPr>
              <a:t>apuntalar</a:t>
            </a:r>
            <a:r>
              <a:rPr lang="en-US" sz="1200" baseline="0" dirty="0">
                <a:latin typeface="+mn-lt"/>
              </a:rPr>
              <a:t> </a:t>
            </a:r>
            <a:r>
              <a:rPr lang="en-US" sz="1200" baseline="0" dirty="0" err="1">
                <a:latin typeface="+mn-lt"/>
              </a:rPr>
              <a:t>Programas</a:t>
            </a:r>
            <a:r>
              <a:rPr lang="en-US" sz="1200" baseline="0" dirty="0">
                <a:latin typeface="+mn-lt"/>
              </a:rPr>
              <a:t> de </a:t>
            </a:r>
            <a:r>
              <a:rPr lang="en-US" sz="1200" baseline="0" dirty="0" err="1">
                <a:latin typeface="+mn-lt"/>
              </a:rPr>
              <a:t>país</a:t>
            </a:r>
            <a:r>
              <a:rPr lang="en-US" sz="1200" baseline="0" dirty="0">
                <a:latin typeface="+mn-lt"/>
              </a:rPr>
              <a:t> y </a:t>
            </a:r>
            <a:r>
              <a:rPr lang="en-US" sz="1200" baseline="0" dirty="0" err="1">
                <a:latin typeface="+mn-lt"/>
              </a:rPr>
              <a:t>desarrollo</a:t>
            </a:r>
            <a:r>
              <a:rPr lang="en-US" sz="1200" baseline="0" dirty="0">
                <a:latin typeface="+mn-lt"/>
              </a:rPr>
              <a:t> de </a:t>
            </a:r>
            <a:r>
              <a:rPr lang="en-US" sz="1200" baseline="0" dirty="0" err="1">
                <a:latin typeface="+mn-lt"/>
              </a:rPr>
              <a:t>carteras</a:t>
            </a:r>
            <a:r>
              <a:rPr lang="en-US" sz="1200" baseline="0" dirty="0">
                <a:latin typeface="+mn-lt"/>
              </a:rPr>
              <a:t> </a:t>
            </a:r>
            <a:r>
              <a:rPr lang="en-US" sz="1200" baseline="0" dirty="0" err="1">
                <a:latin typeface="+mn-lt"/>
              </a:rPr>
              <a:t>sólidas</a:t>
            </a:r>
            <a:r>
              <a:rPr lang="en-US" sz="1200" baseline="0" dirty="0">
                <a:latin typeface="+mn-lt"/>
              </a:rPr>
              <a:t>, revision de </a:t>
            </a:r>
            <a:r>
              <a:rPr lang="en-US" sz="1200" baseline="0" dirty="0" err="1">
                <a:latin typeface="+mn-lt"/>
              </a:rPr>
              <a:t>políticas</a:t>
            </a:r>
            <a:r>
              <a:rPr lang="en-US" sz="1200" baseline="0" dirty="0">
                <a:latin typeface="+mn-lt"/>
              </a:rPr>
              <a:t> </a:t>
            </a:r>
            <a:r>
              <a:rPr lang="en-US" sz="1200" baseline="0" dirty="0" err="1">
                <a:latin typeface="+mn-lt"/>
              </a:rPr>
              <a:t>relevantes</a:t>
            </a:r>
            <a:r>
              <a:rPr lang="en-US" sz="1200" baseline="0" dirty="0">
                <a:latin typeface="+mn-lt"/>
              </a:rPr>
              <a:t> para </a:t>
            </a:r>
            <a:r>
              <a:rPr lang="en-US" sz="1200" baseline="0" dirty="0" err="1">
                <a:latin typeface="+mn-lt"/>
              </a:rPr>
              <a:t>apoyar</a:t>
            </a:r>
            <a:r>
              <a:rPr lang="en-US" sz="1200" baseline="0" dirty="0">
                <a:latin typeface="+mn-lt"/>
              </a:rPr>
              <a:t> la </a:t>
            </a:r>
            <a:r>
              <a:rPr lang="en-US" sz="1200" baseline="0" dirty="0" err="1">
                <a:latin typeface="+mn-lt"/>
              </a:rPr>
              <a:t>vinculación</a:t>
            </a:r>
            <a:r>
              <a:rPr lang="en-US" sz="1200" baseline="0" dirty="0">
                <a:latin typeface="+mn-lt"/>
              </a:rPr>
              <a:t> </a:t>
            </a:r>
            <a:r>
              <a:rPr lang="en-US" sz="1200" baseline="0" dirty="0" err="1">
                <a:latin typeface="+mn-lt"/>
              </a:rPr>
              <a:t>estratégica</a:t>
            </a:r>
            <a:r>
              <a:rPr lang="en-US" sz="1200" baseline="0" dirty="0">
                <a:latin typeface="+mn-lt"/>
              </a:rPr>
              <a:t> y </a:t>
            </a:r>
            <a:r>
              <a:rPr lang="en-US" sz="1200" baseline="0" dirty="0" err="1">
                <a:latin typeface="+mn-lt"/>
              </a:rPr>
              <a:t>armonización</a:t>
            </a:r>
            <a:r>
              <a:rPr lang="en-US" sz="1200" baseline="0" dirty="0">
                <a:latin typeface="+mn-lt"/>
              </a:rPr>
              <a:t> con </a:t>
            </a:r>
            <a:r>
              <a:rPr lang="en-US" sz="1200" baseline="0" dirty="0" err="1">
                <a:latin typeface="+mn-lt"/>
              </a:rPr>
              <a:t>los</a:t>
            </a:r>
            <a:r>
              <a:rPr lang="en-US" sz="1200" baseline="0" dirty="0">
                <a:latin typeface="+mn-lt"/>
              </a:rPr>
              <a:t> planes y </a:t>
            </a:r>
            <a:r>
              <a:rPr lang="en-US" sz="1200" baseline="0" dirty="0" err="1">
                <a:latin typeface="+mn-lt"/>
              </a:rPr>
              <a:t>recursos</a:t>
            </a:r>
            <a:r>
              <a:rPr lang="en-US" sz="1200" baseline="0" dirty="0">
                <a:latin typeface="+mn-lt"/>
              </a:rPr>
              <a:t> </a:t>
            </a:r>
            <a:r>
              <a:rPr lang="en-US" sz="1200" baseline="0" dirty="0" err="1">
                <a:latin typeface="+mn-lt"/>
              </a:rPr>
              <a:t>Nacionales</a:t>
            </a:r>
            <a:r>
              <a:rPr lang="en-US" sz="1200" baseline="0" dirty="0">
                <a:latin typeface="+mn-lt"/>
              </a:rPr>
              <a:t>. </a:t>
            </a:r>
          </a:p>
          <a:p>
            <a:r>
              <a:rPr lang="en-US" sz="1200" baseline="0" dirty="0">
                <a:latin typeface="+mn-lt"/>
              </a:rPr>
              <a:t>3. </a:t>
            </a:r>
            <a:r>
              <a:rPr lang="en-US" sz="1200" baseline="0" dirty="0" err="1">
                <a:latin typeface="+mn-lt"/>
              </a:rPr>
              <a:t>Apoyo</a:t>
            </a:r>
            <a:r>
              <a:rPr lang="en-US" sz="1200" baseline="0" dirty="0">
                <a:latin typeface="+mn-lt"/>
              </a:rPr>
              <a:t> para el </a:t>
            </a:r>
            <a:r>
              <a:rPr lang="en-US" sz="1200" baseline="0" dirty="0" err="1">
                <a:latin typeface="+mn-lt"/>
              </a:rPr>
              <a:t>acceso</a:t>
            </a:r>
            <a:r>
              <a:rPr lang="en-US" sz="1200" baseline="0" dirty="0">
                <a:latin typeface="+mn-lt"/>
              </a:rPr>
              <a:t> </a:t>
            </a:r>
            <a:r>
              <a:rPr lang="en-US" sz="1200" baseline="0" dirty="0" err="1">
                <a:latin typeface="+mn-lt"/>
              </a:rPr>
              <a:t>directo</a:t>
            </a:r>
            <a:r>
              <a:rPr lang="en-US" sz="1200" baseline="0" dirty="0">
                <a:latin typeface="+mn-lt"/>
              </a:rPr>
              <a:t>: </a:t>
            </a:r>
            <a:r>
              <a:rPr lang="en-US" sz="1200" baseline="0" dirty="0" err="1">
                <a:latin typeface="+mn-lt"/>
              </a:rPr>
              <a:t>Acreditación</a:t>
            </a:r>
            <a:r>
              <a:rPr lang="en-US" sz="1200" baseline="0" dirty="0">
                <a:latin typeface="+mn-lt"/>
              </a:rPr>
              <a:t>, </a:t>
            </a:r>
            <a:r>
              <a:rPr lang="en-US" sz="1200" baseline="0" dirty="0" err="1">
                <a:latin typeface="+mn-lt"/>
              </a:rPr>
              <a:t>evaluaciones</a:t>
            </a:r>
            <a:r>
              <a:rPr lang="en-US" sz="1200" baseline="0" dirty="0">
                <a:latin typeface="+mn-lt"/>
              </a:rPr>
              <a:t> de </a:t>
            </a:r>
            <a:r>
              <a:rPr lang="en-US" sz="1200" baseline="0" dirty="0" err="1">
                <a:latin typeface="+mn-lt"/>
              </a:rPr>
              <a:t>brechas</a:t>
            </a:r>
            <a:r>
              <a:rPr lang="en-US" sz="1200" baseline="0" dirty="0">
                <a:latin typeface="+mn-lt"/>
              </a:rPr>
              <a:t>, </a:t>
            </a:r>
            <a:r>
              <a:rPr lang="en-US" sz="1200" baseline="0" dirty="0" err="1">
                <a:latin typeface="+mn-lt"/>
              </a:rPr>
              <a:t>construcción</a:t>
            </a:r>
            <a:r>
              <a:rPr lang="en-US" sz="1200" baseline="0" dirty="0">
                <a:latin typeface="+mn-lt"/>
              </a:rPr>
              <a:t> de </a:t>
            </a:r>
            <a:r>
              <a:rPr lang="en-US" sz="1200" baseline="0" dirty="0" err="1">
                <a:latin typeface="+mn-lt"/>
              </a:rPr>
              <a:t>capacidades</a:t>
            </a:r>
            <a:r>
              <a:rPr lang="en-US" sz="1200" baseline="0" dirty="0">
                <a:latin typeface="+mn-lt"/>
              </a:rPr>
              <a:t> de las </a:t>
            </a:r>
            <a:r>
              <a:rPr lang="en-US" sz="1200" baseline="0" dirty="0" err="1">
                <a:latin typeface="+mn-lt"/>
              </a:rPr>
              <a:t>entidades</a:t>
            </a:r>
            <a:r>
              <a:rPr lang="en-US" sz="1200" baseline="0" dirty="0">
                <a:latin typeface="+mn-lt"/>
              </a:rPr>
              <a:t> de </a:t>
            </a:r>
            <a:r>
              <a:rPr lang="en-US" sz="1200" baseline="0" dirty="0" err="1">
                <a:latin typeface="+mn-lt"/>
              </a:rPr>
              <a:t>acceso</a:t>
            </a:r>
            <a:r>
              <a:rPr lang="en-US" sz="1200" baseline="0" dirty="0">
                <a:latin typeface="+mn-lt"/>
              </a:rPr>
              <a:t> </a:t>
            </a:r>
            <a:r>
              <a:rPr lang="en-US" sz="1200" baseline="0" dirty="0" err="1">
                <a:latin typeface="+mn-lt"/>
              </a:rPr>
              <a:t>directos</a:t>
            </a:r>
            <a:r>
              <a:rPr lang="en-US" sz="1200" baseline="0" dirty="0">
                <a:latin typeface="+mn-lt"/>
              </a:rPr>
              <a:t> para </a:t>
            </a:r>
            <a:r>
              <a:rPr lang="en-US" sz="1200" baseline="0" dirty="0" err="1">
                <a:latin typeface="+mn-lt"/>
              </a:rPr>
              <a:t>apoyar</a:t>
            </a:r>
            <a:r>
              <a:rPr lang="en-US" sz="1200" baseline="0" dirty="0">
                <a:latin typeface="+mn-lt"/>
              </a:rPr>
              <a:t> </a:t>
            </a:r>
            <a:r>
              <a:rPr lang="en-US" sz="1200" baseline="0" dirty="0" err="1">
                <a:latin typeface="+mn-lt"/>
              </a:rPr>
              <a:t>los</a:t>
            </a:r>
            <a:r>
              <a:rPr lang="en-US" sz="1200" baseline="0" dirty="0">
                <a:latin typeface="+mn-lt"/>
              </a:rPr>
              <a:t> </a:t>
            </a:r>
            <a:r>
              <a:rPr lang="en-US" sz="1200" baseline="0" dirty="0" err="1">
                <a:latin typeface="+mn-lt"/>
              </a:rPr>
              <a:t>Programas</a:t>
            </a:r>
            <a:r>
              <a:rPr lang="en-US" sz="1200" baseline="0" dirty="0">
                <a:latin typeface="+mn-lt"/>
              </a:rPr>
              <a:t> de </a:t>
            </a:r>
            <a:r>
              <a:rPr lang="en-US" sz="1200" baseline="0" dirty="0" err="1">
                <a:latin typeface="+mn-lt"/>
              </a:rPr>
              <a:t>país</a:t>
            </a:r>
            <a:r>
              <a:rPr lang="en-US" sz="1200" baseline="0" dirty="0">
                <a:latin typeface="+mn-lt"/>
              </a:rPr>
              <a:t>. </a:t>
            </a:r>
          </a:p>
          <a:p>
            <a:r>
              <a:rPr lang="en-US" sz="1200" baseline="0" dirty="0">
                <a:latin typeface="+mn-lt"/>
              </a:rPr>
              <a:t>4. </a:t>
            </a:r>
            <a:r>
              <a:rPr lang="en-US" sz="1200" baseline="0" dirty="0" err="1">
                <a:latin typeface="+mn-lt"/>
              </a:rPr>
              <a:t>Procesos</a:t>
            </a:r>
            <a:r>
              <a:rPr lang="en-US" sz="1200" baseline="0" dirty="0">
                <a:latin typeface="+mn-lt"/>
              </a:rPr>
              <a:t> de </a:t>
            </a:r>
            <a:r>
              <a:rPr lang="en-US" sz="1200" baseline="0" dirty="0" err="1">
                <a:latin typeface="+mn-lt"/>
              </a:rPr>
              <a:t>Adaptación</a:t>
            </a:r>
            <a:r>
              <a:rPr lang="en-US" sz="1200" baseline="0" dirty="0">
                <a:latin typeface="+mn-lt"/>
              </a:rPr>
              <a:t>: </a:t>
            </a:r>
            <a:r>
              <a:rPr lang="en-US" sz="1200" baseline="0" dirty="0" err="1">
                <a:latin typeface="+mn-lt"/>
              </a:rPr>
              <a:t>Desarrollo</a:t>
            </a:r>
            <a:r>
              <a:rPr lang="en-US" sz="1200" baseline="0" dirty="0">
                <a:latin typeface="+mn-lt"/>
              </a:rPr>
              <a:t> de PNA, </a:t>
            </a:r>
            <a:r>
              <a:rPr lang="en-US" sz="1200" baseline="0" dirty="0" err="1">
                <a:latin typeface="+mn-lt"/>
              </a:rPr>
              <a:t>procesos</a:t>
            </a:r>
            <a:r>
              <a:rPr lang="en-US" sz="1200" baseline="0" dirty="0">
                <a:latin typeface="+mn-lt"/>
              </a:rPr>
              <a:t> de </a:t>
            </a:r>
            <a:r>
              <a:rPr lang="en-US" sz="1200" baseline="0" dirty="0" err="1">
                <a:latin typeface="+mn-lt"/>
              </a:rPr>
              <a:t>planificación</a:t>
            </a:r>
            <a:r>
              <a:rPr lang="en-US" sz="1200" baseline="0" dirty="0">
                <a:latin typeface="+mn-lt"/>
              </a:rPr>
              <a:t> para la </a:t>
            </a:r>
            <a:r>
              <a:rPr lang="en-US" sz="1200" baseline="0" dirty="0" err="1">
                <a:latin typeface="+mn-lt"/>
              </a:rPr>
              <a:t>adaptación</a:t>
            </a:r>
            <a:r>
              <a:rPr lang="en-US" sz="1200" baseline="0" dirty="0">
                <a:latin typeface="+mn-lt"/>
              </a:rPr>
              <a:t> – el </a:t>
            </a:r>
            <a:r>
              <a:rPr lang="en-US" sz="1200" baseline="0" dirty="0" err="1">
                <a:latin typeface="+mn-lt"/>
              </a:rPr>
              <a:t>formulario</a:t>
            </a:r>
            <a:r>
              <a:rPr lang="en-US" sz="1200" baseline="0" dirty="0">
                <a:latin typeface="+mn-lt"/>
              </a:rPr>
              <a:t> para la </a:t>
            </a:r>
            <a:r>
              <a:rPr lang="en-US" sz="1200" baseline="0" dirty="0" err="1">
                <a:latin typeface="+mn-lt"/>
              </a:rPr>
              <a:t>aplicación</a:t>
            </a:r>
            <a:r>
              <a:rPr lang="en-US" sz="1200" baseline="0" dirty="0">
                <a:latin typeface="+mn-lt"/>
              </a:rPr>
              <a:t> </a:t>
            </a:r>
            <a:r>
              <a:rPr lang="en-US" sz="1200" baseline="0" dirty="0" err="1">
                <a:latin typeface="+mn-lt"/>
              </a:rPr>
              <a:t>aún</a:t>
            </a:r>
            <a:r>
              <a:rPr lang="en-US" sz="1200" baseline="0" dirty="0">
                <a:latin typeface="+mn-lt"/>
              </a:rPr>
              <a:t> se </a:t>
            </a:r>
            <a:r>
              <a:rPr lang="en-US" sz="1200" baseline="0" dirty="0" err="1">
                <a:latin typeface="+mn-lt"/>
              </a:rPr>
              <a:t>está</a:t>
            </a:r>
            <a:r>
              <a:rPr lang="en-US" sz="1200" baseline="0" dirty="0">
                <a:latin typeface="+mn-lt"/>
              </a:rPr>
              <a:t> </a:t>
            </a:r>
            <a:r>
              <a:rPr lang="en-US" sz="1200" baseline="0" dirty="0" err="1">
                <a:latin typeface="+mn-lt"/>
              </a:rPr>
              <a:t>refinando</a:t>
            </a:r>
            <a:r>
              <a:rPr lang="en-US" sz="1200" baseline="0" dirty="0">
                <a:latin typeface="+mn-lt"/>
              </a:rPr>
              <a:t> </a:t>
            </a:r>
            <a:r>
              <a:rPr lang="en-US" sz="1200" baseline="0" dirty="0" err="1">
                <a:latin typeface="+mn-lt"/>
              </a:rPr>
              <a:t>pero</a:t>
            </a:r>
            <a:r>
              <a:rPr lang="en-US" sz="1200" baseline="0" dirty="0">
                <a:latin typeface="+mn-lt"/>
              </a:rPr>
              <a:t> se </a:t>
            </a:r>
            <a:r>
              <a:rPr lang="en-US" sz="1200" baseline="0" dirty="0" err="1">
                <a:latin typeface="+mn-lt"/>
              </a:rPr>
              <a:t>puede</a:t>
            </a:r>
            <a:r>
              <a:rPr lang="en-US" sz="1200" baseline="0" dirty="0">
                <a:latin typeface="+mn-lt"/>
              </a:rPr>
              <a:t> </a:t>
            </a:r>
            <a:r>
              <a:rPr lang="en-US" sz="1200" baseline="0" dirty="0" err="1">
                <a:latin typeface="+mn-lt"/>
              </a:rPr>
              <a:t>acceder</a:t>
            </a:r>
            <a:r>
              <a:rPr lang="en-US" sz="1200" baseline="0" dirty="0">
                <a:latin typeface="+mn-lt"/>
              </a:rPr>
              <a:t> </a:t>
            </a:r>
            <a:r>
              <a:rPr lang="en-US" sz="1200" baseline="0" dirty="0" err="1">
                <a:latin typeface="+mn-lt"/>
              </a:rPr>
              <a:t>desde</a:t>
            </a:r>
            <a:r>
              <a:rPr lang="en-US" sz="1200" baseline="0" dirty="0">
                <a:latin typeface="+mn-lt"/>
              </a:rPr>
              <a:t> </a:t>
            </a:r>
            <a:r>
              <a:rPr lang="en-US" sz="1200" baseline="0" dirty="0" err="1">
                <a:latin typeface="+mn-lt"/>
              </a:rPr>
              <a:t>ya</a:t>
            </a:r>
            <a:r>
              <a:rPr lang="en-US" sz="1200" baseline="0" dirty="0">
                <a:latin typeface="+mn-lt"/>
              </a:rPr>
              <a:t> </a:t>
            </a:r>
            <a:r>
              <a:rPr lang="en-US" sz="1200" baseline="0" dirty="0" err="1">
                <a:latin typeface="+mn-lt"/>
              </a:rPr>
              <a:t>utilizando</a:t>
            </a:r>
            <a:r>
              <a:rPr lang="en-US" sz="1200" baseline="0" dirty="0">
                <a:latin typeface="+mn-lt"/>
              </a:rPr>
              <a:t> el </a:t>
            </a:r>
            <a:r>
              <a:rPr lang="en-US" sz="1200" baseline="0" dirty="0" err="1">
                <a:latin typeface="+mn-lt"/>
              </a:rPr>
              <a:t>formulario</a:t>
            </a:r>
            <a:r>
              <a:rPr lang="en-US" sz="1200" baseline="0" dirty="0">
                <a:latin typeface="+mn-lt"/>
              </a:rPr>
              <a:t> generic para Readiness. </a:t>
            </a:r>
            <a:endParaRPr lang="en-US" baseline="0" dirty="0"/>
          </a:p>
          <a:p>
            <a:endParaRPr lang="en-US" dirty="0"/>
          </a:p>
          <a:p>
            <a:pPr marL="171425" indent="-171425">
              <a:buFontTx/>
              <a:buChar char="-"/>
            </a:pPr>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9</a:t>
            </a:fld>
            <a:endParaRPr lang="en-US"/>
          </a:p>
        </p:txBody>
      </p:sp>
    </p:spTree>
    <p:extLst>
      <p:ext uri="{BB962C8B-B14F-4D97-AF65-F5344CB8AC3E}">
        <p14:creationId xmlns:p14="http://schemas.microsoft.com/office/powerpoint/2010/main" val="3084159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10</a:t>
            </a:fld>
            <a:endParaRPr lang="en-US"/>
          </a:p>
        </p:txBody>
      </p:sp>
    </p:spTree>
    <p:extLst>
      <p:ext uri="{BB962C8B-B14F-4D97-AF65-F5344CB8AC3E}">
        <p14:creationId xmlns:p14="http://schemas.microsoft.com/office/powerpoint/2010/main" val="30755297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GCF - PPT BG.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3" name="Picture 2"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4" name="Subtitle 2"/>
          <p:cNvSpPr txBox="1">
            <a:spLocks/>
          </p:cNvSpPr>
          <p:nvPr userDrawn="1"/>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5" name="Subtitle 2"/>
          <p:cNvSpPr txBox="1">
            <a:spLocks/>
          </p:cNvSpPr>
          <p:nvPr userDrawn="1"/>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6" name="Subtitle 2"/>
          <p:cNvSpPr txBox="1">
            <a:spLocks/>
          </p:cNvSpPr>
          <p:nvPr userDrawn="1"/>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spTree>
    <p:extLst>
      <p:ext uri="{BB962C8B-B14F-4D97-AF65-F5344CB8AC3E}">
        <p14:creationId xmlns:p14="http://schemas.microsoft.com/office/powerpoint/2010/main" val="967028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9462057F-DCBF-483B-AD7B-BD06B5C16EE2}" type="datetimeFigureOut">
              <a:rPr lang="en-GB" smtClean="0"/>
              <a:t>06/03/2018</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50DFB0F8-D1F6-4417-A637-E0055AD2A044}" type="slidenum">
              <a:rPr lang="en-GB" smtClean="0"/>
              <a:t>‹#›</a:t>
            </a:fld>
            <a:endParaRPr lang="en-GB"/>
          </a:p>
        </p:txBody>
      </p:sp>
    </p:spTree>
    <p:extLst>
      <p:ext uri="{BB962C8B-B14F-4D97-AF65-F5344CB8AC3E}">
        <p14:creationId xmlns:p14="http://schemas.microsoft.com/office/powerpoint/2010/main" val="3469065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lvl1pPr>
              <a:defRPr>
                <a:latin typeface="Corbel"/>
                <a:cs typeface="Corbel"/>
              </a:defRPr>
            </a:lvl1p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lvl1pPr>
              <a:defRPr>
                <a:latin typeface="Corbel"/>
                <a:cs typeface="Corbel"/>
              </a:defRPr>
            </a:lvl1p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1352537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de-CH"/>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A6E5987-3BF1-4375-905A-2DC07305E5FD}" type="datetimeFigureOut">
              <a:rPr lang="de-CH" smtClean="0">
                <a:solidFill>
                  <a:prstClr val="black">
                    <a:tint val="75000"/>
                  </a:prstClr>
                </a:solidFill>
              </a:rPr>
              <a:pPr/>
              <a:t>06.03.18</a:t>
            </a:fld>
            <a:endParaRPr lang="de-CH">
              <a:solidFill>
                <a:prstClr val="black">
                  <a:tint val="75000"/>
                </a:prstClr>
              </a:solidFill>
            </a:endParaRPr>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CH">
              <a:solidFill>
                <a:prstClr val="black">
                  <a:tint val="75000"/>
                </a:prstClr>
              </a:solidFill>
            </a:endParaRPr>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EF5691E-4286-40E5-BA65-00CA43A80FB8}" type="slidenum">
              <a:rPr lang="de-CH" smtClean="0">
                <a:solidFill>
                  <a:prstClr val="black">
                    <a:tint val="75000"/>
                  </a:prstClr>
                </a:solidFill>
              </a:rPr>
              <a:pPr/>
              <a:t>‹#›</a:t>
            </a:fld>
            <a:endParaRPr lang="de-CH">
              <a:solidFill>
                <a:prstClr val="black">
                  <a:tint val="75000"/>
                </a:prstClr>
              </a:solidFill>
            </a:endParaRPr>
          </a:p>
        </p:txBody>
      </p:sp>
    </p:spTree>
    <p:extLst>
      <p:ext uri="{BB962C8B-B14F-4D97-AF65-F5344CB8AC3E}">
        <p14:creationId xmlns:p14="http://schemas.microsoft.com/office/powerpoint/2010/main" val="462937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7685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 name="Picture 1" descr="GCF - PPT BG.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3" name="Picture 2" descr="GCFblgrnLogoRGB.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4" name="Subtitle 2"/>
          <p:cNvSpPr txBox="1">
            <a:spLocks/>
          </p:cNvSpPr>
          <p:nvPr/>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5" name="Subtitle 2"/>
          <p:cNvSpPr txBox="1">
            <a:spLocks/>
          </p:cNvSpPr>
          <p:nvPr/>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6" name="Subtitle 2"/>
          <p:cNvSpPr txBox="1">
            <a:spLocks/>
          </p:cNvSpPr>
          <p:nvPr/>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pic>
        <p:nvPicPr>
          <p:cNvPr id="7" name="Picture 6" descr="GCF - PPT BG.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8" name="Picture 7"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9" name="Subtitle 2"/>
          <p:cNvSpPr txBox="1">
            <a:spLocks/>
          </p:cNvSpPr>
          <p:nvPr userDrawn="1"/>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10" name="Subtitle 2"/>
          <p:cNvSpPr txBox="1">
            <a:spLocks/>
          </p:cNvSpPr>
          <p:nvPr userDrawn="1"/>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11" name="Subtitle 2"/>
          <p:cNvSpPr txBox="1">
            <a:spLocks/>
          </p:cNvSpPr>
          <p:nvPr userDrawn="1"/>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725804"/>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Text Placeholder 4"/>
          <p:cNvSpPr>
            <a:spLocks noGrp="1"/>
          </p:cNvSpPr>
          <p:nvPr>
            <p:ph type="body" sz="quarter" idx="10" hasCustomPrompt="1"/>
          </p:nvPr>
        </p:nvSpPr>
        <p:spPr>
          <a:xfrm>
            <a:off x="822325" y="2127250"/>
            <a:ext cx="7524750" cy="3944938"/>
          </a:xfrm>
          <a:prstGeom prst="rect">
            <a:avLst/>
          </a:prstGeom>
        </p:spPr>
        <p:txBody>
          <a:bodyPr vert="horz"/>
          <a:lstStyle>
            <a:lvl1pPr marL="0" indent="0">
              <a:buNone/>
              <a:defRPr sz="2800">
                <a:latin typeface="Corbel"/>
                <a:cs typeface="Corbel"/>
              </a:defRPr>
            </a:lvl1pPr>
          </a:lstStyle>
          <a:p>
            <a:pPr lvl="0"/>
            <a:r>
              <a:rPr lang="en-US" dirty="0"/>
              <a:t>Text</a:t>
            </a: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725804"/>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457200" indent="-457200">
              <a:buClr>
                <a:srgbClr val="24634F"/>
              </a:buClr>
              <a:buFont typeface="Arial"/>
              <a:buChar char="•"/>
              <a:defRPr sz="2800">
                <a:latin typeface="Corbel"/>
                <a:cs typeface="Corbel"/>
              </a:defRPr>
            </a:lvl1pPr>
          </a:lstStyle>
          <a:p>
            <a:pPr lvl="0"/>
            <a:r>
              <a:rPr lang="en-US" dirty="0"/>
              <a:t>Bulleted List</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725804"/>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514350" indent="-514350">
              <a:buClr>
                <a:srgbClr val="24634F"/>
              </a:buClr>
              <a:buFont typeface="+mj-lt"/>
              <a:buAutoNum type="arabicPeriod"/>
              <a:defRPr sz="2800">
                <a:latin typeface="Corbel"/>
                <a:cs typeface="Corbel"/>
              </a:defRPr>
            </a:lvl1pPr>
          </a:lstStyle>
          <a:p>
            <a:pPr lvl="0"/>
            <a:r>
              <a:rPr lang="en-US" dirty="0"/>
              <a:t>Numbered List</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725804"/>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Picture Placeholder 4"/>
          <p:cNvSpPr>
            <a:spLocks noGrp="1"/>
          </p:cNvSpPr>
          <p:nvPr>
            <p:ph type="pic" sz="quarter" idx="10" hasCustomPrompt="1"/>
          </p:nvPr>
        </p:nvSpPr>
        <p:spPr>
          <a:xfrm>
            <a:off x="0" y="2127250"/>
            <a:ext cx="9144000" cy="4730749"/>
          </a:xfrm>
          <a:prstGeom prst="rect">
            <a:avLst/>
          </a:prstGeom>
        </p:spPr>
        <p:txBody>
          <a:bodyPr vert="horz" anchor="ctr"/>
          <a:lstStyle>
            <a:lvl1pPr marL="0" indent="0" algn="ctr">
              <a:buNone/>
              <a:defRPr>
                <a:latin typeface="Corbel"/>
                <a:cs typeface="Corbel"/>
              </a:defRPr>
            </a:lvl1pPr>
          </a:lstStyle>
          <a:p>
            <a:r>
              <a:rPr lang="en-US" dirty="0"/>
              <a:t>Image</a:t>
            </a: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Logo Only">
    <p:spTree>
      <p:nvGrpSpPr>
        <p:cNvPr id="1" name=""/>
        <p:cNvGrpSpPr/>
        <p:nvPr/>
      </p:nvGrpSpPr>
      <p:grpSpPr>
        <a:xfrm>
          <a:off x="0" y="0"/>
          <a:ext cx="0" cy="0"/>
          <a:chOff x="0" y="0"/>
          <a:chExt cx="0" cy="0"/>
        </a:xfrm>
      </p:grpSpPr>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Text Placeholder 4"/>
          <p:cNvSpPr>
            <a:spLocks noGrp="1"/>
          </p:cNvSpPr>
          <p:nvPr>
            <p:ph type="body" sz="quarter" idx="10" hasCustomPrompt="1"/>
          </p:nvPr>
        </p:nvSpPr>
        <p:spPr>
          <a:xfrm>
            <a:off x="822325" y="2127250"/>
            <a:ext cx="7524750" cy="3944938"/>
          </a:xfrm>
          <a:prstGeom prst="rect">
            <a:avLst/>
          </a:prstGeom>
        </p:spPr>
        <p:txBody>
          <a:bodyPr vert="horz"/>
          <a:lstStyle>
            <a:lvl1pPr marL="0" indent="0">
              <a:buNone/>
              <a:defRPr sz="2800">
                <a:latin typeface="Corbel"/>
                <a:cs typeface="Corbel"/>
              </a:defRPr>
            </a:lvl1pPr>
          </a:lstStyle>
          <a:p>
            <a:pPr lvl="0"/>
            <a:r>
              <a:rPr lang="en-US" dirty="0"/>
              <a:t>Text</a:t>
            </a:r>
          </a:p>
        </p:txBody>
      </p:sp>
    </p:spTree>
    <p:extLst>
      <p:ext uri="{BB962C8B-B14F-4D97-AF65-F5344CB8AC3E}">
        <p14:creationId xmlns:p14="http://schemas.microsoft.com/office/powerpoint/2010/main" val="27534342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5" name="Picture 4" descr="GCF - PPT BG.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6" name="Picture 5" descr="GCFblgrnLogoRGB.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pic>
        <p:nvPicPr>
          <p:cNvPr id="4" name="Picture 3" descr="GCF - PPT BG.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7" name="Picture 6"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Kapiteltrennseite">
    <p:spTree>
      <p:nvGrpSpPr>
        <p:cNvPr id="1" name=""/>
        <p:cNvGrpSpPr/>
        <p:nvPr/>
      </p:nvGrpSpPr>
      <p:grpSpPr>
        <a:xfrm>
          <a:off x="0" y="0"/>
          <a:ext cx="0" cy="0"/>
          <a:chOff x="0" y="0"/>
          <a:chExt cx="0" cy="0"/>
        </a:xfrm>
      </p:grpSpPr>
      <p:sp>
        <p:nvSpPr>
          <p:cNvPr id="5" name="Textplatzhalter 11"/>
          <p:cNvSpPr>
            <a:spLocks noGrp="1"/>
          </p:cNvSpPr>
          <p:nvPr>
            <p:ph type="body" sz="quarter" idx="13"/>
          </p:nvPr>
        </p:nvSpPr>
        <p:spPr>
          <a:xfrm>
            <a:off x="539750" y="1587000"/>
            <a:ext cx="8042400" cy="3684000"/>
          </a:xfrm>
          <a:prstGeom prst="rect">
            <a:avLst/>
          </a:prstGeom>
          <a:noFill/>
        </p:spPr>
        <p:txBody>
          <a:bodyPr anchor="ctr"/>
          <a:lstStyle>
            <a:lvl1pPr algn="ctr">
              <a:buNone/>
              <a:defRPr sz="3000" baseline="0">
                <a:solidFill>
                  <a:srgbClr val="005751"/>
                </a:solidFill>
                <a:latin typeface="Corbel"/>
                <a:ea typeface="Corbel"/>
                <a:cs typeface="Corbel"/>
              </a:defRPr>
            </a:lvl1pPr>
          </a:lstStyle>
          <a:p>
            <a:pPr lvl="0"/>
            <a:r>
              <a:rPr lang="de-DE" dirty="0"/>
              <a:t>Textmasterformate durch Klicken bearbeiten</a:t>
            </a:r>
          </a:p>
        </p:txBody>
      </p:sp>
      <p:sp>
        <p:nvSpPr>
          <p:cNvPr id="3" name="Foliennummernplatzhalter 5"/>
          <p:cNvSpPr>
            <a:spLocks noGrp="1"/>
          </p:cNvSpPr>
          <p:nvPr>
            <p:ph type="sldNum" sz="quarter" idx="14"/>
          </p:nvPr>
        </p:nvSpPr>
        <p:spPr>
          <a:xfrm>
            <a:off x="7569200" y="6242050"/>
            <a:ext cx="1008063" cy="365125"/>
          </a:xfrm>
          <a:prstGeom prst="rect">
            <a:avLst/>
          </a:prstGeom>
        </p:spPr>
        <p:txBody>
          <a:bodyPr/>
          <a:lstStyle>
            <a:lvl1pPr>
              <a:defRPr/>
            </a:lvl1pPr>
          </a:lstStyle>
          <a:p>
            <a:pPr>
              <a:defRPr/>
            </a:pPr>
            <a:r>
              <a:rPr lang="de-DE" dirty="0" err="1">
                <a:latin typeface="Corbel"/>
                <a:cs typeface="Corbel"/>
              </a:rPr>
              <a:t>page</a:t>
            </a:r>
            <a:r>
              <a:rPr lang="de-DE" dirty="0">
                <a:latin typeface="Corbel"/>
                <a:cs typeface="Corbel"/>
              </a:rPr>
              <a:t> </a:t>
            </a:r>
            <a:fld id="{8AC485E3-2938-42F9-A3BE-2AC75A9E707E}" type="slidenum">
              <a:rPr lang="de-DE" smtClean="0">
                <a:latin typeface="Corbel"/>
                <a:cs typeface="Corbel"/>
              </a:rPr>
              <a:pPr>
                <a:defRPr/>
              </a:pPr>
              <a:t>‹#›</a:t>
            </a:fld>
            <a:endParaRPr lang="de-DE" dirty="0">
              <a:latin typeface="Corbel"/>
              <a:cs typeface="Corbel"/>
            </a:endParaRPr>
          </a:p>
        </p:txBody>
      </p:sp>
      <p:sp>
        <p:nvSpPr>
          <p:cNvPr id="4" name="Fußzeilenplatzhalter 4"/>
          <p:cNvSpPr>
            <a:spLocks noGrp="1"/>
          </p:cNvSpPr>
          <p:nvPr>
            <p:ph type="ftr" sz="quarter" idx="15"/>
          </p:nvPr>
        </p:nvSpPr>
        <p:spPr>
          <a:xfrm>
            <a:off x="539750" y="6242050"/>
            <a:ext cx="5321300" cy="365125"/>
          </a:xfrm>
          <a:prstGeom prst="rect">
            <a:avLst/>
          </a:prstGeom>
        </p:spPr>
        <p:txBody>
          <a:bodyPr/>
          <a:lstStyle>
            <a:lvl1pPr>
              <a:defRPr>
                <a:latin typeface="Corbel"/>
                <a:cs typeface="Corbel"/>
              </a:defRPr>
            </a:lvl1pPr>
          </a:lstStyle>
          <a:p>
            <a:pPr>
              <a:defRPr/>
            </a:pPr>
            <a:r>
              <a:rPr lang="de-DE" dirty="0" err="1"/>
              <a:t>Presentation</a:t>
            </a:r>
            <a:r>
              <a:rPr lang="de-DE" dirty="0"/>
              <a:t> title (</a:t>
            </a:r>
            <a:r>
              <a:rPr lang="de-DE" dirty="0" err="1"/>
              <a:t>change</a:t>
            </a:r>
            <a:r>
              <a:rPr lang="de-DE" dirty="0"/>
              <a:t> title </a:t>
            </a:r>
            <a:r>
              <a:rPr lang="de-DE" dirty="0" err="1"/>
              <a:t>and</a:t>
            </a:r>
            <a:r>
              <a:rPr lang="de-DE" dirty="0"/>
              <a:t> </a:t>
            </a:r>
            <a:r>
              <a:rPr lang="de-DE" dirty="0" err="1"/>
              <a:t>date</a:t>
            </a:r>
            <a:r>
              <a:rPr lang="de-DE" dirty="0"/>
              <a:t> </a:t>
            </a:r>
            <a:r>
              <a:rPr lang="de-DE" dirty="0" err="1"/>
              <a:t>for</a:t>
            </a:r>
            <a:r>
              <a:rPr lang="de-DE" dirty="0"/>
              <a:t> all </a:t>
            </a:r>
            <a:r>
              <a:rPr lang="de-DE" dirty="0" err="1"/>
              <a:t>pages</a:t>
            </a:r>
            <a:r>
              <a:rPr lang="de-DE" dirty="0"/>
              <a:t> </a:t>
            </a:r>
            <a:r>
              <a:rPr lang="de-DE" dirty="0" err="1"/>
              <a:t>through</a:t>
            </a:r>
            <a:r>
              <a:rPr lang="de-DE" dirty="0"/>
              <a:t> </a:t>
            </a:r>
            <a:r>
              <a:rPr lang="de-DE" dirty="0" err="1"/>
              <a:t>set</a:t>
            </a:r>
            <a:r>
              <a:rPr lang="de-DE" dirty="0"/>
              <a:t> </a:t>
            </a:r>
            <a:r>
              <a:rPr lang="de-DE" dirty="0" err="1"/>
              <a:t>up</a:t>
            </a:r>
            <a:r>
              <a:rPr lang="de-DE" dirty="0"/>
              <a:t> </a:t>
            </a:r>
            <a:r>
              <a:rPr lang="de-DE" dirty="0" err="1"/>
              <a:t>of</a:t>
            </a:r>
            <a:r>
              <a:rPr lang="de-DE" dirty="0"/>
              <a:t> </a:t>
            </a:r>
            <a:r>
              <a:rPr lang="de-DE" dirty="0" err="1"/>
              <a:t>the</a:t>
            </a:r>
            <a:r>
              <a:rPr lang="de-DE" dirty="0"/>
              <a:t> </a:t>
            </a:r>
            <a:r>
              <a:rPr lang="de-DE" dirty="0" err="1"/>
              <a:t>footer</a:t>
            </a:r>
            <a:r>
              <a:rPr lang="de-DE" dirty="0"/>
              <a:t>)</a:t>
            </a:r>
          </a:p>
        </p:txBody>
      </p:sp>
      <p:sp>
        <p:nvSpPr>
          <p:cNvPr id="6" name="Datumsplatzhalter 3"/>
          <p:cNvSpPr>
            <a:spLocks noGrp="1"/>
          </p:cNvSpPr>
          <p:nvPr>
            <p:ph type="dt" sz="half" idx="16"/>
          </p:nvPr>
        </p:nvSpPr>
        <p:spPr>
          <a:xfrm>
            <a:off x="5988050" y="6242050"/>
            <a:ext cx="1581150" cy="365125"/>
          </a:xfrm>
          <a:prstGeom prst="rect">
            <a:avLst/>
          </a:prstGeom>
        </p:spPr>
        <p:txBody>
          <a:bodyPr/>
          <a:lstStyle>
            <a:lvl1pPr>
              <a:defRPr>
                <a:latin typeface="Corbel"/>
                <a:cs typeface="Corbel"/>
              </a:defRPr>
            </a:lvl1pPr>
          </a:lstStyle>
          <a:p>
            <a:pPr>
              <a:defRPr/>
            </a:pPr>
            <a:r>
              <a:rPr lang="de-DE" dirty="0"/>
              <a:t>15 September 2012</a:t>
            </a:r>
          </a:p>
        </p:txBody>
      </p:sp>
    </p:spTree>
    <p:extLst>
      <p:ext uri="{BB962C8B-B14F-4D97-AF65-F5344CB8AC3E}">
        <p14:creationId xmlns:p14="http://schemas.microsoft.com/office/powerpoint/2010/main" val="1121053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9462057F-DCBF-483B-AD7B-BD06B5C16EE2}" type="datetimeFigureOut">
              <a:rPr lang="en-GB" smtClean="0"/>
              <a:t>06/03/2018</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50DFB0F8-D1F6-4417-A637-E0055AD2A044}" type="slidenum">
              <a:rPr lang="en-GB" smtClean="0"/>
              <a:t>‹#›</a:t>
            </a:fld>
            <a:endParaRPr lang="en-GB"/>
          </a:p>
        </p:txBody>
      </p:sp>
    </p:spTree>
    <p:extLst>
      <p:ext uri="{BB962C8B-B14F-4D97-AF65-F5344CB8AC3E}">
        <p14:creationId xmlns:p14="http://schemas.microsoft.com/office/powerpoint/2010/main" val="1209341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462057F-DCBF-483B-AD7B-BD06B5C16EE2}" type="datetimeFigureOut">
              <a:rPr lang="en-GB" smtClean="0"/>
              <a:t>06/03/2018</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0DFB0F8-D1F6-4417-A637-E0055AD2A044}" type="slidenum">
              <a:rPr lang="en-GB" smtClean="0"/>
              <a:t>‹#›</a:t>
            </a:fld>
            <a:endParaRPr lang="en-GB"/>
          </a:p>
        </p:txBody>
      </p:sp>
    </p:spTree>
    <p:extLst>
      <p:ext uri="{BB962C8B-B14F-4D97-AF65-F5344CB8AC3E}">
        <p14:creationId xmlns:p14="http://schemas.microsoft.com/office/powerpoint/2010/main" val="1610632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686551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lvl1pPr algn="l">
              <a:defRPr sz="4000" b="1">
                <a:solidFill>
                  <a:schemeClr val="tx1">
                    <a:lumMod val="75000"/>
                    <a:lumOff val="25000"/>
                  </a:schemeClr>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F004D388-223D-45C1-908D-CC497E00E72E}" type="datetimeFigureOut">
              <a:rPr lang="en-US" smtClean="0"/>
              <a:t>3/6/18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E85A36-2DCF-42C4-9E23-146EC3DF3383}" type="slidenum">
              <a:rPr lang="en-US" smtClean="0"/>
              <a:t>‹#›</a:t>
            </a:fld>
            <a:endParaRPr lang="en-US"/>
          </a:p>
        </p:txBody>
      </p:sp>
    </p:spTree>
    <p:extLst>
      <p:ext uri="{BB962C8B-B14F-4D97-AF65-F5344CB8AC3E}">
        <p14:creationId xmlns:p14="http://schemas.microsoft.com/office/powerpoint/2010/main" val="40103601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9" y="1558572"/>
            <a:ext cx="6778191" cy="1143000"/>
          </a:xfrm>
          <a:prstGeom prst="rect">
            <a:avLst/>
          </a:prstGeom>
        </p:spPr>
        <p:txBody>
          <a:bodyPr vert="horz" lIns="91440" tIns="45720" rIns="91440" bIns="45720" rtlCol="0" anchor="ctr">
            <a:normAutofit/>
          </a:bodyPr>
          <a:lstStyle>
            <a:lvl1pPr>
              <a:defRPr>
                <a:latin typeface="Corbel"/>
                <a:cs typeface="Corbel"/>
              </a:defRPr>
            </a:lvl1pPr>
          </a:lstStyle>
          <a:p>
            <a:pPr>
              <a:lnSpc>
                <a:spcPct val="90000"/>
              </a:lnSpc>
            </a:pPr>
            <a:r>
              <a:rPr lang="en-US" sz="2700" dirty="0">
                <a:solidFill>
                  <a:schemeClr val="tx1"/>
                </a:solidFill>
                <a:cs typeface="Calibri"/>
              </a:rPr>
              <a:t> STABILIZING THE BIOSPHERE</a:t>
            </a:r>
            <a:endParaRPr lang="en-US" sz="2700" dirty="0">
              <a:solidFill>
                <a:schemeClr val="tx1"/>
              </a:solidFill>
              <a:latin typeface="+mj-lt"/>
              <a:cs typeface="Calibri"/>
            </a:endParaRPr>
          </a:p>
        </p:txBody>
      </p:sp>
      <p:sp>
        <p:nvSpPr>
          <p:cNvPr id="9" name="Text Placeholder 2"/>
          <p:cNvSpPr>
            <a:spLocks noGrp="1"/>
          </p:cNvSpPr>
          <p:nvPr>
            <p:ph idx="1"/>
          </p:nvPr>
        </p:nvSpPr>
        <p:spPr>
          <a:xfrm>
            <a:off x="1140089" y="2705925"/>
            <a:ext cx="6778191" cy="3420238"/>
          </a:xfrm>
          <a:prstGeom prst="rect">
            <a:avLst/>
          </a:prstGeom>
        </p:spPr>
        <p:txBody>
          <a:bodyPr vert="horz" lIns="91440" tIns="45720" rIns="91440" bIns="45720" rtlCol="0">
            <a:normAutofit/>
          </a:bodyPr>
          <a:lstStyle>
            <a:lvl1pPr marL="40481" indent="0">
              <a:defRPr>
                <a:latin typeface="Corbel"/>
                <a:cs typeface="Corbel"/>
              </a:defRPr>
            </a:lvl1pPr>
          </a:lstStyle>
          <a:p>
            <a:pPr marL="53975" indent="0"/>
            <a:r>
              <a:rPr lang="en-US" sz="2100" dirty="0">
                <a:latin typeface="Calibri Light"/>
                <a:cs typeface="Calibri Light"/>
              </a:rPr>
              <a:t> This is a typical text slide with upper and lower case text and no images</a:t>
            </a:r>
          </a:p>
          <a:p>
            <a:pPr marL="53975" indent="0"/>
            <a:r>
              <a:rPr lang="en-US" sz="2100" dirty="0">
                <a:latin typeface="Calibri Light"/>
                <a:cs typeface="Calibri Light"/>
              </a:rPr>
              <a:t> Written in Calibri Light, 20-28 pt. size, depending on text volume</a:t>
            </a:r>
          </a:p>
          <a:p>
            <a:pPr marL="53975" indent="0"/>
            <a:r>
              <a:rPr lang="en-US" sz="2100" dirty="0">
                <a:latin typeface="Calibri Light"/>
                <a:cs typeface="Calibri Light"/>
              </a:rPr>
              <a:t> Show a maximum of five bullet points per page</a:t>
            </a:r>
          </a:p>
        </p:txBody>
      </p:sp>
    </p:spTree>
    <p:extLst>
      <p:ext uri="{BB962C8B-B14F-4D97-AF65-F5344CB8AC3E}">
        <p14:creationId xmlns:p14="http://schemas.microsoft.com/office/powerpoint/2010/main" val="4155066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Background Only">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75356" cy="6858002"/>
          </a:xfrm>
          <a:prstGeom prst="rect">
            <a:avLst/>
          </a:prstGeom>
        </p:spPr>
      </p:pic>
    </p:spTree>
    <p:extLst>
      <p:ext uri="{BB962C8B-B14F-4D97-AF65-F5344CB8AC3E}">
        <p14:creationId xmlns:p14="http://schemas.microsoft.com/office/powerpoint/2010/main" val="2380155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457200" indent="-457200">
              <a:buClr>
                <a:srgbClr val="24634F"/>
              </a:buClr>
              <a:buFont typeface="Arial"/>
              <a:buChar char="•"/>
              <a:defRPr sz="2800">
                <a:latin typeface="Corbel"/>
                <a:cs typeface="Corbel"/>
              </a:defRPr>
            </a:lvl1pPr>
          </a:lstStyle>
          <a:p>
            <a:pPr lvl="0"/>
            <a:r>
              <a:rPr lang="en-US" dirty="0"/>
              <a:t>Bulleted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122682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514350" indent="-514350">
              <a:buClr>
                <a:srgbClr val="24634F"/>
              </a:buClr>
              <a:buFont typeface="+mj-lt"/>
              <a:buAutoNum type="arabicPeriod"/>
              <a:defRPr sz="2800">
                <a:latin typeface="Corbel"/>
                <a:cs typeface="Corbel"/>
              </a:defRPr>
            </a:lvl1pPr>
          </a:lstStyle>
          <a:p>
            <a:pPr lvl="0"/>
            <a:r>
              <a:rPr lang="en-US" dirty="0"/>
              <a:t>Numbered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400832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681163"/>
            <a:ext cx="9144000" cy="5176837"/>
          </a:xfrm>
          <a:prstGeom prst="rect">
            <a:avLst/>
          </a:prstGeom>
        </p:spPr>
        <p:txBody>
          <a:bodyPr vert="horz" anchor="ctr"/>
          <a:lstStyle>
            <a:lvl1pPr marL="0" indent="0" algn="ctr">
              <a:buNone/>
              <a:defRPr>
                <a:latin typeface="Corbel"/>
                <a:cs typeface="Corbel"/>
              </a:defRPr>
            </a:lvl1pPr>
          </a:lstStyle>
          <a:p>
            <a:r>
              <a:rPr lang="en-US" dirty="0"/>
              <a:t>Image</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626272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1172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descr="GCF - PPT BG.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382" y="-47616"/>
            <a:ext cx="9302765" cy="6953232"/>
          </a:xfrm>
          <a:prstGeom prst="rect">
            <a:avLst/>
          </a:prstGeom>
        </p:spPr>
      </p:pic>
      <p:pic>
        <p:nvPicPr>
          <p:cNvPr id="6" name="Picture 5"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spTree>
    <p:extLst>
      <p:ext uri="{BB962C8B-B14F-4D97-AF65-F5344CB8AC3E}">
        <p14:creationId xmlns:p14="http://schemas.microsoft.com/office/powerpoint/2010/main" val="2136684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Kapiteltrennseite">
    <p:spTree>
      <p:nvGrpSpPr>
        <p:cNvPr id="1" name=""/>
        <p:cNvGrpSpPr/>
        <p:nvPr/>
      </p:nvGrpSpPr>
      <p:grpSpPr>
        <a:xfrm>
          <a:off x="0" y="0"/>
          <a:ext cx="0" cy="0"/>
          <a:chOff x="0" y="0"/>
          <a:chExt cx="0" cy="0"/>
        </a:xfrm>
      </p:grpSpPr>
      <p:sp>
        <p:nvSpPr>
          <p:cNvPr id="5" name="Textplatzhalter 11"/>
          <p:cNvSpPr>
            <a:spLocks noGrp="1"/>
          </p:cNvSpPr>
          <p:nvPr>
            <p:ph type="body" sz="quarter" idx="13"/>
          </p:nvPr>
        </p:nvSpPr>
        <p:spPr>
          <a:xfrm>
            <a:off x="539750" y="1587000"/>
            <a:ext cx="8042400" cy="3684000"/>
          </a:xfrm>
          <a:prstGeom prst="rect">
            <a:avLst/>
          </a:prstGeom>
          <a:noFill/>
        </p:spPr>
        <p:txBody>
          <a:bodyPr anchor="ctr"/>
          <a:lstStyle>
            <a:lvl1pPr algn="ctr">
              <a:buNone/>
              <a:defRPr sz="3000" baseline="0">
                <a:solidFill>
                  <a:srgbClr val="005751"/>
                </a:solidFill>
                <a:latin typeface="Corbel"/>
                <a:ea typeface="Corbel"/>
                <a:cs typeface="Corbel"/>
              </a:defRPr>
            </a:lvl1pPr>
          </a:lstStyle>
          <a:p>
            <a:pPr lvl="0"/>
            <a:r>
              <a:rPr lang="de-DE" dirty="0"/>
              <a:t>Textmasterformate durch Klicken bearbeiten</a:t>
            </a:r>
          </a:p>
        </p:txBody>
      </p:sp>
      <p:sp>
        <p:nvSpPr>
          <p:cNvPr id="3" name="Foliennummernplatzhalter 5"/>
          <p:cNvSpPr>
            <a:spLocks noGrp="1"/>
          </p:cNvSpPr>
          <p:nvPr>
            <p:ph type="sldNum" sz="quarter" idx="14"/>
          </p:nvPr>
        </p:nvSpPr>
        <p:spPr>
          <a:xfrm>
            <a:off x="7569200" y="6242050"/>
            <a:ext cx="1008063" cy="365125"/>
          </a:xfrm>
          <a:prstGeom prst="rect">
            <a:avLst/>
          </a:prstGeom>
        </p:spPr>
        <p:txBody>
          <a:bodyPr/>
          <a:lstStyle>
            <a:lvl1pPr>
              <a:defRPr/>
            </a:lvl1pPr>
          </a:lstStyle>
          <a:p>
            <a:pPr>
              <a:defRPr/>
            </a:pPr>
            <a:r>
              <a:rPr lang="de-DE" dirty="0" err="1">
                <a:latin typeface="Corbel"/>
                <a:cs typeface="Corbel"/>
              </a:rPr>
              <a:t>page</a:t>
            </a:r>
            <a:r>
              <a:rPr lang="de-DE" dirty="0">
                <a:latin typeface="Corbel"/>
                <a:cs typeface="Corbel"/>
              </a:rPr>
              <a:t> </a:t>
            </a:r>
            <a:fld id="{8AC485E3-2938-42F9-A3BE-2AC75A9E707E}" type="slidenum">
              <a:rPr lang="de-DE" smtClean="0">
                <a:latin typeface="Corbel"/>
                <a:cs typeface="Corbel"/>
              </a:rPr>
              <a:pPr>
                <a:defRPr/>
              </a:pPr>
              <a:t>‹#›</a:t>
            </a:fld>
            <a:endParaRPr lang="de-DE" dirty="0">
              <a:latin typeface="Corbel"/>
              <a:cs typeface="Corbel"/>
            </a:endParaRPr>
          </a:p>
        </p:txBody>
      </p:sp>
      <p:sp>
        <p:nvSpPr>
          <p:cNvPr id="4" name="Fußzeilenplatzhalter 4"/>
          <p:cNvSpPr>
            <a:spLocks noGrp="1"/>
          </p:cNvSpPr>
          <p:nvPr>
            <p:ph type="ftr" sz="quarter" idx="15"/>
          </p:nvPr>
        </p:nvSpPr>
        <p:spPr>
          <a:xfrm>
            <a:off x="539750" y="6242050"/>
            <a:ext cx="5321300" cy="365125"/>
          </a:xfrm>
          <a:prstGeom prst="rect">
            <a:avLst/>
          </a:prstGeom>
        </p:spPr>
        <p:txBody>
          <a:bodyPr/>
          <a:lstStyle>
            <a:lvl1pPr>
              <a:defRPr>
                <a:latin typeface="Corbel"/>
                <a:cs typeface="Corbel"/>
              </a:defRPr>
            </a:lvl1pPr>
          </a:lstStyle>
          <a:p>
            <a:pPr>
              <a:defRPr/>
            </a:pPr>
            <a:r>
              <a:rPr lang="de-DE" dirty="0" err="1"/>
              <a:t>Presentation</a:t>
            </a:r>
            <a:r>
              <a:rPr lang="de-DE" dirty="0"/>
              <a:t> title (</a:t>
            </a:r>
            <a:r>
              <a:rPr lang="de-DE" dirty="0" err="1"/>
              <a:t>change</a:t>
            </a:r>
            <a:r>
              <a:rPr lang="de-DE" dirty="0"/>
              <a:t> title </a:t>
            </a:r>
            <a:r>
              <a:rPr lang="de-DE" dirty="0" err="1"/>
              <a:t>and</a:t>
            </a:r>
            <a:r>
              <a:rPr lang="de-DE" dirty="0"/>
              <a:t> </a:t>
            </a:r>
            <a:r>
              <a:rPr lang="de-DE" dirty="0" err="1"/>
              <a:t>date</a:t>
            </a:r>
            <a:r>
              <a:rPr lang="de-DE" dirty="0"/>
              <a:t> </a:t>
            </a:r>
            <a:r>
              <a:rPr lang="de-DE" dirty="0" err="1"/>
              <a:t>for</a:t>
            </a:r>
            <a:r>
              <a:rPr lang="de-DE" dirty="0"/>
              <a:t> all </a:t>
            </a:r>
            <a:r>
              <a:rPr lang="de-DE" dirty="0" err="1"/>
              <a:t>pages</a:t>
            </a:r>
            <a:r>
              <a:rPr lang="de-DE" dirty="0"/>
              <a:t> </a:t>
            </a:r>
            <a:r>
              <a:rPr lang="de-DE" dirty="0" err="1"/>
              <a:t>through</a:t>
            </a:r>
            <a:r>
              <a:rPr lang="de-DE" dirty="0"/>
              <a:t> </a:t>
            </a:r>
            <a:r>
              <a:rPr lang="de-DE" dirty="0" err="1"/>
              <a:t>set</a:t>
            </a:r>
            <a:r>
              <a:rPr lang="de-DE" dirty="0"/>
              <a:t> </a:t>
            </a:r>
            <a:r>
              <a:rPr lang="de-DE" dirty="0" err="1"/>
              <a:t>up</a:t>
            </a:r>
            <a:r>
              <a:rPr lang="de-DE" dirty="0"/>
              <a:t> </a:t>
            </a:r>
            <a:r>
              <a:rPr lang="de-DE" dirty="0" err="1"/>
              <a:t>of</a:t>
            </a:r>
            <a:r>
              <a:rPr lang="de-DE" dirty="0"/>
              <a:t> </a:t>
            </a:r>
            <a:r>
              <a:rPr lang="de-DE" dirty="0" err="1"/>
              <a:t>the</a:t>
            </a:r>
            <a:r>
              <a:rPr lang="de-DE" dirty="0"/>
              <a:t> </a:t>
            </a:r>
            <a:r>
              <a:rPr lang="de-DE" dirty="0" err="1"/>
              <a:t>footer</a:t>
            </a:r>
            <a:r>
              <a:rPr lang="de-DE" dirty="0"/>
              <a:t>)</a:t>
            </a:r>
          </a:p>
        </p:txBody>
      </p:sp>
      <p:sp>
        <p:nvSpPr>
          <p:cNvPr id="6" name="Datumsplatzhalter 3"/>
          <p:cNvSpPr>
            <a:spLocks noGrp="1"/>
          </p:cNvSpPr>
          <p:nvPr>
            <p:ph type="dt" sz="half" idx="16"/>
          </p:nvPr>
        </p:nvSpPr>
        <p:spPr>
          <a:xfrm>
            <a:off x="5988050" y="6242050"/>
            <a:ext cx="1581150" cy="365125"/>
          </a:xfrm>
          <a:prstGeom prst="rect">
            <a:avLst/>
          </a:prstGeom>
        </p:spPr>
        <p:txBody>
          <a:bodyPr/>
          <a:lstStyle>
            <a:lvl1pPr>
              <a:defRPr>
                <a:latin typeface="Corbel"/>
                <a:cs typeface="Corbel"/>
              </a:defRPr>
            </a:lvl1pPr>
          </a:lstStyle>
          <a:p>
            <a:pPr>
              <a:defRPr/>
            </a:pPr>
            <a:r>
              <a:rPr lang="de-DE" dirty="0"/>
              <a:t>15 September 2012</a:t>
            </a:r>
          </a:p>
        </p:txBody>
      </p:sp>
    </p:spTree>
    <p:extLst>
      <p:ext uri="{BB962C8B-B14F-4D97-AF65-F5344CB8AC3E}">
        <p14:creationId xmlns:p14="http://schemas.microsoft.com/office/powerpoint/2010/main" val="177793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462057F-DCBF-483B-AD7B-BD06B5C16EE2}" type="datetimeFigureOut">
              <a:rPr lang="en-GB" smtClean="0"/>
              <a:t>06/03/2018</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0DFB0F8-D1F6-4417-A637-E0055AD2A044}" type="slidenum">
              <a:rPr lang="en-GB" smtClean="0"/>
              <a:t>‹#›</a:t>
            </a:fld>
            <a:endParaRPr lang="en-GB"/>
          </a:p>
        </p:txBody>
      </p:sp>
    </p:spTree>
    <p:extLst>
      <p:ext uri="{BB962C8B-B14F-4D97-AF65-F5344CB8AC3E}">
        <p14:creationId xmlns:p14="http://schemas.microsoft.com/office/powerpoint/2010/main" val="3492818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GCFlogoCMYKbrochCover.eps"/>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455015" y="372818"/>
            <a:ext cx="1350882" cy="929330"/>
          </a:xfrm>
          <a:prstGeom prst="rect">
            <a:avLst/>
          </a:prstGeom>
        </p:spPr>
      </p:pic>
    </p:spTree>
    <p:extLst>
      <p:ext uri="{BB962C8B-B14F-4D97-AF65-F5344CB8AC3E}">
        <p14:creationId xmlns:p14="http://schemas.microsoft.com/office/powerpoint/2010/main" val="3857944452"/>
      </p:ext>
    </p:extLst>
  </p:cSld>
  <p:clrMap bg1="lt1" tx1="dk1" bg2="lt2" tx2="dk2" accent1="accent1" accent2="accent2" accent3="accent3" accent4="accent4" accent5="accent5" accent6="accent6" hlink="hlink" folHlink="folHlink"/>
  <p:sldLayoutIdLst>
    <p:sldLayoutId id="2147483737" r:id="rId1"/>
    <p:sldLayoutId id="2147483743" r:id="rId2"/>
    <p:sldLayoutId id="2147483744" r:id="rId3"/>
    <p:sldLayoutId id="2147483746" r:id="rId4"/>
    <p:sldLayoutId id="2147483745" r:id="rId5"/>
    <p:sldLayoutId id="2147483741" r:id="rId6"/>
    <p:sldLayoutId id="2147483742" r:id="rId7"/>
    <p:sldLayoutId id="2147483747" r:id="rId8"/>
    <p:sldLayoutId id="2147483748" r:id="rId9"/>
    <p:sldLayoutId id="2147483749" r:id="rId10"/>
    <p:sldLayoutId id="2147483751" r:id="rId11"/>
    <p:sldLayoutId id="2147483752" r:id="rId12"/>
    <p:sldLayoutId id="2147483753"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GCFlogoCMYKbrochCover.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455015" y="372818"/>
            <a:ext cx="1350882" cy="929330"/>
          </a:xfrm>
          <a:prstGeom prst="rect">
            <a:avLst/>
          </a:prstGeom>
        </p:spPr>
      </p:pic>
      <p:pic>
        <p:nvPicPr>
          <p:cNvPr id="3" name="Picture 2" descr="GCFlogoCMYKbrochCover.eps"/>
          <p:cNvPicPr>
            <a:picLocks noChangeAspect="1"/>
          </p:cNvPicPr>
          <p:nvPr userDrawn="1"/>
        </p:nvPicPr>
        <p:blipFill>
          <a:blip r:embed="rId16">
            <a:extLst>
              <a:ext uri="{28A0092B-C50C-407E-A947-70E740481C1C}">
                <a14:useLocalDpi xmlns:a14="http://schemas.microsoft.com/office/drawing/2010/main"/>
              </a:ext>
            </a:extLst>
          </a:blip>
          <a:stretch>
            <a:fillRect/>
          </a:stretch>
        </p:blipFill>
        <p:spPr>
          <a:xfrm>
            <a:off x="455015" y="372818"/>
            <a:ext cx="1350882" cy="929330"/>
          </a:xfrm>
          <a:prstGeom prst="rect">
            <a:avLst/>
          </a:prstGeom>
        </p:spPr>
      </p:pic>
    </p:spTree>
    <p:extLst>
      <p:ext uri="{BB962C8B-B14F-4D97-AF65-F5344CB8AC3E}">
        <p14:creationId xmlns:p14="http://schemas.microsoft.com/office/powerpoint/2010/main" val="1383083480"/>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5" r:id="rId9"/>
    <p:sldLayoutId id="2147483766" r:id="rId10"/>
    <p:sldLayoutId id="2147483767" r:id="rId11"/>
    <p:sldLayoutId id="2147483769" r:id="rId12"/>
    <p:sldLayoutId id="2147483770" r:id="rId13"/>
    <p:sldLayoutId id="2147483771"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34.tiff"/><Relationship Id="rId39" Type="http://schemas.openxmlformats.org/officeDocument/2006/relationships/image" Target="../media/image47.png"/><Relationship Id="rId21" Type="http://schemas.openxmlformats.org/officeDocument/2006/relationships/image" Target="../media/image29.png"/><Relationship Id="rId34" Type="http://schemas.openxmlformats.org/officeDocument/2006/relationships/image" Target="../media/image42.png"/><Relationship Id="rId42" Type="http://schemas.openxmlformats.org/officeDocument/2006/relationships/image" Target="../media/image50.tiff"/><Relationship Id="rId47" Type="http://schemas.openxmlformats.org/officeDocument/2006/relationships/image" Target="../media/image55.tiff"/><Relationship Id="rId50" Type="http://schemas.openxmlformats.org/officeDocument/2006/relationships/image" Target="../media/image58.tiff"/><Relationship Id="rId55" Type="http://schemas.openxmlformats.org/officeDocument/2006/relationships/image" Target="../media/image63.tiff"/><Relationship Id="rId7" Type="http://schemas.openxmlformats.org/officeDocument/2006/relationships/image" Target="../media/image15.jpeg"/><Relationship Id="rId2" Type="http://schemas.openxmlformats.org/officeDocument/2006/relationships/notesSlide" Target="../notesSlides/notesSlide14.xml"/><Relationship Id="rId16" Type="http://schemas.openxmlformats.org/officeDocument/2006/relationships/image" Target="../media/image24.png"/><Relationship Id="rId29" Type="http://schemas.openxmlformats.org/officeDocument/2006/relationships/image" Target="../media/image37.tiff"/><Relationship Id="rId11" Type="http://schemas.openxmlformats.org/officeDocument/2006/relationships/image" Target="../media/image19.png"/><Relationship Id="rId24" Type="http://schemas.openxmlformats.org/officeDocument/2006/relationships/image" Target="../media/image32.tiff"/><Relationship Id="rId32" Type="http://schemas.openxmlformats.org/officeDocument/2006/relationships/image" Target="../media/image40.jpeg"/><Relationship Id="rId37" Type="http://schemas.openxmlformats.org/officeDocument/2006/relationships/image" Target="../media/image45.png"/><Relationship Id="rId40" Type="http://schemas.openxmlformats.org/officeDocument/2006/relationships/image" Target="../media/image48.tiff"/><Relationship Id="rId45" Type="http://schemas.openxmlformats.org/officeDocument/2006/relationships/image" Target="../media/image53.tiff"/><Relationship Id="rId53" Type="http://schemas.openxmlformats.org/officeDocument/2006/relationships/image" Target="../media/image61.tiff"/><Relationship Id="rId58" Type="http://schemas.openxmlformats.org/officeDocument/2006/relationships/image" Target="../media/image66.png"/><Relationship Id="rId5" Type="http://schemas.openxmlformats.org/officeDocument/2006/relationships/image" Target="../media/image13.jpeg"/><Relationship Id="rId61" Type="http://schemas.openxmlformats.org/officeDocument/2006/relationships/image" Target="../media/image69.tiff"/><Relationship Id="rId19" Type="http://schemas.openxmlformats.org/officeDocument/2006/relationships/image" Target="../media/image27.tiff"/><Relationship Id="rId14" Type="http://schemas.openxmlformats.org/officeDocument/2006/relationships/image" Target="../media/image22.png"/><Relationship Id="rId22" Type="http://schemas.openxmlformats.org/officeDocument/2006/relationships/image" Target="../media/image30.jpeg"/><Relationship Id="rId27" Type="http://schemas.openxmlformats.org/officeDocument/2006/relationships/image" Target="../media/image35.tiff"/><Relationship Id="rId30" Type="http://schemas.openxmlformats.org/officeDocument/2006/relationships/image" Target="../media/image38.tiff"/><Relationship Id="rId35" Type="http://schemas.openxmlformats.org/officeDocument/2006/relationships/image" Target="../media/image43.png"/><Relationship Id="rId43" Type="http://schemas.openxmlformats.org/officeDocument/2006/relationships/image" Target="../media/image51.png"/><Relationship Id="rId48" Type="http://schemas.openxmlformats.org/officeDocument/2006/relationships/image" Target="../media/image56.tiff"/><Relationship Id="rId56" Type="http://schemas.openxmlformats.org/officeDocument/2006/relationships/image" Target="../media/image64.tiff"/><Relationship Id="rId8" Type="http://schemas.openxmlformats.org/officeDocument/2006/relationships/image" Target="../media/image16.jpeg"/><Relationship Id="rId51" Type="http://schemas.openxmlformats.org/officeDocument/2006/relationships/image" Target="../media/image59.tiff"/><Relationship Id="rId3" Type="http://schemas.openxmlformats.org/officeDocument/2006/relationships/image" Target="../media/image11.png"/><Relationship Id="rId12" Type="http://schemas.openxmlformats.org/officeDocument/2006/relationships/image" Target="../media/image20.tiff"/><Relationship Id="rId17" Type="http://schemas.openxmlformats.org/officeDocument/2006/relationships/image" Target="../media/image25.jpeg"/><Relationship Id="rId25" Type="http://schemas.openxmlformats.org/officeDocument/2006/relationships/image" Target="../media/image33.tiff"/><Relationship Id="rId33" Type="http://schemas.openxmlformats.org/officeDocument/2006/relationships/image" Target="../media/image41.png"/><Relationship Id="rId38" Type="http://schemas.openxmlformats.org/officeDocument/2006/relationships/image" Target="../media/image46.png"/><Relationship Id="rId46" Type="http://schemas.openxmlformats.org/officeDocument/2006/relationships/image" Target="../media/image54.tiff"/><Relationship Id="rId59" Type="http://schemas.openxmlformats.org/officeDocument/2006/relationships/image" Target="../media/image67.tiff"/><Relationship Id="rId20" Type="http://schemas.openxmlformats.org/officeDocument/2006/relationships/image" Target="../media/image28.gif"/><Relationship Id="rId41" Type="http://schemas.openxmlformats.org/officeDocument/2006/relationships/image" Target="../media/image49.tiff"/><Relationship Id="rId54" Type="http://schemas.openxmlformats.org/officeDocument/2006/relationships/image" Target="../media/image62.tiff"/><Relationship Id="rId1" Type="http://schemas.openxmlformats.org/officeDocument/2006/relationships/slideLayout" Target="../slideLayouts/slideLayout24.xml"/><Relationship Id="rId6" Type="http://schemas.openxmlformats.org/officeDocument/2006/relationships/image" Target="../media/image14.png"/><Relationship Id="rId15" Type="http://schemas.openxmlformats.org/officeDocument/2006/relationships/image" Target="../media/image23.png"/><Relationship Id="rId23" Type="http://schemas.openxmlformats.org/officeDocument/2006/relationships/image" Target="../media/image31.png"/><Relationship Id="rId28" Type="http://schemas.openxmlformats.org/officeDocument/2006/relationships/image" Target="../media/image36.tiff"/><Relationship Id="rId36" Type="http://schemas.openxmlformats.org/officeDocument/2006/relationships/image" Target="../media/image44.jpeg"/><Relationship Id="rId49" Type="http://schemas.openxmlformats.org/officeDocument/2006/relationships/image" Target="../media/image57.tiff"/><Relationship Id="rId57" Type="http://schemas.openxmlformats.org/officeDocument/2006/relationships/image" Target="../media/image65.tiff"/><Relationship Id="rId10" Type="http://schemas.openxmlformats.org/officeDocument/2006/relationships/image" Target="../media/image18.png"/><Relationship Id="rId31" Type="http://schemas.openxmlformats.org/officeDocument/2006/relationships/image" Target="../media/image39.gif"/><Relationship Id="rId44" Type="http://schemas.openxmlformats.org/officeDocument/2006/relationships/image" Target="../media/image52.tiff"/><Relationship Id="rId52" Type="http://schemas.openxmlformats.org/officeDocument/2006/relationships/image" Target="../media/image60.tiff"/><Relationship Id="rId60" Type="http://schemas.openxmlformats.org/officeDocument/2006/relationships/image" Target="../media/image68.tiff"/><Relationship Id="rId4" Type="http://schemas.openxmlformats.org/officeDocument/2006/relationships/image" Target="../media/image12.jpeg"/><Relationship Id="rId9"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6.xml"/><Relationship Id="rId1" Type="http://schemas.openxmlformats.org/officeDocument/2006/relationships/slideLayout" Target="../slideLayouts/slideLayout20.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54" y="0"/>
            <a:ext cx="9175354" cy="6858000"/>
          </a:xfrm>
          <a:prstGeom prst="rect">
            <a:avLst/>
          </a:prstGeom>
        </p:spPr>
      </p:pic>
      <p:pic>
        <p:nvPicPr>
          <p:cNvPr id="10" name="Picture 9" descr="GCFblgrnLogoRGB.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11" name="Subtitle 2"/>
          <p:cNvSpPr txBox="1">
            <a:spLocks/>
          </p:cNvSpPr>
          <p:nvPr/>
        </p:nvSpPr>
        <p:spPr>
          <a:xfrm>
            <a:off x="566530" y="2572751"/>
            <a:ext cx="7852642" cy="203840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s-ES_tradnl" sz="4000" b="1" dirty="0" err="1">
                <a:solidFill>
                  <a:prstClr val="black"/>
                </a:solidFill>
                <a:latin typeface="Corbel"/>
                <a:cs typeface="Corbel"/>
              </a:rPr>
              <a:t>Sesi</a:t>
            </a:r>
            <a:r>
              <a:rPr lang="es-ES" sz="4000" b="1" dirty="0" err="1">
                <a:solidFill>
                  <a:prstClr val="black"/>
                </a:solidFill>
                <a:latin typeface="Corbel"/>
                <a:cs typeface="Corbel"/>
              </a:rPr>
              <a:t>ón</a:t>
            </a:r>
            <a:r>
              <a:rPr lang="es-ES" sz="4000" b="1" dirty="0">
                <a:solidFill>
                  <a:prstClr val="black"/>
                </a:solidFill>
                <a:latin typeface="Corbel"/>
                <a:cs typeface="Corbel"/>
              </a:rPr>
              <a:t> Grupal 7: Apoyo para Acreditación, Procesos de Planificación para la Adaptación y Project </a:t>
            </a:r>
            <a:r>
              <a:rPr lang="es-ES" sz="4000" b="1" dirty="0" err="1">
                <a:solidFill>
                  <a:prstClr val="black"/>
                </a:solidFill>
                <a:latin typeface="Corbel"/>
                <a:cs typeface="Corbel"/>
              </a:rPr>
              <a:t>Preparation</a:t>
            </a:r>
            <a:r>
              <a:rPr lang="es-ES" sz="4000" b="1" dirty="0">
                <a:solidFill>
                  <a:prstClr val="black"/>
                </a:solidFill>
                <a:latin typeface="Corbel"/>
                <a:cs typeface="Corbel"/>
              </a:rPr>
              <a:t> </a:t>
            </a:r>
            <a:r>
              <a:rPr lang="es-ES" sz="4000" b="1" dirty="0" err="1">
                <a:solidFill>
                  <a:prstClr val="black"/>
                </a:solidFill>
                <a:latin typeface="Corbel"/>
                <a:cs typeface="Corbel"/>
              </a:rPr>
              <a:t>Facility</a:t>
            </a:r>
            <a:endParaRPr lang="es-ES_tradnl" sz="4000" b="1" i="1" dirty="0">
              <a:solidFill>
                <a:prstClr val="black"/>
              </a:solidFill>
              <a:latin typeface="Corbel"/>
              <a:cs typeface="Corbel"/>
            </a:endParaRPr>
          </a:p>
        </p:txBody>
      </p:sp>
      <p:sp>
        <p:nvSpPr>
          <p:cNvPr id="7" name="Subtitle 2"/>
          <p:cNvSpPr txBox="1">
            <a:spLocks/>
          </p:cNvSpPr>
          <p:nvPr/>
        </p:nvSpPr>
        <p:spPr>
          <a:xfrm>
            <a:off x="566530" y="3823867"/>
            <a:ext cx="5934631" cy="2036751"/>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endParaRPr lang="es-ES_tradnl" sz="2000" i="1" dirty="0">
              <a:solidFill>
                <a:srgbClr val="0B5B6B"/>
              </a:solidFill>
              <a:ea typeface="Corbel"/>
              <a:cs typeface="Corbel"/>
            </a:endParaRPr>
          </a:p>
          <a:p>
            <a:pPr marL="0" indent="0">
              <a:lnSpc>
                <a:spcPct val="80000"/>
              </a:lnSpc>
              <a:buNone/>
            </a:pPr>
            <a:endParaRPr lang="es-ES_tradnl" sz="2000" i="1" dirty="0">
              <a:solidFill>
                <a:srgbClr val="0B5B6B"/>
              </a:solidFill>
              <a:ea typeface="Corbel"/>
              <a:cs typeface="Corbel"/>
            </a:endParaRPr>
          </a:p>
          <a:p>
            <a:pPr marL="0" indent="0">
              <a:lnSpc>
                <a:spcPct val="80000"/>
              </a:lnSpc>
              <a:buNone/>
            </a:pPr>
            <a:endParaRPr lang="es-ES_tradnl" sz="2000" i="1" dirty="0">
              <a:solidFill>
                <a:srgbClr val="0B5B6B"/>
              </a:solidFill>
              <a:ea typeface="Corbel"/>
              <a:cs typeface="Corbel"/>
            </a:endParaRPr>
          </a:p>
          <a:p>
            <a:pPr marL="0" indent="0">
              <a:lnSpc>
                <a:spcPct val="80000"/>
              </a:lnSpc>
              <a:buNone/>
            </a:pPr>
            <a:endParaRPr lang="es-ES" sz="2000" b="1" noProof="1">
              <a:solidFill>
                <a:srgbClr val="246B52"/>
              </a:solidFill>
              <a:ea typeface="Corbel"/>
              <a:cs typeface="Corbel"/>
            </a:endParaRPr>
          </a:p>
          <a:p>
            <a:pPr marL="0" indent="0">
              <a:lnSpc>
                <a:spcPct val="80000"/>
              </a:lnSpc>
              <a:buNone/>
            </a:pPr>
            <a:endParaRPr lang="es-ES" sz="2000" b="1" noProof="1">
              <a:solidFill>
                <a:srgbClr val="246B52"/>
              </a:solidFill>
              <a:ea typeface="Corbel"/>
              <a:cs typeface="Corbel"/>
            </a:endParaRPr>
          </a:p>
          <a:p>
            <a:pPr marL="0" indent="0">
              <a:lnSpc>
                <a:spcPct val="80000"/>
              </a:lnSpc>
              <a:buNone/>
            </a:pPr>
            <a:r>
              <a:rPr lang="es-ES" sz="2000" b="1" noProof="1">
                <a:solidFill>
                  <a:srgbClr val="246B52"/>
                </a:solidFill>
                <a:ea typeface="Corbel"/>
                <a:cs typeface="Corbel"/>
              </a:rPr>
              <a:t>Diálogo Estructurado del GCF con América Latina</a:t>
            </a:r>
          </a:p>
          <a:p>
            <a:pPr marL="0" indent="0">
              <a:lnSpc>
                <a:spcPct val="80000"/>
              </a:lnSpc>
              <a:buNone/>
            </a:pPr>
            <a:r>
              <a:rPr lang="es-ES" sz="2000" b="1" noProof="1">
                <a:solidFill>
                  <a:srgbClr val="246B52"/>
                </a:solidFill>
                <a:ea typeface="Corbel"/>
                <a:cs typeface="Corbel"/>
              </a:rPr>
              <a:t>Bogotá, Colombia</a:t>
            </a:r>
          </a:p>
          <a:p>
            <a:pPr marL="0" indent="0">
              <a:lnSpc>
                <a:spcPct val="80000"/>
              </a:lnSpc>
              <a:buNone/>
            </a:pPr>
            <a:r>
              <a:rPr lang="es-ES" sz="2000" b="1" noProof="1">
                <a:solidFill>
                  <a:srgbClr val="246B52"/>
                </a:solidFill>
                <a:ea typeface="Corbel"/>
                <a:cs typeface="Corbel"/>
              </a:rPr>
              <a:t>5-8 de Marzo de 2018</a:t>
            </a:r>
            <a:endParaRPr lang="es-ES" sz="2000" b="1" dirty="0">
              <a:solidFill>
                <a:srgbClr val="246B52"/>
              </a:solidFill>
              <a:ea typeface="Corbel"/>
              <a:cs typeface="Corbel"/>
            </a:endParaRPr>
          </a:p>
          <a:p>
            <a:pPr marL="0" indent="0">
              <a:lnSpc>
                <a:spcPct val="80000"/>
              </a:lnSpc>
              <a:buNone/>
            </a:pPr>
            <a:endParaRPr lang="es-ES_tradnl" sz="2000" i="1" dirty="0">
              <a:solidFill>
                <a:srgbClr val="0B5B6B"/>
              </a:solidFill>
              <a:ea typeface="Corbel"/>
              <a:cs typeface="Corbel"/>
            </a:endParaRPr>
          </a:p>
        </p:txBody>
      </p:sp>
    </p:spTree>
    <p:extLst>
      <p:ext uri="{BB962C8B-B14F-4D97-AF65-F5344CB8AC3E}">
        <p14:creationId xmlns:p14="http://schemas.microsoft.com/office/powerpoint/2010/main" val="3464784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903513" y="1839686"/>
          <a:ext cx="7576457" cy="4365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252249" y="871044"/>
            <a:ext cx="8145042" cy="634708"/>
          </a:xfrm>
          <a:prstGeom prst="rect">
            <a:avLst/>
          </a:prstGeom>
        </p:spPr>
        <p:txBody>
          <a:bodyPr>
            <a:noAutofit/>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r">
              <a:lnSpc>
                <a:spcPct val="90000"/>
              </a:lnSpc>
            </a:pPr>
            <a:r>
              <a:rPr lang="es-ES_tradnl" sz="3600" b="1" dirty="0"/>
              <a:t>Modalidades de Acceso</a:t>
            </a:r>
          </a:p>
        </p:txBody>
      </p:sp>
      <p:sp>
        <p:nvSpPr>
          <p:cNvPr id="8" name="Arrow: Right 7">
            <a:extLst>
              <a:ext uri="{FF2B5EF4-FFF2-40B4-BE49-F238E27FC236}">
                <a16:creationId xmlns:a16="http://schemas.microsoft.com/office/drawing/2014/main" id="{C17F954E-11BB-40C4-860B-CBBC17FE672E}"/>
              </a:ext>
            </a:extLst>
          </p:cNvPr>
          <p:cNvSpPr/>
          <p:nvPr/>
        </p:nvSpPr>
        <p:spPr>
          <a:xfrm rot="2825486">
            <a:off x="3697308" y="4611688"/>
            <a:ext cx="463188" cy="154795"/>
          </a:xfrm>
          <a:prstGeom prst="rightArrow">
            <a:avLst>
              <a:gd name="adj1" fmla="val 66700"/>
              <a:gd name="adj2" fmla="val 50000"/>
            </a:avLst>
          </a:prstGeom>
        </p:spPr>
        <p:style>
          <a:lnRef idx="0">
            <a:schemeClr val="accent2">
              <a:tint val="60000"/>
              <a:hueOff val="0"/>
              <a:satOff val="0"/>
              <a:lumOff val="0"/>
              <a:alphaOff val="0"/>
            </a:schemeClr>
          </a:lnRef>
          <a:fillRef idx="1">
            <a:schemeClr val="accent2">
              <a:tint val="60000"/>
              <a:hueOff val="0"/>
              <a:satOff val="0"/>
              <a:lumOff val="0"/>
              <a:alphaOff val="0"/>
            </a:schemeClr>
          </a:fillRef>
          <a:effectRef idx="0">
            <a:schemeClr val="accent2">
              <a:tint val="60000"/>
              <a:hueOff val="0"/>
              <a:satOff val="0"/>
              <a:lumOff val="0"/>
              <a:alphaOff val="0"/>
            </a:schemeClr>
          </a:effectRef>
          <a:fontRef idx="minor">
            <a:schemeClr val="lt1"/>
          </a:fontRef>
        </p:style>
      </p:sp>
    </p:spTree>
    <p:extLst>
      <p:ext uri="{BB962C8B-B14F-4D97-AF65-F5344CB8AC3E}">
        <p14:creationId xmlns:p14="http://schemas.microsoft.com/office/powerpoint/2010/main" val="64513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graphicEl>
                                              <a:dgm id="{E0B6E4D5-2666-4A21-A9AD-345F48AF2984}"/>
                                            </p:graphicEl>
                                          </p:spTgt>
                                        </p:tgtEl>
                                        <p:attrNameLst>
                                          <p:attrName>style.visibility</p:attrName>
                                        </p:attrNameLst>
                                      </p:cBhvr>
                                      <p:to>
                                        <p:strVal val="visible"/>
                                      </p:to>
                                    </p:set>
                                    <p:animEffect transition="in" filter="wipe(left)">
                                      <p:cBhvr>
                                        <p:cTn id="7" dur="1000"/>
                                        <p:tgtEl>
                                          <p:spTgt spid="3">
                                            <p:graphicEl>
                                              <a:dgm id="{E0B6E4D5-2666-4A21-A9AD-345F48AF298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graphicEl>
                                              <a:dgm id="{9B86E910-D9A4-487C-BD81-7CF3EAEE7343}"/>
                                            </p:graphicEl>
                                          </p:spTgt>
                                        </p:tgtEl>
                                        <p:attrNameLst>
                                          <p:attrName>style.visibility</p:attrName>
                                        </p:attrNameLst>
                                      </p:cBhvr>
                                      <p:to>
                                        <p:strVal val="visible"/>
                                      </p:to>
                                    </p:set>
                                    <p:animEffect transition="in" filter="wipe(left)">
                                      <p:cBhvr>
                                        <p:cTn id="12" dur="1000"/>
                                        <p:tgtEl>
                                          <p:spTgt spid="3">
                                            <p:graphicEl>
                                              <a:dgm id="{9B86E910-D9A4-487C-BD81-7CF3EAEE7343}"/>
                                            </p:graphic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graphicEl>
                                              <a:dgm id="{2D6F8BCC-1C5F-4604-9FCA-663F35C1D0AA}"/>
                                            </p:graphicEl>
                                          </p:spTgt>
                                        </p:tgtEl>
                                        <p:attrNameLst>
                                          <p:attrName>style.visibility</p:attrName>
                                        </p:attrNameLst>
                                      </p:cBhvr>
                                      <p:to>
                                        <p:strVal val="visible"/>
                                      </p:to>
                                    </p:set>
                                    <p:animEffect transition="in" filter="wipe(left)">
                                      <p:cBhvr>
                                        <p:cTn id="15" dur="1000"/>
                                        <p:tgtEl>
                                          <p:spTgt spid="3">
                                            <p:graphicEl>
                                              <a:dgm id="{2D6F8BCC-1C5F-4604-9FCA-663F35C1D0A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graphicEl>
                                              <a:dgm id="{946D72F9-7637-4DA8-BD58-9A17FEFD782F}"/>
                                            </p:graphicEl>
                                          </p:spTgt>
                                        </p:tgtEl>
                                        <p:attrNameLst>
                                          <p:attrName>style.visibility</p:attrName>
                                        </p:attrNameLst>
                                      </p:cBhvr>
                                      <p:to>
                                        <p:strVal val="visible"/>
                                      </p:to>
                                    </p:set>
                                    <p:animEffect transition="in" filter="wipe(left)">
                                      <p:cBhvr>
                                        <p:cTn id="20" dur="1000"/>
                                        <p:tgtEl>
                                          <p:spTgt spid="3">
                                            <p:graphicEl>
                                              <a:dgm id="{946D72F9-7637-4DA8-BD58-9A17FEFD782F}"/>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graphicEl>
                                              <a:dgm id="{FA578379-A401-4711-99A2-E7D821C90F8D}"/>
                                            </p:graphicEl>
                                          </p:spTgt>
                                        </p:tgtEl>
                                        <p:attrNameLst>
                                          <p:attrName>style.visibility</p:attrName>
                                        </p:attrNameLst>
                                      </p:cBhvr>
                                      <p:to>
                                        <p:strVal val="visible"/>
                                      </p:to>
                                    </p:set>
                                    <p:animEffect transition="in" filter="wipe(left)">
                                      <p:cBhvr>
                                        <p:cTn id="25" dur="1000"/>
                                        <p:tgtEl>
                                          <p:spTgt spid="3">
                                            <p:graphicEl>
                                              <a:dgm id="{FA578379-A401-4711-99A2-E7D821C90F8D}"/>
                                            </p:graphic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graphicEl>
                                              <a:dgm id="{F67659CD-F916-4AA7-B4C5-A301B928B9B5}"/>
                                            </p:graphicEl>
                                          </p:spTgt>
                                        </p:tgtEl>
                                        <p:attrNameLst>
                                          <p:attrName>style.visibility</p:attrName>
                                        </p:attrNameLst>
                                      </p:cBhvr>
                                      <p:to>
                                        <p:strVal val="visible"/>
                                      </p:to>
                                    </p:set>
                                    <p:animEffect transition="in" filter="wipe(left)">
                                      <p:cBhvr>
                                        <p:cTn id="28" dur="1000"/>
                                        <p:tgtEl>
                                          <p:spTgt spid="3">
                                            <p:graphicEl>
                                              <a:dgm id="{F67659CD-F916-4AA7-B4C5-A301B928B9B5}"/>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graphicEl>
                                              <a:dgm id="{416F9EA8-C260-433A-87D9-152CF7309996}"/>
                                            </p:graphicEl>
                                          </p:spTgt>
                                        </p:tgtEl>
                                        <p:attrNameLst>
                                          <p:attrName>style.visibility</p:attrName>
                                        </p:attrNameLst>
                                      </p:cBhvr>
                                      <p:to>
                                        <p:strVal val="visible"/>
                                      </p:to>
                                    </p:set>
                                    <p:animEffect transition="in" filter="wipe(left)">
                                      <p:cBhvr>
                                        <p:cTn id="33" dur="1000"/>
                                        <p:tgtEl>
                                          <p:spTgt spid="3">
                                            <p:graphicEl>
                                              <a:dgm id="{416F9EA8-C260-433A-87D9-152CF7309996}"/>
                                            </p:graphic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graphicEl>
                                              <a:dgm id="{6DFDFD32-EB65-4CF7-8F62-1C4698E5D43B}"/>
                                            </p:graphicEl>
                                          </p:spTgt>
                                        </p:tgtEl>
                                        <p:attrNameLst>
                                          <p:attrName>style.visibility</p:attrName>
                                        </p:attrNameLst>
                                      </p:cBhvr>
                                      <p:to>
                                        <p:strVal val="visible"/>
                                      </p:to>
                                    </p:set>
                                    <p:animEffect transition="in" filter="wipe(left)">
                                      <p:cBhvr>
                                        <p:cTn id="36" dur="1000"/>
                                        <p:tgtEl>
                                          <p:spTgt spid="3">
                                            <p:graphicEl>
                                              <a:dgm id="{6DFDFD32-EB65-4CF7-8F62-1C4698E5D43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463" y="421240"/>
            <a:ext cx="6643924" cy="871196"/>
          </a:xfrm>
        </p:spPr>
        <p:txBody>
          <a:bodyPr/>
          <a:lstStyle/>
          <a:p>
            <a:r>
              <a:rPr lang="es-AR" sz="3200" dirty="0"/>
              <a:t>Montos aprobados en Am</a:t>
            </a:r>
            <a:r>
              <a:rPr lang="es-ES" sz="3200" dirty="0" err="1"/>
              <a:t>érica</a:t>
            </a:r>
            <a:r>
              <a:rPr lang="es-ES" sz="3200" dirty="0"/>
              <a:t> Latina</a:t>
            </a:r>
            <a:r>
              <a:rPr lang="es-AR" sz="3200" dirty="0"/>
              <a:t> por áreas de apoyo</a:t>
            </a:r>
          </a:p>
        </p:txBody>
      </p:sp>
      <p:graphicFrame>
        <p:nvGraphicFramePr>
          <p:cNvPr id="4" name="Chart 3"/>
          <p:cNvGraphicFramePr/>
          <p:nvPr>
            <p:extLst/>
          </p:nvPr>
        </p:nvGraphicFramePr>
        <p:xfrm>
          <a:off x="1223010" y="1840230"/>
          <a:ext cx="6668453" cy="4371970"/>
        </p:xfrm>
        <a:graphic>
          <a:graphicData uri="http://schemas.openxmlformats.org/drawingml/2006/chart">
            <c:chart xmlns:c="http://schemas.openxmlformats.org/drawingml/2006/chart" xmlns:r="http://schemas.openxmlformats.org/officeDocument/2006/relationships" r:id="rId2"/>
          </a:graphicData>
        </a:graphic>
      </p:graphicFrame>
      <p:sp>
        <p:nvSpPr>
          <p:cNvPr id="5" name="Subtitle 2">
            <a:extLst>
              <a:ext uri="{FF2B5EF4-FFF2-40B4-BE49-F238E27FC236}">
                <a16:creationId xmlns:a16="http://schemas.microsoft.com/office/drawing/2014/main" id="{9DCB8499-21F7-4CE2-A371-6952AC783DDC}"/>
              </a:ext>
            </a:extLst>
          </p:cNvPr>
          <p:cNvSpPr txBox="1">
            <a:spLocks/>
          </p:cNvSpPr>
          <p:nvPr/>
        </p:nvSpPr>
        <p:spPr>
          <a:xfrm>
            <a:off x="7689544" y="6426123"/>
            <a:ext cx="1352550" cy="239258"/>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a:solidFill>
                  <a:schemeClr val="tx1">
                    <a:lumMod val="95000"/>
                    <a:lumOff val="5000"/>
                  </a:schemeClr>
                </a:solidFill>
                <a:ea typeface="Corbel"/>
                <a:cs typeface="Corbel"/>
              </a:rPr>
              <a:t>As of  2 March 2018</a:t>
            </a:r>
          </a:p>
        </p:txBody>
      </p:sp>
      <p:sp>
        <p:nvSpPr>
          <p:cNvPr id="6" name="Rectangle 5">
            <a:extLst>
              <a:ext uri="{FF2B5EF4-FFF2-40B4-BE49-F238E27FC236}">
                <a16:creationId xmlns:a16="http://schemas.microsoft.com/office/drawing/2014/main" id="{E68D9DB3-AE18-4DAC-B99B-43D67F3858EF}"/>
              </a:ext>
            </a:extLst>
          </p:cNvPr>
          <p:cNvSpPr/>
          <p:nvPr/>
        </p:nvSpPr>
        <p:spPr>
          <a:xfrm>
            <a:off x="1739708" y="5086874"/>
            <a:ext cx="7302386" cy="964880"/>
          </a:xfrm>
          <a:prstGeom prst="rect">
            <a:avLst/>
          </a:prstGeom>
          <a:solidFill>
            <a:schemeClr val="bg1"/>
          </a:solidFill>
        </p:spPr>
        <p:txBody>
          <a:bodyPr wrap="square">
            <a:spAutoFit/>
          </a:bodyPr>
          <a:lstStyle/>
          <a:p>
            <a:pPr marL="0" lvl="1" defTabSz="889000">
              <a:lnSpc>
                <a:spcPct val="90000"/>
              </a:lnSpc>
              <a:spcBef>
                <a:spcPct val="0"/>
              </a:spcBef>
              <a:spcAft>
                <a:spcPct val="15000"/>
              </a:spcAft>
              <a:buClr>
                <a:srgbClr val="1E6271"/>
              </a:buClr>
            </a:pPr>
            <a:r>
              <a:rPr lang="es-ES_tradnl" sz="1400" dirty="0"/>
              <a:t>Fortalecimiento de la AND</a:t>
            </a:r>
          </a:p>
          <a:p>
            <a:pPr marL="0" lvl="1" defTabSz="889000">
              <a:lnSpc>
                <a:spcPct val="90000"/>
              </a:lnSpc>
              <a:spcBef>
                <a:spcPct val="0"/>
              </a:spcBef>
              <a:spcAft>
                <a:spcPct val="15000"/>
              </a:spcAft>
              <a:buClr>
                <a:srgbClr val="1E6271"/>
              </a:buClr>
            </a:pPr>
            <a:r>
              <a:rPr lang="es-ES_tradnl" sz="1400" dirty="0"/>
              <a:t>Marcos de trabajo estratégico, incluyendo programas de país</a:t>
            </a:r>
          </a:p>
          <a:p>
            <a:pPr marL="0" lvl="1" defTabSz="889000">
              <a:lnSpc>
                <a:spcPct val="90000"/>
              </a:lnSpc>
              <a:spcBef>
                <a:spcPct val="0"/>
              </a:spcBef>
              <a:spcAft>
                <a:spcPct val="15000"/>
              </a:spcAft>
              <a:buClr>
                <a:srgbClr val="1E6271"/>
              </a:buClr>
            </a:pPr>
            <a:r>
              <a:rPr lang="es-ES_tradnl" sz="1400" dirty="0"/>
              <a:t>Apoyo para entidades de acceso directo</a:t>
            </a:r>
          </a:p>
          <a:p>
            <a:pPr marL="0" lvl="1" defTabSz="889000">
              <a:lnSpc>
                <a:spcPct val="90000"/>
              </a:lnSpc>
              <a:spcBef>
                <a:spcPct val="0"/>
              </a:spcBef>
              <a:spcAft>
                <a:spcPct val="15000"/>
              </a:spcAft>
              <a:buClr>
                <a:srgbClr val="1E6271"/>
              </a:buClr>
            </a:pPr>
            <a:r>
              <a:rPr lang="es-ES_tradnl" sz="1400" dirty="0"/>
              <a:t>Planes Nacionales de Adaptación (</a:t>
            </a:r>
            <a:r>
              <a:rPr lang="es-ES_tradnl" sz="1400" noProof="1"/>
              <a:t>PNA)</a:t>
            </a:r>
            <a:r>
              <a:rPr lang="es-ES_tradnl" sz="1400" dirty="0"/>
              <a:t> y/u otros procesos de planificación para la adaptación</a:t>
            </a:r>
          </a:p>
        </p:txBody>
      </p:sp>
    </p:spTree>
    <p:extLst>
      <p:ext uri="{BB962C8B-B14F-4D97-AF65-F5344CB8AC3E}">
        <p14:creationId xmlns:p14="http://schemas.microsoft.com/office/powerpoint/2010/main" val="1144152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602544" y="3038280"/>
            <a:ext cx="3933825" cy="781440"/>
          </a:xfrm>
          <a:prstGeom prst="rect">
            <a:avLst/>
          </a:prstGeom>
        </p:spPr>
        <p:txBody>
          <a:bodyPr>
            <a:normAutofit fontScale="77500" lnSpcReduction="20000"/>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ctr">
              <a:lnSpc>
                <a:spcPct val="90000"/>
              </a:lnSpc>
            </a:pPr>
            <a:r>
              <a:rPr lang="en-US" sz="4000" b="1" dirty="0">
                <a:solidFill>
                  <a:srgbClr val="0B5B6B"/>
                </a:solidFill>
              </a:rPr>
              <a:t>Parte II:  El </a:t>
            </a:r>
            <a:r>
              <a:rPr lang="en-US" sz="4000" b="1" dirty="0" err="1">
                <a:solidFill>
                  <a:srgbClr val="0B5B6B"/>
                </a:solidFill>
              </a:rPr>
              <a:t>proceso</a:t>
            </a:r>
            <a:r>
              <a:rPr lang="en-US" sz="4000" b="1" dirty="0">
                <a:solidFill>
                  <a:srgbClr val="0B5B6B"/>
                </a:solidFill>
              </a:rPr>
              <a:t> de </a:t>
            </a:r>
            <a:r>
              <a:rPr lang="en-US" sz="4000" b="1" dirty="0" err="1">
                <a:solidFill>
                  <a:srgbClr val="0B5B6B"/>
                </a:solidFill>
              </a:rPr>
              <a:t>Acreditaci</a:t>
            </a:r>
            <a:r>
              <a:rPr lang="es-ES" sz="4000" b="1" dirty="0" err="1">
                <a:solidFill>
                  <a:srgbClr val="0B5B6B"/>
                </a:solidFill>
              </a:rPr>
              <a:t>ón</a:t>
            </a:r>
            <a:endParaRPr lang="en-US" sz="4000" b="1" dirty="0">
              <a:solidFill>
                <a:srgbClr val="0B5B6B"/>
              </a:solidFill>
            </a:endParaRPr>
          </a:p>
        </p:txBody>
      </p:sp>
    </p:spTree>
    <p:extLst>
      <p:ext uri="{BB962C8B-B14F-4D97-AF65-F5344CB8AC3E}">
        <p14:creationId xmlns:p14="http://schemas.microsoft.com/office/powerpoint/2010/main" val="2626418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48"/>
          <p:cNvSpPr>
            <a:spLocks/>
          </p:cNvSpPr>
          <p:nvPr/>
        </p:nvSpPr>
        <p:spPr bwMode="auto">
          <a:xfrm>
            <a:off x="2997332" y="3493744"/>
            <a:ext cx="1088044" cy="830320"/>
          </a:xfrm>
          <a:custGeom>
            <a:avLst/>
            <a:gdLst>
              <a:gd name="T0" fmla="*/ 0 w 971"/>
              <a:gd name="T1" fmla="*/ 74 h 741"/>
              <a:gd name="T2" fmla="*/ 653 w 971"/>
              <a:gd name="T3" fmla="*/ 0 h 741"/>
              <a:gd name="T4" fmla="*/ 971 w 971"/>
              <a:gd name="T5" fmla="*/ 384 h 741"/>
              <a:gd name="T6" fmla="*/ 403 w 971"/>
              <a:gd name="T7" fmla="*/ 741 h 741"/>
              <a:gd name="T8" fmla="*/ 133 w 971"/>
              <a:gd name="T9" fmla="*/ 566 h 741"/>
              <a:gd name="T10" fmla="*/ 0 w 971"/>
              <a:gd name="T11" fmla="*/ 74 h 741"/>
            </a:gdLst>
            <a:ahLst/>
            <a:cxnLst>
              <a:cxn ang="0">
                <a:pos x="T0" y="T1"/>
              </a:cxn>
              <a:cxn ang="0">
                <a:pos x="T2" y="T3"/>
              </a:cxn>
              <a:cxn ang="0">
                <a:pos x="T4" y="T5"/>
              </a:cxn>
              <a:cxn ang="0">
                <a:pos x="T6" y="T7"/>
              </a:cxn>
              <a:cxn ang="0">
                <a:pos x="T8" y="T9"/>
              </a:cxn>
              <a:cxn ang="0">
                <a:pos x="T10" y="T11"/>
              </a:cxn>
            </a:cxnLst>
            <a:rect l="0" t="0" r="r" b="b"/>
            <a:pathLst>
              <a:path w="971" h="741">
                <a:moveTo>
                  <a:pt x="0" y="74"/>
                </a:moveTo>
                <a:lnTo>
                  <a:pt x="653" y="0"/>
                </a:lnTo>
                <a:lnTo>
                  <a:pt x="971" y="384"/>
                </a:lnTo>
                <a:lnTo>
                  <a:pt x="403" y="741"/>
                </a:lnTo>
                <a:lnTo>
                  <a:pt x="133" y="566"/>
                </a:lnTo>
                <a:lnTo>
                  <a:pt x="0" y="74"/>
                </a:lnTo>
                <a:close/>
              </a:path>
            </a:pathLst>
          </a:custGeom>
          <a:solidFill>
            <a:srgbClr val="2C3F50">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16" name="Freeform 49"/>
          <p:cNvSpPr>
            <a:spLocks/>
          </p:cNvSpPr>
          <p:nvPr/>
        </p:nvSpPr>
        <p:spPr bwMode="auto">
          <a:xfrm>
            <a:off x="3286432" y="3555373"/>
            <a:ext cx="665601" cy="440372"/>
          </a:xfrm>
          <a:custGeom>
            <a:avLst/>
            <a:gdLst>
              <a:gd name="T0" fmla="*/ 36 w 594"/>
              <a:gd name="T1" fmla="*/ 393 h 393"/>
              <a:gd name="T2" fmla="*/ 594 w 594"/>
              <a:gd name="T3" fmla="*/ 331 h 393"/>
              <a:gd name="T4" fmla="*/ 407 w 594"/>
              <a:gd name="T5" fmla="*/ 80 h 393"/>
              <a:gd name="T6" fmla="*/ 152 w 594"/>
              <a:gd name="T7" fmla="*/ 0 h 393"/>
              <a:gd name="T8" fmla="*/ 0 w 594"/>
              <a:gd name="T9" fmla="*/ 42 h 393"/>
              <a:gd name="T10" fmla="*/ 0 w 594"/>
              <a:gd name="T11" fmla="*/ 246 h 393"/>
              <a:gd name="T12" fmla="*/ 36 w 594"/>
              <a:gd name="T13" fmla="*/ 393 h 393"/>
            </a:gdLst>
            <a:ahLst/>
            <a:cxnLst>
              <a:cxn ang="0">
                <a:pos x="T0" y="T1"/>
              </a:cxn>
              <a:cxn ang="0">
                <a:pos x="T2" y="T3"/>
              </a:cxn>
              <a:cxn ang="0">
                <a:pos x="T4" y="T5"/>
              </a:cxn>
              <a:cxn ang="0">
                <a:pos x="T6" y="T7"/>
              </a:cxn>
              <a:cxn ang="0">
                <a:pos x="T8" y="T9"/>
              </a:cxn>
              <a:cxn ang="0">
                <a:pos x="T10" y="T11"/>
              </a:cxn>
              <a:cxn ang="0">
                <a:pos x="T12" y="T13"/>
              </a:cxn>
            </a:cxnLst>
            <a:rect l="0" t="0" r="r" b="b"/>
            <a:pathLst>
              <a:path w="594" h="393">
                <a:moveTo>
                  <a:pt x="36" y="393"/>
                </a:moveTo>
                <a:lnTo>
                  <a:pt x="594" y="331"/>
                </a:lnTo>
                <a:lnTo>
                  <a:pt x="407" y="80"/>
                </a:lnTo>
                <a:lnTo>
                  <a:pt x="152" y="0"/>
                </a:lnTo>
                <a:lnTo>
                  <a:pt x="0" y="42"/>
                </a:lnTo>
                <a:lnTo>
                  <a:pt x="0" y="246"/>
                </a:lnTo>
                <a:lnTo>
                  <a:pt x="36" y="393"/>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17" name="Freeform 50"/>
          <p:cNvSpPr>
            <a:spLocks/>
          </p:cNvSpPr>
          <p:nvPr/>
        </p:nvSpPr>
        <p:spPr bwMode="auto">
          <a:xfrm>
            <a:off x="3072408" y="4422671"/>
            <a:ext cx="596127" cy="930048"/>
          </a:xfrm>
          <a:custGeom>
            <a:avLst/>
            <a:gdLst>
              <a:gd name="T0" fmla="*/ 55 w 225"/>
              <a:gd name="T1" fmla="*/ 351 h 351"/>
              <a:gd name="T2" fmla="*/ 210 w 225"/>
              <a:gd name="T3" fmla="*/ 304 h 351"/>
              <a:gd name="T4" fmla="*/ 225 w 225"/>
              <a:gd name="T5" fmla="*/ 70 h 351"/>
              <a:gd name="T6" fmla="*/ 163 w 225"/>
              <a:gd name="T7" fmla="*/ 0 h 351"/>
              <a:gd name="T8" fmla="*/ 36 w 225"/>
              <a:gd name="T9" fmla="*/ 84 h 351"/>
              <a:gd name="T10" fmla="*/ 0 w 225"/>
              <a:gd name="T11" fmla="*/ 200 h 351"/>
              <a:gd name="T12" fmla="*/ 55 w 225"/>
              <a:gd name="T13" fmla="*/ 351 h 351"/>
            </a:gdLst>
            <a:ahLst/>
            <a:cxnLst>
              <a:cxn ang="0">
                <a:pos x="T0" y="T1"/>
              </a:cxn>
              <a:cxn ang="0">
                <a:pos x="T2" y="T3"/>
              </a:cxn>
              <a:cxn ang="0">
                <a:pos x="T4" y="T5"/>
              </a:cxn>
              <a:cxn ang="0">
                <a:pos x="T6" y="T7"/>
              </a:cxn>
              <a:cxn ang="0">
                <a:pos x="T8" y="T9"/>
              </a:cxn>
              <a:cxn ang="0">
                <a:pos x="T10" y="T11"/>
              </a:cxn>
              <a:cxn ang="0">
                <a:pos x="T12" y="T13"/>
              </a:cxn>
            </a:cxnLst>
            <a:rect l="0" t="0" r="r" b="b"/>
            <a:pathLst>
              <a:path w="225" h="351">
                <a:moveTo>
                  <a:pt x="55" y="351"/>
                </a:moveTo>
                <a:cubicBezTo>
                  <a:pt x="210" y="304"/>
                  <a:pt x="210" y="304"/>
                  <a:pt x="210" y="304"/>
                </a:cubicBezTo>
                <a:cubicBezTo>
                  <a:pt x="225" y="70"/>
                  <a:pt x="225" y="70"/>
                  <a:pt x="225" y="70"/>
                </a:cubicBezTo>
                <a:cubicBezTo>
                  <a:pt x="163" y="0"/>
                  <a:pt x="163" y="0"/>
                  <a:pt x="163" y="0"/>
                </a:cubicBezTo>
                <a:cubicBezTo>
                  <a:pt x="163" y="0"/>
                  <a:pt x="38" y="82"/>
                  <a:pt x="36" y="84"/>
                </a:cubicBezTo>
                <a:cubicBezTo>
                  <a:pt x="35" y="85"/>
                  <a:pt x="0" y="200"/>
                  <a:pt x="0" y="200"/>
                </a:cubicBezTo>
                <a:lnTo>
                  <a:pt x="55" y="351"/>
                </a:lnTo>
                <a:close/>
              </a:path>
            </a:pathLst>
          </a:custGeom>
          <a:solidFill>
            <a:srgbClr val="2C3F50">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18" name="Freeform 51"/>
          <p:cNvSpPr>
            <a:spLocks/>
          </p:cNvSpPr>
          <p:nvPr/>
        </p:nvSpPr>
        <p:spPr bwMode="auto">
          <a:xfrm>
            <a:off x="3408570" y="4762195"/>
            <a:ext cx="867298" cy="633105"/>
          </a:xfrm>
          <a:custGeom>
            <a:avLst/>
            <a:gdLst>
              <a:gd name="T0" fmla="*/ 6 w 327"/>
              <a:gd name="T1" fmla="*/ 23 h 239"/>
              <a:gd name="T2" fmla="*/ 327 w 327"/>
              <a:gd name="T3" fmla="*/ 0 h 239"/>
              <a:gd name="T4" fmla="*/ 249 w 327"/>
              <a:gd name="T5" fmla="*/ 160 h 239"/>
              <a:gd name="T6" fmla="*/ 108 w 327"/>
              <a:gd name="T7" fmla="*/ 239 h 239"/>
              <a:gd name="T8" fmla="*/ 1 w 327"/>
              <a:gd name="T9" fmla="*/ 152 h 239"/>
              <a:gd name="T10" fmla="*/ 6 w 327"/>
              <a:gd name="T11" fmla="*/ 23 h 239"/>
            </a:gdLst>
            <a:ahLst/>
            <a:cxnLst>
              <a:cxn ang="0">
                <a:pos x="T0" y="T1"/>
              </a:cxn>
              <a:cxn ang="0">
                <a:pos x="T2" y="T3"/>
              </a:cxn>
              <a:cxn ang="0">
                <a:pos x="T4" y="T5"/>
              </a:cxn>
              <a:cxn ang="0">
                <a:pos x="T6" y="T7"/>
              </a:cxn>
              <a:cxn ang="0">
                <a:pos x="T8" y="T9"/>
              </a:cxn>
              <a:cxn ang="0">
                <a:pos x="T10" y="T11"/>
              </a:cxn>
            </a:cxnLst>
            <a:rect l="0" t="0" r="r" b="b"/>
            <a:pathLst>
              <a:path w="327" h="239">
                <a:moveTo>
                  <a:pt x="6" y="23"/>
                </a:moveTo>
                <a:cubicBezTo>
                  <a:pt x="327" y="0"/>
                  <a:pt x="327" y="0"/>
                  <a:pt x="327" y="0"/>
                </a:cubicBezTo>
                <a:cubicBezTo>
                  <a:pt x="249" y="160"/>
                  <a:pt x="249" y="160"/>
                  <a:pt x="249" y="160"/>
                </a:cubicBezTo>
                <a:cubicBezTo>
                  <a:pt x="249" y="160"/>
                  <a:pt x="113" y="239"/>
                  <a:pt x="108" y="239"/>
                </a:cubicBezTo>
                <a:cubicBezTo>
                  <a:pt x="103" y="238"/>
                  <a:pt x="3" y="152"/>
                  <a:pt x="1" y="152"/>
                </a:cubicBezTo>
                <a:cubicBezTo>
                  <a:pt x="0" y="151"/>
                  <a:pt x="6" y="23"/>
                  <a:pt x="6" y="23"/>
                </a:cubicBez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1" name="Freeform 52"/>
          <p:cNvSpPr>
            <a:spLocks/>
          </p:cNvSpPr>
          <p:nvPr/>
        </p:nvSpPr>
        <p:spPr bwMode="auto">
          <a:xfrm>
            <a:off x="3557602" y="3767155"/>
            <a:ext cx="662239" cy="1158638"/>
          </a:xfrm>
          <a:custGeom>
            <a:avLst/>
            <a:gdLst>
              <a:gd name="T0" fmla="*/ 94 w 591"/>
              <a:gd name="T1" fmla="*/ 1034 h 1034"/>
              <a:gd name="T2" fmla="*/ 579 w 591"/>
              <a:gd name="T3" fmla="*/ 968 h 1034"/>
              <a:gd name="T4" fmla="*/ 591 w 591"/>
              <a:gd name="T5" fmla="*/ 497 h 1034"/>
              <a:gd name="T6" fmla="*/ 402 w 591"/>
              <a:gd name="T7" fmla="*/ 24 h 1034"/>
              <a:gd name="T8" fmla="*/ 321 w 591"/>
              <a:gd name="T9" fmla="*/ 0 h 1034"/>
              <a:gd name="T10" fmla="*/ 0 w 591"/>
              <a:gd name="T11" fmla="*/ 19 h 1034"/>
              <a:gd name="T12" fmla="*/ 94 w 591"/>
              <a:gd name="T13" fmla="*/ 1034 h 1034"/>
            </a:gdLst>
            <a:ahLst/>
            <a:cxnLst>
              <a:cxn ang="0">
                <a:pos x="T0" y="T1"/>
              </a:cxn>
              <a:cxn ang="0">
                <a:pos x="T2" y="T3"/>
              </a:cxn>
              <a:cxn ang="0">
                <a:pos x="T4" y="T5"/>
              </a:cxn>
              <a:cxn ang="0">
                <a:pos x="T6" y="T7"/>
              </a:cxn>
              <a:cxn ang="0">
                <a:pos x="T8" y="T9"/>
              </a:cxn>
              <a:cxn ang="0">
                <a:pos x="T10" y="T11"/>
              </a:cxn>
              <a:cxn ang="0">
                <a:pos x="T12" y="T13"/>
              </a:cxn>
            </a:cxnLst>
            <a:rect l="0" t="0" r="r" b="b"/>
            <a:pathLst>
              <a:path w="591" h="1034">
                <a:moveTo>
                  <a:pt x="94" y="1034"/>
                </a:moveTo>
                <a:lnTo>
                  <a:pt x="579" y="968"/>
                </a:lnTo>
                <a:lnTo>
                  <a:pt x="591" y="497"/>
                </a:lnTo>
                <a:lnTo>
                  <a:pt x="402" y="24"/>
                </a:lnTo>
                <a:lnTo>
                  <a:pt x="321" y="0"/>
                </a:lnTo>
                <a:lnTo>
                  <a:pt x="0" y="19"/>
                </a:lnTo>
                <a:lnTo>
                  <a:pt x="94" y="1034"/>
                </a:lnTo>
                <a:close/>
              </a:path>
            </a:pathLst>
          </a:custGeom>
          <a:solidFill>
            <a:srgbClr val="2C3F50">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2" name="Freeform 53"/>
          <p:cNvSpPr>
            <a:spLocks/>
          </p:cNvSpPr>
          <p:nvPr/>
        </p:nvSpPr>
        <p:spPr bwMode="auto">
          <a:xfrm>
            <a:off x="4485219" y="2121660"/>
            <a:ext cx="782137" cy="789981"/>
          </a:xfrm>
          <a:custGeom>
            <a:avLst/>
            <a:gdLst>
              <a:gd name="T0" fmla="*/ 168 w 698"/>
              <a:gd name="T1" fmla="*/ 0 h 705"/>
              <a:gd name="T2" fmla="*/ 0 w 698"/>
              <a:gd name="T3" fmla="*/ 485 h 705"/>
              <a:gd name="T4" fmla="*/ 457 w 698"/>
              <a:gd name="T5" fmla="*/ 705 h 705"/>
              <a:gd name="T6" fmla="*/ 698 w 698"/>
              <a:gd name="T7" fmla="*/ 606 h 705"/>
              <a:gd name="T8" fmla="*/ 660 w 698"/>
              <a:gd name="T9" fmla="*/ 352 h 705"/>
              <a:gd name="T10" fmla="*/ 168 w 698"/>
              <a:gd name="T11" fmla="*/ 0 h 705"/>
            </a:gdLst>
            <a:ahLst/>
            <a:cxnLst>
              <a:cxn ang="0">
                <a:pos x="T0" y="T1"/>
              </a:cxn>
              <a:cxn ang="0">
                <a:pos x="T2" y="T3"/>
              </a:cxn>
              <a:cxn ang="0">
                <a:pos x="T4" y="T5"/>
              </a:cxn>
              <a:cxn ang="0">
                <a:pos x="T6" y="T7"/>
              </a:cxn>
              <a:cxn ang="0">
                <a:pos x="T8" y="T9"/>
              </a:cxn>
              <a:cxn ang="0">
                <a:pos x="T10" y="T11"/>
              </a:cxn>
            </a:cxnLst>
            <a:rect l="0" t="0" r="r" b="b"/>
            <a:pathLst>
              <a:path w="698" h="705">
                <a:moveTo>
                  <a:pt x="168" y="0"/>
                </a:moveTo>
                <a:lnTo>
                  <a:pt x="0" y="485"/>
                </a:lnTo>
                <a:lnTo>
                  <a:pt x="457" y="705"/>
                </a:lnTo>
                <a:lnTo>
                  <a:pt x="698" y="606"/>
                </a:lnTo>
                <a:lnTo>
                  <a:pt x="660" y="352"/>
                </a:lnTo>
                <a:lnTo>
                  <a:pt x="168" y="0"/>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3" name="Freeform 54"/>
          <p:cNvSpPr>
            <a:spLocks/>
          </p:cNvSpPr>
          <p:nvPr/>
        </p:nvSpPr>
        <p:spPr bwMode="auto">
          <a:xfrm>
            <a:off x="4305002" y="2680232"/>
            <a:ext cx="580440" cy="774293"/>
          </a:xfrm>
          <a:custGeom>
            <a:avLst/>
            <a:gdLst>
              <a:gd name="T0" fmla="*/ 518 w 518"/>
              <a:gd name="T1" fmla="*/ 71 h 691"/>
              <a:gd name="T2" fmla="*/ 303 w 518"/>
              <a:gd name="T3" fmla="*/ 691 h 691"/>
              <a:gd name="T4" fmla="*/ 45 w 518"/>
              <a:gd name="T5" fmla="*/ 407 h 691"/>
              <a:gd name="T6" fmla="*/ 0 w 518"/>
              <a:gd name="T7" fmla="*/ 94 h 691"/>
              <a:gd name="T8" fmla="*/ 166 w 518"/>
              <a:gd name="T9" fmla="*/ 0 h 691"/>
              <a:gd name="T10" fmla="*/ 518 w 518"/>
              <a:gd name="T11" fmla="*/ 71 h 691"/>
            </a:gdLst>
            <a:ahLst/>
            <a:cxnLst>
              <a:cxn ang="0">
                <a:pos x="T0" y="T1"/>
              </a:cxn>
              <a:cxn ang="0">
                <a:pos x="T2" y="T3"/>
              </a:cxn>
              <a:cxn ang="0">
                <a:pos x="T4" y="T5"/>
              </a:cxn>
              <a:cxn ang="0">
                <a:pos x="T6" y="T7"/>
              </a:cxn>
              <a:cxn ang="0">
                <a:pos x="T8" y="T9"/>
              </a:cxn>
              <a:cxn ang="0">
                <a:pos x="T10" y="T11"/>
              </a:cxn>
            </a:cxnLst>
            <a:rect l="0" t="0" r="r" b="b"/>
            <a:pathLst>
              <a:path w="518" h="691">
                <a:moveTo>
                  <a:pt x="518" y="71"/>
                </a:moveTo>
                <a:lnTo>
                  <a:pt x="303" y="691"/>
                </a:lnTo>
                <a:lnTo>
                  <a:pt x="45" y="407"/>
                </a:lnTo>
                <a:lnTo>
                  <a:pt x="0" y="94"/>
                </a:lnTo>
                <a:lnTo>
                  <a:pt x="166" y="0"/>
                </a:lnTo>
                <a:lnTo>
                  <a:pt x="518" y="71"/>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4" name="Freeform 55"/>
          <p:cNvSpPr>
            <a:spLocks/>
          </p:cNvSpPr>
          <p:nvPr/>
        </p:nvSpPr>
        <p:spPr bwMode="auto">
          <a:xfrm>
            <a:off x="5346913" y="2705460"/>
            <a:ext cx="989437" cy="657757"/>
          </a:xfrm>
          <a:custGeom>
            <a:avLst/>
            <a:gdLst>
              <a:gd name="T0" fmla="*/ 883 w 883"/>
              <a:gd name="T1" fmla="*/ 78 h 587"/>
              <a:gd name="T2" fmla="*/ 665 w 883"/>
              <a:gd name="T3" fmla="*/ 587 h 587"/>
              <a:gd name="T4" fmla="*/ 137 w 883"/>
              <a:gd name="T5" fmla="*/ 411 h 587"/>
              <a:gd name="T6" fmla="*/ 0 w 883"/>
              <a:gd name="T7" fmla="*/ 142 h 587"/>
              <a:gd name="T8" fmla="*/ 279 w 883"/>
              <a:gd name="T9" fmla="*/ 0 h 587"/>
              <a:gd name="T10" fmla="*/ 883 w 883"/>
              <a:gd name="T11" fmla="*/ 78 h 587"/>
            </a:gdLst>
            <a:ahLst/>
            <a:cxnLst>
              <a:cxn ang="0">
                <a:pos x="T0" y="T1"/>
              </a:cxn>
              <a:cxn ang="0">
                <a:pos x="T2" y="T3"/>
              </a:cxn>
              <a:cxn ang="0">
                <a:pos x="T4" y="T5"/>
              </a:cxn>
              <a:cxn ang="0">
                <a:pos x="T6" y="T7"/>
              </a:cxn>
              <a:cxn ang="0">
                <a:pos x="T8" y="T9"/>
              </a:cxn>
              <a:cxn ang="0">
                <a:pos x="T10" y="T11"/>
              </a:cxn>
            </a:cxnLst>
            <a:rect l="0" t="0" r="r" b="b"/>
            <a:pathLst>
              <a:path w="883" h="587">
                <a:moveTo>
                  <a:pt x="883" y="78"/>
                </a:moveTo>
                <a:lnTo>
                  <a:pt x="665" y="587"/>
                </a:lnTo>
                <a:lnTo>
                  <a:pt x="137" y="411"/>
                </a:lnTo>
                <a:lnTo>
                  <a:pt x="0" y="142"/>
                </a:lnTo>
                <a:lnTo>
                  <a:pt x="279" y="0"/>
                </a:lnTo>
                <a:lnTo>
                  <a:pt x="883" y="78"/>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5" name="Freeform 56"/>
          <p:cNvSpPr>
            <a:spLocks/>
          </p:cNvSpPr>
          <p:nvPr/>
        </p:nvSpPr>
        <p:spPr bwMode="auto">
          <a:xfrm>
            <a:off x="5436747" y="3078023"/>
            <a:ext cx="591645" cy="670083"/>
          </a:xfrm>
          <a:custGeom>
            <a:avLst/>
            <a:gdLst>
              <a:gd name="T0" fmla="*/ 83 w 223"/>
              <a:gd name="T1" fmla="*/ 0 h 253"/>
              <a:gd name="T2" fmla="*/ 0 w 223"/>
              <a:gd name="T3" fmla="*/ 241 h 253"/>
              <a:gd name="T4" fmla="*/ 118 w 223"/>
              <a:gd name="T5" fmla="*/ 253 h 253"/>
              <a:gd name="T6" fmla="*/ 223 w 223"/>
              <a:gd name="T7" fmla="*/ 193 h 253"/>
              <a:gd name="T8" fmla="*/ 203 w 223"/>
              <a:gd name="T9" fmla="*/ 75 h 253"/>
              <a:gd name="T10" fmla="*/ 83 w 223"/>
              <a:gd name="T11" fmla="*/ 0 h 253"/>
            </a:gdLst>
            <a:ahLst/>
            <a:cxnLst>
              <a:cxn ang="0">
                <a:pos x="T0" y="T1"/>
              </a:cxn>
              <a:cxn ang="0">
                <a:pos x="T2" y="T3"/>
              </a:cxn>
              <a:cxn ang="0">
                <a:pos x="T4" y="T5"/>
              </a:cxn>
              <a:cxn ang="0">
                <a:pos x="T6" y="T7"/>
              </a:cxn>
              <a:cxn ang="0">
                <a:pos x="T8" y="T9"/>
              </a:cxn>
              <a:cxn ang="0">
                <a:pos x="T10" y="T11"/>
              </a:cxn>
            </a:cxnLst>
            <a:rect l="0" t="0" r="r" b="b"/>
            <a:pathLst>
              <a:path w="223" h="253">
                <a:moveTo>
                  <a:pt x="83" y="0"/>
                </a:moveTo>
                <a:cubicBezTo>
                  <a:pt x="0" y="241"/>
                  <a:pt x="0" y="241"/>
                  <a:pt x="0" y="241"/>
                </a:cubicBezTo>
                <a:cubicBezTo>
                  <a:pt x="118" y="253"/>
                  <a:pt x="118" y="253"/>
                  <a:pt x="118" y="253"/>
                </a:cubicBezTo>
                <a:cubicBezTo>
                  <a:pt x="118" y="253"/>
                  <a:pt x="223" y="198"/>
                  <a:pt x="223" y="193"/>
                </a:cubicBezTo>
                <a:cubicBezTo>
                  <a:pt x="223" y="188"/>
                  <a:pt x="203" y="75"/>
                  <a:pt x="203" y="75"/>
                </a:cubicBezTo>
                <a:lnTo>
                  <a:pt x="83" y="0"/>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6" name="Freeform 57"/>
          <p:cNvSpPr>
            <a:spLocks/>
          </p:cNvSpPr>
          <p:nvPr/>
        </p:nvSpPr>
        <p:spPr bwMode="auto">
          <a:xfrm>
            <a:off x="4562535" y="2734594"/>
            <a:ext cx="1195616" cy="869539"/>
          </a:xfrm>
          <a:custGeom>
            <a:avLst/>
            <a:gdLst>
              <a:gd name="T0" fmla="*/ 451 w 451"/>
              <a:gd name="T1" fmla="*/ 138 h 328"/>
              <a:gd name="T2" fmla="*/ 400 w 451"/>
              <a:gd name="T3" fmla="*/ 327 h 328"/>
              <a:gd name="T4" fmla="*/ 22 w 451"/>
              <a:gd name="T5" fmla="*/ 247 h 328"/>
              <a:gd name="T6" fmla="*/ 0 w 451"/>
              <a:gd name="T7" fmla="*/ 169 h 328"/>
              <a:gd name="T8" fmla="*/ 42 w 451"/>
              <a:gd name="T9" fmla="*/ 0 h 328"/>
              <a:gd name="T10" fmla="*/ 451 w 451"/>
              <a:gd name="T11" fmla="*/ 138 h 328"/>
            </a:gdLst>
            <a:ahLst/>
            <a:cxnLst>
              <a:cxn ang="0">
                <a:pos x="T0" y="T1"/>
              </a:cxn>
              <a:cxn ang="0">
                <a:pos x="T2" y="T3"/>
              </a:cxn>
              <a:cxn ang="0">
                <a:pos x="T4" y="T5"/>
              </a:cxn>
              <a:cxn ang="0">
                <a:pos x="T6" y="T7"/>
              </a:cxn>
              <a:cxn ang="0">
                <a:pos x="T8" y="T9"/>
              </a:cxn>
              <a:cxn ang="0">
                <a:pos x="T10" y="T11"/>
              </a:cxn>
            </a:cxnLst>
            <a:rect l="0" t="0" r="r" b="b"/>
            <a:pathLst>
              <a:path w="451" h="328">
                <a:moveTo>
                  <a:pt x="451" y="138"/>
                </a:moveTo>
                <a:cubicBezTo>
                  <a:pt x="451" y="138"/>
                  <a:pt x="395" y="328"/>
                  <a:pt x="400" y="327"/>
                </a:cubicBezTo>
                <a:cubicBezTo>
                  <a:pt x="405" y="326"/>
                  <a:pt x="22" y="247"/>
                  <a:pt x="22" y="247"/>
                </a:cubicBezTo>
                <a:cubicBezTo>
                  <a:pt x="0" y="169"/>
                  <a:pt x="0" y="169"/>
                  <a:pt x="0" y="169"/>
                </a:cubicBezTo>
                <a:cubicBezTo>
                  <a:pt x="42" y="0"/>
                  <a:pt x="42" y="0"/>
                  <a:pt x="42" y="0"/>
                </a:cubicBezTo>
                <a:lnTo>
                  <a:pt x="451" y="138"/>
                </a:lnTo>
                <a:close/>
              </a:path>
            </a:pathLst>
          </a:custGeom>
          <a:solidFill>
            <a:srgbClr val="0B5B6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7" name="Freeform 58"/>
          <p:cNvSpPr>
            <a:spLocks/>
          </p:cNvSpPr>
          <p:nvPr/>
        </p:nvSpPr>
        <p:spPr bwMode="auto">
          <a:xfrm>
            <a:off x="4733924" y="5495027"/>
            <a:ext cx="1067875" cy="981593"/>
          </a:xfrm>
          <a:custGeom>
            <a:avLst/>
            <a:gdLst>
              <a:gd name="T0" fmla="*/ 473 w 953"/>
              <a:gd name="T1" fmla="*/ 876 h 876"/>
              <a:gd name="T2" fmla="*/ 0 w 953"/>
              <a:gd name="T3" fmla="*/ 261 h 876"/>
              <a:gd name="T4" fmla="*/ 236 w 953"/>
              <a:gd name="T5" fmla="*/ 0 h 876"/>
              <a:gd name="T6" fmla="*/ 953 w 953"/>
              <a:gd name="T7" fmla="*/ 0 h 876"/>
              <a:gd name="T8" fmla="*/ 773 w 953"/>
              <a:gd name="T9" fmla="*/ 348 h 876"/>
              <a:gd name="T10" fmla="*/ 473 w 953"/>
              <a:gd name="T11" fmla="*/ 876 h 876"/>
            </a:gdLst>
            <a:ahLst/>
            <a:cxnLst>
              <a:cxn ang="0">
                <a:pos x="T0" y="T1"/>
              </a:cxn>
              <a:cxn ang="0">
                <a:pos x="T2" y="T3"/>
              </a:cxn>
              <a:cxn ang="0">
                <a:pos x="T4" y="T5"/>
              </a:cxn>
              <a:cxn ang="0">
                <a:pos x="T6" y="T7"/>
              </a:cxn>
              <a:cxn ang="0">
                <a:pos x="T8" y="T9"/>
              </a:cxn>
              <a:cxn ang="0">
                <a:pos x="T10" y="T11"/>
              </a:cxn>
            </a:cxnLst>
            <a:rect l="0" t="0" r="r" b="b"/>
            <a:pathLst>
              <a:path w="953" h="876">
                <a:moveTo>
                  <a:pt x="473" y="876"/>
                </a:moveTo>
                <a:lnTo>
                  <a:pt x="0" y="261"/>
                </a:lnTo>
                <a:lnTo>
                  <a:pt x="236" y="0"/>
                </a:lnTo>
                <a:lnTo>
                  <a:pt x="953" y="0"/>
                </a:lnTo>
                <a:lnTo>
                  <a:pt x="773" y="348"/>
                </a:lnTo>
                <a:lnTo>
                  <a:pt x="473" y="876"/>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8" name="Freeform 59"/>
          <p:cNvSpPr>
            <a:spLocks/>
          </p:cNvSpPr>
          <p:nvPr/>
        </p:nvSpPr>
        <p:spPr bwMode="auto">
          <a:xfrm>
            <a:off x="4368873" y="4748748"/>
            <a:ext cx="906517" cy="1034259"/>
          </a:xfrm>
          <a:custGeom>
            <a:avLst/>
            <a:gdLst>
              <a:gd name="T0" fmla="*/ 342 w 342"/>
              <a:gd name="T1" fmla="*/ 309 h 390"/>
              <a:gd name="T2" fmla="*/ 112 w 342"/>
              <a:gd name="T3" fmla="*/ 0 h 390"/>
              <a:gd name="T4" fmla="*/ 2 w 342"/>
              <a:gd name="T5" fmla="*/ 198 h 390"/>
              <a:gd name="T6" fmla="*/ 102 w 342"/>
              <a:gd name="T7" fmla="*/ 340 h 390"/>
              <a:gd name="T8" fmla="*/ 252 w 342"/>
              <a:gd name="T9" fmla="*/ 390 h 390"/>
              <a:gd name="T10" fmla="*/ 342 w 342"/>
              <a:gd name="T11" fmla="*/ 309 h 390"/>
            </a:gdLst>
            <a:ahLst/>
            <a:cxnLst>
              <a:cxn ang="0">
                <a:pos x="T0" y="T1"/>
              </a:cxn>
              <a:cxn ang="0">
                <a:pos x="T2" y="T3"/>
              </a:cxn>
              <a:cxn ang="0">
                <a:pos x="T4" y="T5"/>
              </a:cxn>
              <a:cxn ang="0">
                <a:pos x="T6" y="T7"/>
              </a:cxn>
              <a:cxn ang="0">
                <a:pos x="T8" y="T9"/>
              </a:cxn>
              <a:cxn ang="0">
                <a:pos x="T10" y="T11"/>
              </a:cxn>
            </a:cxnLst>
            <a:rect l="0" t="0" r="r" b="b"/>
            <a:pathLst>
              <a:path w="342" h="390">
                <a:moveTo>
                  <a:pt x="342" y="309"/>
                </a:moveTo>
                <a:cubicBezTo>
                  <a:pt x="112" y="0"/>
                  <a:pt x="112" y="0"/>
                  <a:pt x="112" y="0"/>
                </a:cubicBezTo>
                <a:cubicBezTo>
                  <a:pt x="112" y="0"/>
                  <a:pt x="0" y="185"/>
                  <a:pt x="2" y="198"/>
                </a:cubicBezTo>
                <a:cubicBezTo>
                  <a:pt x="4" y="211"/>
                  <a:pt x="102" y="340"/>
                  <a:pt x="102" y="340"/>
                </a:cubicBezTo>
                <a:cubicBezTo>
                  <a:pt x="252" y="390"/>
                  <a:pt x="252" y="390"/>
                  <a:pt x="252" y="390"/>
                </a:cubicBezTo>
                <a:lnTo>
                  <a:pt x="342" y="309"/>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29" name="Freeform 60"/>
          <p:cNvSpPr>
            <a:spLocks/>
          </p:cNvSpPr>
          <p:nvPr/>
        </p:nvSpPr>
        <p:spPr bwMode="auto">
          <a:xfrm>
            <a:off x="5423056" y="4644538"/>
            <a:ext cx="1283018" cy="811271"/>
          </a:xfrm>
          <a:custGeom>
            <a:avLst/>
            <a:gdLst>
              <a:gd name="T0" fmla="*/ 1145 w 1145"/>
              <a:gd name="T1" fmla="*/ 648 h 724"/>
              <a:gd name="T2" fmla="*/ 722 w 1145"/>
              <a:gd name="T3" fmla="*/ 0 h 724"/>
              <a:gd name="T4" fmla="*/ 0 w 1145"/>
              <a:gd name="T5" fmla="*/ 35 h 724"/>
              <a:gd name="T6" fmla="*/ 532 w 1145"/>
              <a:gd name="T7" fmla="*/ 724 h 724"/>
              <a:gd name="T8" fmla="*/ 1145 w 1145"/>
              <a:gd name="T9" fmla="*/ 648 h 724"/>
            </a:gdLst>
            <a:ahLst/>
            <a:cxnLst>
              <a:cxn ang="0">
                <a:pos x="T0" y="T1"/>
              </a:cxn>
              <a:cxn ang="0">
                <a:pos x="T2" y="T3"/>
              </a:cxn>
              <a:cxn ang="0">
                <a:pos x="T4" y="T5"/>
              </a:cxn>
              <a:cxn ang="0">
                <a:pos x="T6" y="T7"/>
              </a:cxn>
              <a:cxn ang="0">
                <a:pos x="T8" y="T9"/>
              </a:cxn>
            </a:cxnLst>
            <a:rect l="0" t="0" r="r" b="b"/>
            <a:pathLst>
              <a:path w="1145" h="724">
                <a:moveTo>
                  <a:pt x="1145" y="648"/>
                </a:moveTo>
                <a:lnTo>
                  <a:pt x="722" y="0"/>
                </a:lnTo>
                <a:lnTo>
                  <a:pt x="0" y="35"/>
                </a:lnTo>
                <a:lnTo>
                  <a:pt x="532" y="724"/>
                </a:lnTo>
                <a:lnTo>
                  <a:pt x="1145" y="648"/>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0" name="Freeform 61"/>
          <p:cNvSpPr>
            <a:spLocks/>
          </p:cNvSpPr>
          <p:nvPr/>
        </p:nvSpPr>
        <p:spPr bwMode="auto">
          <a:xfrm>
            <a:off x="5479327" y="4324063"/>
            <a:ext cx="965905" cy="737315"/>
          </a:xfrm>
          <a:custGeom>
            <a:avLst/>
            <a:gdLst>
              <a:gd name="T0" fmla="*/ 177 w 364"/>
              <a:gd name="T1" fmla="*/ 278 h 278"/>
              <a:gd name="T2" fmla="*/ 0 w 364"/>
              <a:gd name="T3" fmla="*/ 22 h 278"/>
              <a:gd name="T4" fmla="*/ 163 w 364"/>
              <a:gd name="T5" fmla="*/ 0 h 278"/>
              <a:gd name="T6" fmla="*/ 344 w 364"/>
              <a:gd name="T7" fmla="*/ 71 h 278"/>
              <a:gd name="T8" fmla="*/ 357 w 364"/>
              <a:gd name="T9" fmla="*/ 198 h 278"/>
              <a:gd name="T10" fmla="*/ 177 w 364"/>
              <a:gd name="T11" fmla="*/ 278 h 278"/>
            </a:gdLst>
            <a:ahLst/>
            <a:cxnLst>
              <a:cxn ang="0">
                <a:pos x="T0" y="T1"/>
              </a:cxn>
              <a:cxn ang="0">
                <a:pos x="T2" y="T3"/>
              </a:cxn>
              <a:cxn ang="0">
                <a:pos x="T4" y="T5"/>
              </a:cxn>
              <a:cxn ang="0">
                <a:pos x="T6" y="T7"/>
              </a:cxn>
              <a:cxn ang="0">
                <a:pos x="T8" y="T9"/>
              </a:cxn>
              <a:cxn ang="0">
                <a:pos x="T10" y="T11"/>
              </a:cxn>
            </a:cxnLst>
            <a:rect l="0" t="0" r="r" b="b"/>
            <a:pathLst>
              <a:path w="364" h="278">
                <a:moveTo>
                  <a:pt x="177" y="278"/>
                </a:moveTo>
                <a:cubicBezTo>
                  <a:pt x="0" y="22"/>
                  <a:pt x="0" y="22"/>
                  <a:pt x="0" y="22"/>
                </a:cubicBezTo>
                <a:cubicBezTo>
                  <a:pt x="163" y="0"/>
                  <a:pt x="163" y="0"/>
                  <a:pt x="163" y="0"/>
                </a:cubicBezTo>
                <a:cubicBezTo>
                  <a:pt x="163" y="0"/>
                  <a:pt x="342" y="60"/>
                  <a:pt x="344" y="71"/>
                </a:cubicBezTo>
                <a:cubicBezTo>
                  <a:pt x="345" y="82"/>
                  <a:pt x="364" y="190"/>
                  <a:pt x="357" y="198"/>
                </a:cubicBezTo>
                <a:cubicBezTo>
                  <a:pt x="349" y="205"/>
                  <a:pt x="177" y="278"/>
                  <a:pt x="177" y="278"/>
                </a:cubicBez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1" name="Freeform 62"/>
          <p:cNvSpPr>
            <a:spLocks/>
          </p:cNvSpPr>
          <p:nvPr/>
        </p:nvSpPr>
        <p:spPr bwMode="auto">
          <a:xfrm>
            <a:off x="4788830" y="4530243"/>
            <a:ext cx="1272933" cy="1195616"/>
          </a:xfrm>
          <a:custGeom>
            <a:avLst/>
            <a:gdLst>
              <a:gd name="T0" fmla="*/ 480 w 480"/>
              <a:gd name="T1" fmla="*/ 205 h 451"/>
              <a:gd name="T2" fmla="*/ 334 w 480"/>
              <a:gd name="T3" fmla="*/ 0 h 451"/>
              <a:gd name="T4" fmla="*/ 143 w 480"/>
              <a:gd name="T5" fmla="*/ 47 h 451"/>
              <a:gd name="T6" fmla="*/ 0 w 480"/>
              <a:gd name="T7" fmla="*/ 235 h 451"/>
              <a:gd name="T8" fmla="*/ 122 w 480"/>
              <a:gd name="T9" fmla="*/ 451 h 451"/>
              <a:gd name="T10" fmla="*/ 480 w 480"/>
              <a:gd name="T11" fmla="*/ 205 h 451"/>
            </a:gdLst>
            <a:ahLst/>
            <a:cxnLst>
              <a:cxn ang="0">
                <a:pos x="T0" y="T1"/>
              </a:cxn>
              <a:cxn ang="0">
                <a:pos x="T2" y="T3"/>
              </a:cxn>
              <a:cxn ang="0">
                <a:pos x="T4" y="T5"/>
              </a:cxn>
              <a:cxn ang="0">
                <a:pos x="T6" y="T7"/>
              </a:cxn>
              <a:cxn ang="0">
                <a:pos x="T8" y="T9"/>
              </a:cxn>
              <a:cxn ang="0">
                <a:pos x="T10" y="T11"/>
              </a:cxn>
            </a:cxnLst>
            <a:rect l="0" t="0" r="r" b="b"/>
            <a:pathLst>
              <a:path w="480" h="451">
                <a:moveTo>
                  <a:pt x="480" y="205"/>
                </a:moveTo>
                <a:cubicBezTo>
                  <a:pt x="334" y="0"/>
                  <a:pt x="334" y="0"/>
                  <a:pt x="334" y="0"/>
                </a:cubicBezTo>
                <a:cubicBezTo>
                  <a:pt x="143" y="47"/>
                  <a:pt x="143" y="47"/>
                  <a:pt x="143" y="47"/>
                </a:cubicBezTo>
                <a:cubicBezTo>
                  <a:pt x="143" y="47"/>
                  <a:pt x="0" y="226"/>
                  <a:pt x="0" y="235"/>
                </a:cubicBezTo>
                <a:cubicBezTo>
                  <a:pt x="0" y="245"/>
                  <a:pt x="122" y="451"/>
                  <a:pt x="122" y="451"/>
                </a:cubicBezTo>
                <a:lnTo>
                  <a:pt x="480" y="205"/>
                </a:lnTo>
                <a:close/>
              </a:path>
            </a:pathLst>
          </a:custGeom>
          <a:solidFill>
            <a:srgbClr val="0B5B6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2" name="Freeform 63"/>
          <p:cNvSpPr>
            <a:spLocks/>
          </p:cNvSpPr>
          <p:nvPr/>
        </p:nvSpPr>
        <p:spPr bwMode="auto">
          <a:xfrm>
            <a:off x="3013020" y="2356395"/>
            <a:ext cx="1591166" cy="3993604"/>
          </a:xfrm>
          <a:custGeom>
            <a:avLst/>
            <a:gdLst>
              <a:gd name="T0" fmla="*/ 121 w 600"/>
              <a:gd name="T1" fmla="*/ 0 h 1506"/>
              <a:gd name="T2" fmla="*/ 0 w 600"/>
              <a:gd name="T3" fmla="*/ 438 h 1506"/>
              <a:gd name="T4" fmla="*/ 118 w 600"/>
              <a:gd name="T5" fmla="*/ 618 h 1506"/>
              <a:gd name="T6" fmla="*/ 119 w 600"/>
              <a:gd name="T7" fmla="*/ 615 h 1506"/>
              <a:gd name="T8" fmla="*/ 120 w 600"/>
              <a:gd name="T9" fmla="*/ 612 h 1506"/>
              <a:gd name="T10" fmla="*/ 121 w 600"/>
              <a:gd name="T11" fmla="*/ 610 h 1506"/>
              <a:gd name="T12" fmla="*/ 121 w 600"/>
              <a:gd name="T13" fmla="*/ 607 h 1506"/>
              <a:gd name="T14" fmla="*/ 151 w 600"/>
              <a:gd name="T15" fmla="*/ 544 h 1506"/>
              <a:gd name="T16" fmla="*/ 190 w 600"/>
              <a:gd name="T17" fmla="*/ 514 h 1506"/>
              <a:gd name="T18" fmla="*/ 235 w 600"/>
              <a:gd name="T19" fmla="*/ 519 h 1506"/>
              <a:gd name="T20" fmla="*/ 280 w 600"/>
              <a:gd name="T21" fmla="*/ 561 h 1506"/>
              <a:gd name="T22" fmla="*/ 316 w 600"/>
              <a:gd name="T23" fmla="*/ 636 h 1506"/>
              <a:gd name="T24" fmla="*/ 336 w 600"/>
              <a:gd name="T25" fmla="*/ 728 h 1506"/>
              <a:gd name="T26" fmla="*/ 339 w 600"/>
              <a:gd name="T27" fmla="*/ 824 h 1506"/>
              <a:gd name="T28" fmla="*/ 322 w 600"/>
              <a:gd name="T29" fmla="*/ 912 h 1506"/>
              <a:gd name="T30" fmla="*/ 290 w 600"/>
              <a:gd name="T31" fmla="*/ 973 h 1506"/>
              <a:gd name="T32" fmla="*/ 249 w 600"/>
              <a:gd name="T33" fmla="*/ 998 h 1506"/>
              <a:gd name="T34" fmla="*/ 204 w 600"/>
              <a:gd name="T35" fmla="*/ 987 h 1506"/>
              <a:gd name="T36" fmla="*/ 162 w 600"/>
              <a:gd name="T37" fmla="*/ 942 h 1506"/>
              <a:gd name="T38" fmla="*/ 160 w 600"/>
              <a:gd name="T39" fmla="*/ 939 h 1506"/>
              <a:gd name="T40" fmla="*/ 158 w 600"/>
              <a:gd name="T41" fmla="*/ 936 h 1506"/>
              <a:gd name="T42" fmla="*/ 157 w 600"/>
              <a:gd name="T43" fmla="*/ 933 h 1506"/>
              <a:gd name="T44" fmla="*/ 155 w 600"/>
              <a:gd name="T45" fmla="*/ 930 h 1506"/>
              <a:gd name="T46" fmla="*/ 88 w 600"/>
              <a:gd name="T47" fmla="*/ 1148 h 1506"/>
              <a:gd name="T48" fmla="*/ 303 w 600"/>
              <a:gd name="T49" fmla="*/ 1506 h 1506"/>
              <a:gd name="T50" fmla="*/ 600 w 600"/>
              <a:gd name="T51" fmla="*/ 655 h 1506"/>
              <a:gd name="T52" fmla="*/ 121 w 600"/>
              <a:gd name="T53"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0" h="1506">
                <a:moveTo>
                  <a:pt x="121" y="0"/>
                </a:moveTo>
                <a:cubicBezTo>
                  <a:pt x="0" y="438"/>
                  <a:pt x="0" y="438"/>
                  <a:pt x="0" y="438"/>
                </a:cubicBezTo>
                <a:cubicBezTo>
                  <a:pt x="118" y="618"/>
                  <a:pt x="118" y="618"/>
                  <a:pt x="118" y="618"/>
                </a:cubicBezTo>
                <a:cubicBezTo>
                  <a:pt x="119" y="617"/>
                  <a:pt x="119" y="616"/>
                  <a:pt x="119" y="615"/>
                </a:cubicBezTo>
                <a:cubicBezTo>
                  <a:pt x="119" y="614"/>
                  <a:pt x="120" y="613"/>
                  <a:pt x="120" y="612"/>
                </a:cubicBezTo>
                <a:cubicBezTo>
                  <a:pt x="120" y="612"/>
                  <a:pt x="120" y="611"/>
                  <a:pt x="121" y="610"/>
                </a:cubicBezTo>
                <a:cubicBezTo>
                  <a:pt x="121" y="609"/>
                  <a:pt x="121" y="608"/>
                  <a:pt x="121" y="607"/>
                </a:cubicBezTo>
                <a:cubicBezTo>
                  <a:pt x="129" y="581"/>
                  <a:pt x="139" y="560"/>
                  <a:pt x="151" y="544"/>
                </a:cubicBezTo>
                <a:cubicBezTo>
                  <a:pt x="163" y="529"/>
                  <a:pt x="176" y="518"/>
                  <a:pt x="190" y="514"/>
                </a:cubicBezTo>
                <a:cubicBezTo>
                  <a:pt x="205" y="510"/>
                  <a:pt x="220" y="511"/>
                  <a:pt x="235" y="519"/>
                </a:cubicBezTo>
                <a:cubicBezTo>
                  <a:pt x="250" y="527"/>
                  <a:pt x="266" y="541"/>
                  <a:pt x="280" y="561"/>
                </a:cubicBezTo>
                <a:cubicBezTo>
                  <a:pt x="294" y="582"/>
                  <a:pt x="306" y="608"/>
                  <a:pt x="316" y="636"/>
                </a:cubicBezTo>
                <a:cubicBezTo>
                  <a:pt x="325" y="665"/>
                  <a:pt x="332" y="696"/>
                  <a:pt x="336" y="728"/>
                </a:cubicBezTo>
                <a:cubicBezTo>
                  <a:pt x="340" y="760"/>
                  <a:pt x="341" y="793"/>
                  <a:pt x="339" y="824"/>
                </a:cubicBezTo>
                <a:cubicBezTo>
                  <a:pt x="336" y="855"/>
                  <a:pt x="331" y="885"/>
                  <a:pt x="322" y="912"/>
                </a:cubicBezTo>
                <a:cubicBezTo>
                  <a:pt x="314" y="938"/>
                  <a:pt x="303" y="958"/>
                  <a:pt x="290" y="973"/>
                </a:cubicBezTo>
                <a:cubicBezTo>
                  <a:pt x="277" y="987"/>
                  <a:pt x="263" y="996"/>
                  <a:pt x="249" y="998"/>
                </a:cubicBezTo>
                <a:cubicBezTo>
                  <a:pt x="234" y="1000"/>
                  <a:pt x="219" y="997"/>
                  <a:pt x="204" y="987"/>
                </a:cubicBezTo>
                <a:cubicBezTo>
                  <a:pt x="189" y="978"/>
                  <a:pt x="175" y="963"/>
                  <a:pt x="162" y="942"/>
                </a:cubicBezTo>
                <a:cubicBezTo>
                  <a:pt x="161" y="941"/>
                  <a:pt x="160" y="940"/>
                  <a:pt x="160" y="939"/>
                </a:cubicBezTo>
                <a:cubicBezTo>
                  <a:pt x="159" y="938"/>
                  <a:pt x="159" y="937"/>
                  <a:pt x="158" y="936"/>
                </a:cubicBezTo>
                <a:cubicBezTo>
                  <a:pt x="158" y="935"/>
                  <a:pt x="157" y="934"/>
                  <a:pt x="157" y="933"/>
                </a:cubicBezTo>
                <a:cubicBezTo>
                  <a:pt x="156" y="932"/>
                  <a:pt x="155" y="931"/>
                  <a:pt x="155" y="930"/>
                </a:cubicBezTo>
                <a:cubicBezTo>
                  <a:pt x="88" y="1148"/>
                  <a:pt x="88" y="1148"/>
                  <a:pt x="88" y="1148"/>
                </a:cubicBezTo>
                <a:cubicBezTo>
                  <a:pt x="303" y="1506"/>
                  <a:pt x="303" y="1506"/>
                  <a:pt x="303" y="1506"/>
                </a:cubicBezTo>
                <a:cubicBezTo>
                  <a:pt x="600" y="655"/>
                  <a:pt x="600" y="655"/>
                  <a:pt x="600" y="655"/>
                </a:cubicBezTo>
                <a:cubicBezTo>
                  <a:pt x="121" y="0"/>
                  <a:pt x="121" y="0"/>
                  <a:pt x="121" y="0"/>
                </a:cubicBezTo>
                <a:close/>
              </a:path>
            </a:pathLst>
          </a:custGeom>
          <a:solidFill>
            <a:srgbClr val="0B5B6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3" name="Freeform 64"/>
          <p:cNvSpPr>
            <a:spLocks/>
          </p:cNvSpPr>
          <p:nvPr/>
        </p:nvSpPr>
        <p:spPr bwMode="auto">
          <a:xfrm>
            <a:off x="2729523" y="3576664"/>
            <a:ext cx="1148554" cy="1776056"/>
          </a:xfrm>
          <a:custGeom>
            <a:avLst/>
            <a:gdLst>
              <a:gd name="T0" fmla="*/ 101 w 433"/>
              <a:gd name="T1" fmla="*/ 0 h 670"/>
              <a:gd name="T2" fmla="*/ 220 w 433"/>
              <a:gd name="T3" fmla="*/ 182 h 670"/>
              <a:gd name="T4" fmla="*/ 232 w 433"/>
              <a:gd name="T5" fmla="*/ 200 h 670"/>
              <a:gd name="T6" fmla="*/ 233 w 433"/>
              <a:gd name="T7" fmla="*/ 193 h 670"/>
              <a:gd name="T8" fmla="*/ 234 w 433"/>
              <a:gd name="T9" fmla="*/ 187 h 670"/>
              <a:gd name="T10" fmla="*/ 235 w 433"/>
              <a:gd name="T11" fmla="*/ 181 h 670"/>
              <a:gd name="T12" fmla="*/ 237 w 433"/>
              <a:gd name="T13" fmla="*/ 175 h 670"/>
              <a:gd name="T14" fmla="*/ 237 w 433"/>
              <a:gd name="T15" fmla="*/ 172 h 670"/>
              <a:gd name="T16" fmla="*/ 238 w 433"/>
              <a:gd name="T17" fmla="*/ 170 h 670"/>
              <a:gd name="T18" fmla="*/ 239 w 433"/>
              <a:gd name="T19" fmla="*/ 167 h 670"/>
              <a:gd name="T20" fmla="*/ 240 w 433"/>
              <a:gd name="T21" fmla="*/ 164 h 670"/>
              <a:gd name="T22" fmla="*/ 266 w 433"/>
              <a:gd name="T23" fmla="*/ 109 h 670"/>
              <a:gd name="T24" fmla="*/ 301 w 433"/>
              <a:gd name="T25" fmla="*/ 82 h 670"/>
              <a:gd name="T26" fmla="*/ 340 w 433"/>
              <a:gd name="T27" fmla="*/ 87 h 670"/>
              <a:gd name="T28" fmla="*/ 380 w 433"/>
              <a:gd name="T29" fmla="*/ 125 h 670"/>
              <a:gd name="T30" fmla="*/ 411 w 433"/>
              <a:gd name="T31" fmla="*/ 191 h 670"/>
              <a:gd name="T32" fmla="*/ 429 w 433"/>
              <a:gd name="T33" fmla="*/ 271 h 670"/>
              <a:gd name="T34" fmla="*/ 431 w 433"/>
              <a:gd name="T35" fmla="*/ 356 h 670"/>
              <a:gd name="T36" fmla="*/ 417 w 433"/>
              <a:gd name="T37" fmla="*/ 433 h 670"/>
              <a:gd name="T38" fmla="*/ 389 w 433"/>
              <a:gd name="T39" fmla="*/ 487 h 670"/>
              <a:gd name="T40" fmla="*/ 352 w 433"/>
              <a:gd name="T41" fmla="*/ 509 h 670"/>
              <a:gd name="T42" fmla="*/ 313 w 433"/>
              <a:gd name="T43" fmla="*/ 500 h 670"/>
              <a:gd name="T44" fmla="*/ 275 w 433"/>
              <a:gd name="T45" fmla="*/ 460 h 670"/>
              <a:gd name="T46" fmla="*/ 274 w 433"/>
              <a:gd name="T47" fmla="*/ 457 h 670"/>
              <a:gd name="T48" fmla="*/ 272 w 433"/>
              <a:gd name="T49" fmla="*/ 455 h 670"/>
              <a:gd name="T50" fmla="*/ 270 w 433"/>
              <a:gd name="T51" fmla="*/ 452 h 670"/>
              <a:gd name="T52" fmla="*/ 269 w 433"/>
              <a:gd name="T53" fmla="*/ 449 h 670"/>
              <a:gd name="T54" fmla="*/ 266 w 433"/>
              <a:gd name="T55" fmla="*/ 444 h 670"/>
              <a:gd name="T56" fmla="*/ 263 w 433"/>
              <a:gd name="T57" fmla="*/ 438 h 670"/>
              <a:gd name="T58" fmla="*/ 261 w 433"/>
              <a:gd name="T59" fmla="*/ 433 h 670"/>
              <a:gd name="T60" fmla="*/ 258 w 433"/>
              <a:gd name="T61" fmla="*/ 428 h 670"/>
              <a:gd name="T62" fmla="*/ 251 w 433"/>
              <a:gd name="T63" fmla="*/ 450 h 670"/>
              <a:gd name="T64" fmla="*/ 184 w 433"/>
              <a:gd name="T65" fmla="*/ 670 h 670"/>
              <a:gd name="T66" fmla="*/ 0 w 433"/>
              <a:gd name="T67" fmla="*/ 364 h 670"/>
              <a:gd name="T68" fmla="*/ 101 w 433"/>
              <a:gd name="T6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670">
                <a:moveTo>
                  <a:pt x="101" y="0"/>
                </a:moveTo>
                <a:cubicBezTo>
                  <a:pt x="220" y="182"/>
                  <a:pt x="220" y="182"/>
                  <a:pt x="220" y="182"/>
                </a:cubicBezTo>
                <a:cubicBezTo>
                  <a:pt x="232" y="200"/>
                  <a:pt x="232" y="200"/>
                  <a:pt x="232" y="200"/>
                </a:cubicBezTo>
                <a:cubicBezTo>
                  <a:pt x="232" y="198"/>
                  <a:pt x="232" y="196"/>
                  <a:pt x="233" y="193"/>
                </a:cubicBezTo>
                <a:cubicBezTo>
                  <a:pt x="233" y="191"/>
                  <a:pt x="233" y="189"/>
                  <a:pt x="234" y="187"/>
                </a:cubicBezTo>
                <a:cubicBezTo>
                  <a:pt x="234" y="185"/>
                  <a:pt x="235" y="183"/>
                  <a:pt x="235" y="181"/>
                </a:cubicBezTo>
                <a:cubicBezTo>
                  <a:pt x="236" y="179"/>
                  <a:pt x="236" y="177"/>
                  <a:pt x="237" y="175"/>
                </a:cubicBezTo>
                <a:cubicBezTo>
                  <a:pt x="237" y="174"/>
                  <a:pt x="237" y="173"/>
                  <a:pt x="237" y="172"/>
                </a:cubicBezTo>
                <a:cubicBezTo>
                  <a:pt x="238" y="171"/>
                  <a:pt x="238" y="171"/>
                  <a:pt x="238" y="170"/>
                </a:cubicBezTo>
                <a:cubicBezTo>
                  <a:pt x="238" y="169"/>
                  <a:pt x="239" y="168"/>
                  <a:pt x="239" y="167"/>
                </a:cubicBezTo>
                <a:cubicBezTo>
                  <a:pt x="239" y="166"/>
                  <a:pt x="239" y="165"/>
                  <a:pt x="240" y="164"/>
                </a:cubicBezTo>
                <a:cubicBezTo>
                  <a:pt x="247" y="141"/>
                  <a:pt x="255" y="122"/>
                  <a:pt x="266" y="109"/>
                </a:cubicBezTo>
                <a:cubicBezTo>
                  <a:pt x="276" y="95"/>
                  <a:pt x="288" y="86"/>
                  <a:pt x="301" y="82"/>
                </a:cubicBezTo>
                <a:cubicBezTo>
                  <a:pt x="313" y="79"/>
                  <a:pt x="327" y="80"/>
                  <a:pt x="340" y="87"/>
                </a:cubicBezTo>
                <a:cubicBezTo>
                  <a:pt x="354" y="94"/>
                  <a:pt x="367" y="106"/>
                  <a:pt x="380" y="125"/>
                </a:cubicBezTo>
                <a:cubicBezTo>
                  <a:pt x="392" y="143"/>
                  <a:pt x="403" y="166"/>
                  <a:pt x="411" y="191"/>
                </a:cubicBezTo>
                <a:cubicBezTo>
                  <a:pt x="419" y="216"/>
                  <a:pt x="425" y="243"/>
                  <a:pt x="429" y="271"/>
                </a:cubicBezTo>
                <a:cubicBezTo>
                  <a:pt x="432" y="299"/>
                  <a:pt x="433" y="328"/>
                  <a:pt x="431" y="356"/>
                </a:cubicBezTo>
                <a:cubicBezTo>
                  <a:pt x="429" y="383"/>
                  <a:pt x="425" y="409"/>
                  <a:pt x="417" y="433"/>
                </a:cubicBezTo>
                <a:cubicBezTo>
                  <a:pt x="409" y="456"/>
                  <a:pt x="400" y="474"/>
                  <a:pt x="389" y="487"/>
                </a:cubicBezTo>
                <a:cubicBezTo>
                  <a:pt x="378" y="500"/>
                  <a:pt x="365" y="507"/>
                  <a:pt x="352" y="509"/>
                </a:cubicBezTo>
                <a:cubicBezTo>
                  <a:pt x="339" y="512"/>
                  <a:pt x="326" y="509"/>
                  <a:pt x="313" y="500"/>
                </a:cubicBezTo>
                <a:cubicBezTo>
                  <a:pt x="300" y="492"/>
                  <a:pt x="287" y="479"/>
                  <a:pt x="275" y="460"/>
                </a:cubicBezTo>
                <a:cubicBezTo>
                  <a:pt x="275" y="459"/>
                  <a:pt x="274" y="458"/>
                  <a:pt x="274" y="457"/>
                </a:cubicBezTo>
                <a:cubicBezTo>
                  <a:pt x="273" y="456"/>
                  <a:pt x="272" y="455"/>
                  <a:pt x="272" y="455"/>
                </a:cubicBezTo>
                <a:cubicBezTo>
                  <a:pt x="271" y="454"/>
                  <a:pt x="271" y="453"/>
                  <a:pt x="270" y="452"/>
                </a:cubicBezTo>
                <a:cubicBezTo>
                  <a:pt x="270" y="451"/>
                  <a:pt x="269" y="450"/>
                  <a:pt x="269" y="449"/>
                </a:cubicBezTo>
                <a:cubicBezTo>
                  <a:pt x="268" y="447"/>
                  <a:pt x="267" y="445"/>
                  <a:pt x="266" y="444"/>
                </a:cubicBezTo>
                <a:cubicBezTo>
                  <a:pt x="265" y="442"/>
                  <a:pt x="264" y="440"/>
                  <a:pt x="263" y="438"/>
                </a:cubicBezTo>
                <a:cubicBezTo>
                  <a:pt x="262" y="437"/>
                  <a:pt x="261" y="435"/>
                  <a:pt x="261" y="433"/>
                </a:cubicBezTo>
                <a:cubicBezTo>
                  <a:pt x="260" y="431"/>
                  <a:pt x="259" y="429"/>
                  <a:pt x="258" y="428"/>
                </a:cubicBezTo>
                <a:cubicBezTo>
                  <a:pt x="251" y="450"/>
                  <a:pt x="251" y="450"/>
                  <a:pt x="251" y="450"/>
                </a:cubicBezTo>
                <a:cubicBezTo>
                  <a:pt x="184" y="670"/>
                  <a:pt x="184" y="670"/>
                  <a:pt x="184" y="670"/>
                </a:cubicBezTo>
                <a:cubicBezTo>
                  <a:pt x="0" y="364"/>
                  <a:pt x="0" y="364"/>
                  <a:pt x="0" y="364"/>
                </a:cubicBezTo>
                <a:lnTo>
                  <a:pt x="10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4" name="Freeform 65"/>
          <p:cNvSpPr>
            <a:spLocks/>
          </p:cNvSpPr>
          <p:nvPr/>
        </p:nvSpPr>
        <p:spPr bwMode="auto">
          <a:xfrm>
            <a:off x="2754175" y="3629329"/>
            <a:ext cx="1102611" cy="1670725"/>
          </a:xfrm>
          <a:custGeom>
            <a:avLst/>
            <a:gdLst>
              <a:gd name="T0" fmla="*/ 0 w 416"/>
              <a:gd name="T1" fmla="*/ 343 h 630"/>
              <a:gd name="T2" fmla="*/ 95 w 416"/>
              <a:gd name="T3" fmla="*/ 0 h 630"/>
              <a:gd name="T4" fmla="*/ 227 w 416"/>
              <a:gd name="T5" fmla="*/ 202 h 630"/>
              <a:gd name="T6" fmla="*/ 231 w 416"/>
              <a:gd name="T7" fmla="*/ 181 h 630"/>
              <a:gd name="T8" fmla="*/ 232 w 416"/>
              <a:gd name="T9" fmla="*/ 175 h 630"/>
              <a:gd name="T10" fmla="*/ 233 w 416"/>
              <a:gd name="T11" fmla="*/ 169 h 630"/>
              <a:gd name="T12" fmla="*/ 234 w 416"/>
              <a:gd name="T13" fmla="*/ 163 h 630"/>
              <a:gd name="T14" fmla="*/ 237 w 416"/>
              <a:gd name="T15" fmla="*/ 153 h 630"/>
              <a:gd name="T16" fmla="*/ 238 w 416"/>
              <a:gd name="T17" fmla="*/ 149 h 630"/>
              <a:gd name="T18" fmla="*/ 238 w 416"/>
              <a:gd name="T19" fmla="*/ 146 h 630"/>
              <a:gd name="T20" fmla="*/ 263 w 416"/>
              <a:gd name="T21" fmla="*/ 94 h 630"/>
              <a:gd name="T22" fmla="*/ 294 w 416"/>
              <a:gd name="T23" fmla="*/ 70 h 630"/>
              <a:gd name="T24" fmla="*/ 306 w 416"/>
              <a:gd name="T25" fmla="*/ 68 h 630"/>
              <a:gd name="T26" fmla="*/ 327 w 416"/>
              <a:gd name="T27" fmla="*/ 74 h 630"/>
              <a:gd name="T28" fmla="*/ 364 w 416"/>
              <a:gd name="T29" fmla="*/ 109 h 630"/>
              <a:gd name="T30" fmla="*/ 394 w 416"/>
              <a:gd name="T31" fmla="*/ 173 h 630"/>
              <a:gd name="T32" fmla="*/ 412 w 416"/>
              <a:gd name="T33" fmla="*/ 252 h 630"/>
              <a:gd name="T34" fmla="*/ 414 w 416"/>
              <a:gd name="T35" fmla="*/ 335 h 630"/>
              <a:gd name="T36" fmla="*/ 400 w 416"/>
              <a:gd name="T37" fmla="*/ 410 h 630"/>
              <a:gd name="T38" fmla="*/ 373 w 416"/>
              <a:gd name="T39" fmla="*/ 462 h 630"/>
              <a:gd name="T40" fmla="*/ 342 w 416"/>
              <a:gd name="T41" fmla="*/ 481 h 630"/>
              <a:gd name="T42" fmla="*/ 335 w 416"/>
              <a:gd name="T43" fmla="*/ 482 h 630"/>
              <a:gd name="T44" fmla="*/ 308 w 416"/>
              <a:gd name="T45" fmla="*/ 474 h 630"/>
              <a:gd name="T46" fmla="*/ 273 w 416"/>
              <a:gd name="T47" fmla="*/ 436 h 630"/>
              <a:gd name="T48" fmla="*/ 271 w 416"/>
              <a:gd name="T49" fmla="*/ 433 h 630"/>
              <a:gd name="T50" fmla="*/ 268 w 416"/>
              <a:gd name="T51" fmla="*/ 428 h 630"/>
              <a:gd name="T52" fmla="*/ 267 w 416"/>
              <a:gd name="T53" fmla="*/ 425 h 630"/>
              <a:gd name="T54" fmla="*/ 264 w 416"/>
              <a:gd name="T55" fmla="*/ 420 h 630"/>
              <a:gd name="T56" fmla="*/ 262 w 416"/>
              <a:gd name="T57" fmla="*/ 416 h 630"/>
              <a:gd name="T58" fmla="*/ 259 w 416"/>
              <a:gd name="T59" fmla="*/ 410 h 630"/>
              <a:gd name="T60" fmla="*/ 257 w 416"/>
              <a:gd name="T61" fmla="*/ 404 h 630"/>
              <a:gd name="T62" fmla="*/ 248 w 416"/>
              <a:gd name="T63" fmla="*/ 384 h 630"/>
              <a:gd name="T64" fmla="*/ 172 w 416"/>
              <a:gd name="T65" fmla="*/ 630 h 630"/>
              <a:gd name="T66" fmla="*/ 0 w 416"/>
              <a:gd name="T67" fmla="*/ 343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6" h="630">
                <a:moveTo>
                  <a:pt x="0" y="343"/>
                </a:moveTo>
                <a:cubicBezTo>
                  <a:pt x="95" y="0"/>
                  <a:pt x="95" y="0"/>
                  <a:pt x="95" y="0"/>
                </a:cubicBezTo>
                <a:cubicBezTo>
                  <a:pt x="227" y="202"/>
                  <a:pt x="227" y="202"/>
                  <a:pt x="227" y="202"/>
                </a:cubicBezTo>
                <a:cubicBezTo>
                  <a:pt x="231" y="181"/>
                  <a:pt x="231" y="181"/>
                  <a:pt x="231" y="181"/>
                </a:cubicBezTo>
                <a:cubicBezTo>
                  <a:pt x="231" y="179"/>
                  <a:pt x="231" y="177"/>
                  <a:pt x="232" y="175"/>
                </a:cubicBezTo>
                <a:cubicBezTo>
                  <a:pt x="232" y="173"/>
                  <a:pt x="232" y="171"/>
                  <a:pt x="233" y="169"/>
                </a:cubicBezTo>
                <a:cubicBezTo>
                  <a:pt x="233" y="167"/>
                  <a:pt x="234" y="165"/>
                  <a:pt x="234" y="163"/>
                </a:cubicBezTo>
                <a:cubicBezTo>
                  <a:pt x="235" y="161"/>
                  <a:pt x="237" y="153"/>
                  <a:pt x="237" y="153"/>
                </a:cubicBezTo>
                <a:cubicBezTo>
                  <a:pt x="238" y="149"/>
                  <a:pt x="238" y="149"/>
                  <a:pt x="238" y="149"/>
                </a:cubicBezTo>
                <a:cubicBezTo>
                  <a:pt x="238" y="146"/>
                  <a:pt x="238" y="146"/>
                  <a:pt x="238" y="146"/>
                </a:cubicBezTo>
                <a:cubicBezTo>
                  <a:pt x="245" y="125"/>
                  <a:pt x="253" y="107"/>
                  <a:pt x="263" y="94"/>
                </a:cubicBezTo>
                <a:cubicBezTo>
                  <a:pt x="273" y="81"/>
                  <a:pt x="283" y="73"/>
                  <a:pt x="294" y="70"/>
                </a:cubicBezTo>
                <a:cubicBezTo>
                  <a:pt x="298" y="69"/>
                  <a:pt x="302" y="68"/>
                  <a:pt x="306" y="68"/>
                </a:cubicBezTo>
                <a:cubicBezTo>
                  <a:pt x="313" y="68"/>
                  <a:pt x="320" y="70"/>
                  <a:pt x="327" y="74"/>
                </a:cubicBezTo>
                <a:cubicBezTo>
                  <a:pt x="340" y="81"/>
                  <a:pt x="352" y="92"/>
                  <a:pt x="364" y="109"/>
                </a:cubicBezTo>
                <a:cubicBezTo>
                  <a:pt x="376" y="127"/>
                  <a:pt x="386" y="148"/>
                  <a:pt x="394" y="173"/>
                </a:cubicBezTo>
                <a:cubicBezTo>
                  <a:pt x="402" y="198"/>
                  <a:pt x="408" y="224"/>
                  <a:pt x="412" y="252"/>
                </a:cubicBezTo>
                <a:cubicBezTo>
                  <a:pt x="415" y="280"/>
                  <a:pt x="416" y="308"/>
                  <a:pt x="414" y="335"/>
                </a:cubicBezTo>
                <a:cubicBezTo>
                  <a:pt x="412" y="363"/>
                  <a:pt x="408" y="388"/>
                  <a:pt x="400" y="410"/>
                </a:cubicBezTo>
                <a:cubicBezTo>
                  <a:pt x="393" y="432"/>
                  <a:pt x="384" y="449"/>
                  <a:pt x="373" y="462"/>
                </a:cubicBezTo>
                <a:cubicBezTo>
                  <a:pt x="364" y="473"/>
                  <a:pt x="353" y="479"/>
                  <a:pt x="342" y="481"/>
                </a:cubicBezTo>
                <a:cubicBezTo>
                  <a:pt x="340" y="482"/>
                  <a:pt x="337" y="482"/>
                  <a:pt x="335" y="482"/>
                </a:cubicBezTo>
                <a:cubicBezTo>
                  <a:pt x="326" y="482"/>
                  <a:pt x="317" y="479"/>
                  <a:pt x="308" y="474"/>
                </a:cubicBezTo>
                <a:cubicBezTo>
                  <a:pt x="296" y="466"/>
                  <a:pt x="284" y="453"/>
                  <a:pt x="273" y="436"/>
                </a:cubicBezTo>
                <a:cubicBezTo>
                  <a:pt x="271" y="433"/>
                  <a:pt x="271" y="433"/>
                  <a:pt x="271" y="433"/>
                </a:cubicBezTo>
                <a:cubicBezTo>
                  <a:pt x="268" y="428"/>
                  <a:pt x="268" y="428"/>
                  <a:pt x="268" y="428"/>
                </a:cubicBezTo>
                <a:cubicBezTo>
                  <a:pt x="268" y="427"/>
                  <a:pt x="267" y="426"/>
                  <a:pt x="267" y="425"/>
                </a:cubicBezTo>
                <a:cubicBezTo>
                  <a:pt x="266" y="423"/>
                  <a:pt x="265" y="422"/>
                  <a:pt x="264" y="420"/>
                </a:cubicBezTo>
                <a:cubicBezTo>
                  <a:pt x="263" y="418"/>
                  <a:pt x="263" y="417"/>
                  <a:pt x="262" y="416"/>
                </a:cubicBezTo>
                <a:cubicBezTo>
                  <a:pt x="262" y="416"/>
                  <a:pt x="260" y="411"/>
                  <a:pt x="259" y="410"/>
                </a:cubicBezTo>
                <a:cubicBezTo>
                  <a:pt x="258" y="408"/>
                  <a:pt x="257" y="406"/>
                  <a:pt x="257" y="404"/>
                </a:cubicBezTo>
                <a:cubicBezTo>
                  <a:pt x="248" y="384"/>
                  <a:pt x="248" y="384"/>
                  <a:pt x="248" y="384"/>
                </a:cubicBezTo>
                <a:cubicBezTo>
                  <a:pt x="172" y="630"/>
                  <a:pt x="172" y="630"/>
                  <a:pt x="172" y="630"/>
                </a:cubicBezTo>
                <a:lnTo>
                  <a:pt x="0" y="343"/>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5" name="Freeform 66"/>
          <p:cNvSpPr>
            <a:spLocks/>
          </p:cNvSpPr>
          <p:nvPr/>
        </p:nvSpPr>
        <p:spPr bwMode="auto">
          <a:xfrm>
            <a:off x="3334614" y="2335106"/>
            <a:ext cx="3722433" cy="1758127"/>
          </a:xfrm>
          <a:custGeom>
            <a:avLst/>
            <a:gdLst>
              <a:gd name="T0" fmla="*/ 455 w 1404"/>
              <a:gd name="T1" fmla="*/ 0 h 663"/>
              <a:gd name="T2" fmla="*/ 0 w 1404"/>
              <a:gd name="T3" fmla="*/ 8 h 663"/>
              <a:gd name="T4" fmla="*/ 479 w 1404"/>
              <a:gd name="T5" fmla="*/ 663 h 663"/>
              <a:gd name="T6" fmla="*/ 1404 w 1404"/>
              <a:gd name="T7" fmla="*/ 587 h 663"/>
              <a:gd name="T8" fmla="*/ 1120 w 1404"/>
              <a:gd name="T9" fmla="*/ 269 h 663"/>
              <a:gd name="T10" fmla="*/ 876 w 1404"/>
              <a:gd name="T11" fmla="*/ 280 h 663"/>
              <a:gd name="T12" fmla="*/ 877 w 1404"/>
              <a:gd name="T13" fmla="*/ 282 h 663"/>
              <a:gd name="T14" fmla="*/ 879 w 1404"/>
              <a:gd name="T15" fmla="*/ 284 h 663"/>
              <a:gd name="T16" fmla="*/ 881 w 1404"/>
              <a:gd name="T17" fmla="*/ 286 h 663"/>
              <a:gd name="T18" fmla="*/ 883 w 1404"/>
              <a:gd name="T19" fmla="*/ 289 h 663"/>
              <a:gd name="T20" fmla="*/ 913 w 1404"/>
              <a:gd name="T21" fmla="*/ 344 h 663"/>
              <a:gd name="T22" fmla="*/ 909 w 1404"/>
              <a:gd name="T23" fmla="*/ 391 h 663"/>
              <a:gd name="T24" fmla="*/ 871 w 1404"/>
              <a:gd name="T25" fmla="*/ 426 h 663"/>
              <a:gd name="T26" fmla="*/ 801 w 1404"/>
              <a:gd name="T27" fmla="*/ 443 h 663"/>
              <a:gd name="T28" fmla="*/ 710 w 1404"/>
              <a:gd name="T29" fmla="*/ 436 h 663"/>
              <a:gd name="T30" fmla="*/ 618 w 1404"/>
              <a:gd name="T31" fmla="*/ 408 h 663"/>
              <a:gd name="T32" fmla="*/ 536 w 1404"/>
              <a:gd name="T33" fmla="*/ 364 h 663"/>
              <a:gd name="T34" fmla="*/ 475 w 1404"/>
              <a:gd name="T35" fmla="*/ 308 h 663"/>
              <a:gd name="T36" fmla="*/ 448 w 1404"/>
              <a:gd name="T37" fmla="*/ 251 h 663"/>
              <a:gd name="T38" fmla="*/ 458 w 1404"/>
              <a:gd name="T39" fmla="*/ 205 h 663"/>
              <a:gd name="T40" fmla="*/ 500 w 1404"/>
              <a:gd name="T41" fmla="*/ 173 h 663"/>
              <a:gd name="T42" fmla="*/ 571 w 1404"/>
              <a:gd name="T43" fmla="*/ 160 h 663"/>
              <a:gd name="T44" fmla="*/ 574 w 1404"/>
              <a:gd name="T45" fmla="*/ 160 h 663"/>
              <a:gd name="T46" fmla="*/ 578 w 1404"/>
              <a:gd name="T47" fmla="*/ 160 h 663"/>
              <a:gd name="T48" fmla="*/ 582 w 1404"/>
              <a:gd name="T49" fmla="*/ 160 h 663"/>
              <a:gd name="T50" fmla="*/ 585 w 1404"/>
              <a:gd name="T51" fmla="*/ 160 h 663"/>
              <a:gd name="T52" fmla="*/ 455 w 1404"/>
              <a:gd name="T53" fmla="*/ 0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4" h="663">
                <a:moveTo>
                  <a:pt x="455" y="0"/>
                </a:moveTo>
                <a:cubicBezTo>
                  <a:pt x="0" y="8"/>
                  <a:pt x="0" y="8"/>
                  <a:pt x="0" y="8"/>
                </a:cubicBezTo>
                <a:cubicBezTo>
                  <a:pt x="479" y="663"/>
                  <a:pt x="479" y="663"/>
                  <a:pt x="479" y="663"/>
                </a:cubicBezTo>
                <a:cubicBezTo>
                  <a:pt x="1404" y="587"/>
                  <a:pt x="1404" y="587"/>
                  <a:pt x="1404" y="587"/>
                </a:cubicBezTo>
                <a:cubicBezTo>
                  <a:pt x="1120" y="269"/>
                  <a:pt x="1120" y="269"/>
                  <a:pt x="1120" y="269"/>
                </a:cubicBezTo>
                <a:cubicBezTo>
                  <a:pt x="876" y="280"/>
                  <a:pt x="876" y="280"/>
                  <a:pt x="876" y="280"/>
                </a:cubicBezTo>
                <a:cubicBezTo>
                  <a:pt x="876" y="281"/>
                  <a:pt x="877" y="282"/>
                  <a:pt x="877" y="282"/>
                </a:cubicBezTo>
                <a:cubicBezTo>
                  <a:pt x="878" y="283"/>
                  <a:pt x="879" y="284"/>
                  <a:pt x="879" y="284"/>
                </a:cubicBezTo>
                <a:cubicBezTo>
                  <a:pt x="880" y="285"/>
                  <a:pt x="881" y="286"/>
                  <a:pt x="881" y="286"/>
                </a:cubicBezTo>
                <a:cubicBezTo>
                  <a:pt x="882" y="287"/>
                  <a:pt x="882" y="288"/>
                  <a:pt x="883" y="289"/>
                </a:cubicBezTo>
                <a:cubicBezTo>
                  <a:pt x="899" y="308"/>
                  <a:pt x="909" y="326"/>
                  <a:pt x="913" y="344"/>
                </a:cubicBezTo>
                <a:cubicBezTo>
                  <a:pt x="918" y="361"/>
                  <a:pt x="916" y="377"/>
                  <a:pt x="909" y="391"/>
                </a:cubicBezTo>
                <a:cubicBezTo>
                  <a:pt x="902" y="405"/>
                  <a:pt x="889" y="417"/>
                  <a:pt x="871" y="426"/>
                </a:cubicBezTo>
                <a:cubicBezTo>
                  <a:pt x="853" y="435"/>
                  <a:pt x="829" y="441"/>
                  <a:pt x="801" y="443"/>
                </a:cubicBezTo>
                <a:cubicBezTo>
                  <a:pt x="772" y="445"/>
                  <a:pt x="741" y="442"/>
                  <a:pt x="710" y="436"/>
                </a:cubicBezTo>
                <a:cubicBezTo>
                  <a:pt x="679" y="430"/>
                  <a:pt x="648" y="420"/>
                  <a:pt x="618" y="408"/>
                </a:cubicBezTo>
                <a:cubicBezTo>
                  <a:pt x="588" y="396"/>
                  <a:pt x="560" y="381"/>
                  <a:pt x="536" y="364"/>
                </a:cubicBezTo>
                <a:cubicBezTo>
                  <a:pt x="511" y="347"/>
                  <a:pt x="490" y="328"/>
                  <a:pt x="475" y="308"/>
                </a:cubicBezTo>
                <a:cubicBezTo>
                  <a:pt x="459" y="288"/>
                  <a:pt x="451" y="269"/>
                  <a:pt x="448" y="251"/>
                </a:cubicBezTo>
                <a:cubicBezTo>
                  <a:pt x="446" y="234"/>
                  <a:pt x="449" y="219"/>
                  <a:pt x="458" y="205"/>
                </a:cubicBezTo>
                <a:cubicBezTo>
                  <a:pt x="467" y="192"/>
                  <a:pt x="481" y="181"/>
                  <a:pt x="500" y="173"/>
                </a:cubicBezTo>
                <a:cubicBezTo>
                  <a:pt x="519" y="166"/>
                  <a:pt x="543" y="161"/>
                  <a:pt x="571" y="160"/>
                </a:cubicBezTo>
                <a:cubicBezTo>
                  <a:pt x="572" y="160"/>
                  <a:pt x="573" y="160"/>
                  <a:pt x="574" y="160"/>
                </a:cubicBezTo>
                <a:cubicBezTo>
                  <a:pt x="576" y="160"/>
                  <a:pt x="577" y="160"/>
                  <a:pt x="578" y="160"/>
                </a:cubicBezTo>
                <a:cubicBezTo>
                  <a:pt x="579" y="160"/>
                  <a:pt x="580" y="160"/>
                  <a:pt x="582" y="160"/>
                </a:cubicBezTo>
                <a:cubicBezTo>
                  <a:pt x="583" y="160"/>
                  <a:pt x="584" y="160"/>
                  <a:pt x="585" y="160"/>
                </a:cubicBezTo>
                <a:cubicBezTo>
                  <a:pt x="455" y="0"/>
                  <a:pt x="455" y="0"/>
                  <a:pt x="455" y="0"/>
                </a:cubicBezTo>
                <a:close/>
              </a:path>
            </a:pathLst>
          </a:custGeom>
          <a:solidFill>
            <a:srgbClr val="5FAEB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6" name="Freeform 67"/>
          <p:cNvSpPr>
            <a:spLocks/>
          </p:cNvSpPr>
          <p:nvPr/>
        </p:nvSpPr>
        <p:spPr bwMode="auto">
          <a:xfrm>
            <a:off x="4663384" y="2102610"/>
            <a:ext cx="1672966" cy="1150795"/>
          </a:xfrm>
          <a:custGeom>
            <a:avLst/>
            <a:gdLst>
              <a:gd name="T0" fmla="*/ 399 w 631"/>
              <a:gd name="T1" fmla="*/ 0 h 434"/>
              <a:gd name="T2" fmla="*/ 4 w 631"/>
              <a:gd name="T3" fmla="*/ 7 h 434"/>
              <a:gd name="T4" fmla="*/ 137 w 631"/>
              <a:gd name="T5" fmla="*/ 168 h 434"/>
              <a:gd name="T6" fmla="*/ 150 w 631"/>
              <a:gd name="T7" fmla="*/ 184 h 434"/>
              <a:gd name="T8" fmla="*/ 143 w 631"/>
              <a:gd name="T9" fmla="*/ 184 h 434"/>
              <a:gd name="T10" fmla="*/ 137 w 631"/>
              <a:gd name="T11" fmla="*/ 183 h 434"/>
              <a:gd name="T12" fmla="*/ 131 w 631"/>
              <a:gd name="T13" fmla="*/ 183 h 434"/>
              <a:gd name="T14" fmla="*/ 124 w 631"/>
              <a:gd name="T15" fmla="*/ 183 h 434"/>
              <a:gd name="T16" fmla="*/ 121 w 631"/>
              <a:gd name="T17" fmla="*/ 183 h 434"/>
              <a:gd name="T18" fmla="*/ 117 w 631"/>
              <a:gd name="T19" fmla="*/ 183 h 434"/>
              <a:gd name="T20" fmla="*/ 113 w 631"/>
              <a:gd name="T21" fmla="*/ 183 h 434"/>
              <a:gd name="T22" fmla="*/ 110 w 631"/>
              <a:gd name="T23" fmla="*/ 183 h 434"/>
              <a:gd name="T24" fmla="*/ 48 w 631"/>
              <a:gd name="T25" fmla="*/ 195 h 434"/>
              <a:gd name="T26" fmla="*/ 11 w 631"/>
              <a:gd name="T27" fmla="*/ 223 h 434"/>
              <a:gd name="T28" fmla="*/ 2 w 631"/>
              <a:gd name="T29" fmla="*/ 264 h 434"/>
              <a:gd name="T30" fmla="*/ 26 w 631"/>
              <a:gd name="T31" fmla="*/ 314 h 434"/>
              <a:gd name="T32" fmla="*/ 79 w 631"/>
              <a:gd name="T33" fmla="*/ 363 h 434"/>
              <a:gd name="T34" fmla="*/ 152 w 631"/>
              <a:gd name="T35" fmla="*/ 402 h 434"/>
              <a:gd name="T36" fmla="*/ 233 w 631"/>
              <a:gd name="T37" fmla="*/ 426 h 434"/>
              <a:gd name="T38" fmla="*/ 313 w 631"/>
              <a:gd name="T39" fmla="*/ 432 h 434"/>
              <a:gd name="T40" fmla="*/ 375 w 631"/>
              <a:gd name="T41" fmla="*/ 418 h 434"/>
              <a:gd name="T42" fmla="*/ 408 w 631"/>
              <a:gd name="T43" fmla="*/ 387 h 434"/>
              <a:gd name="T44" fmla="*/ 413 w 631"/>
              <a:gd name="T45" fmla="*/ 345 h 434"/>
              <a:gd name="T46" fmla="*/ 386 w 631"/>
              <a:gd name="T47" fmla="*/ 297 h 434"/>
              <a:gd name="T48" fmla="*/ 384 w 631"/>
              <a:gd name="T49" fmla="*/ 295 h 434"/>
              <a:gd name="T50" fmla="*/ 382 w 631"/>
              <a:gd name="T51" fmla="*/ 293 h 434"/>
              <a:gd name="T52" fmla="*/ 380 w 631"/>
              <a:gd name="T53" fmla="*/ 291 h 434"/>
              <a:gd name="T54" fmla="*/ 379 w 631"/>
              <a:gd name="T55" fmla="*/ 289 h 434"/>
              <a:gd name="T56" fmla="*/ 375 w 631"/>
              <a:gd name="T57" fmla="*/ 284 h 434"/>
              <a:gd name="T58" fmla="*/ 370 w 631"/>
              <a:gd name="T59" fmla="*/ 280 h 434"/>
              <a:gd name="T60" fmla="*/ 366 w 631"/>
              <a:gd name="T61" fmla="*/ 276 h 434"/>
              <a:gd name="T62" fmla="*/ 362 w 631"/>
              <a:gd name="T63" fmla="*/ 272 h 434"/>
              <a:gd name="T64" fmla="*/ 385 w 631"/>
              <a:gd name="T65" fmla="*/ 271 h 434"/>
              <a:gd name="T66" fmla="*/ 631 w 631"/>
              <a:gd name="T67" fmla="*/ 260 h 434"/>
              <a:gd name="T68" fmla="*/ 399 w 631"/>
              <a:gd name="T69"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434">
                <a:moveTo>
                  <a:pt x="399" y="0"/>
                </a:moveTo>
                <a:cubicBezTo>
                  <a:pt x="4" y="7"/>
                  <a:pt x="4" y="7"/>
                  <a:pt x="4" y="7"/>
                </a:cubicBezTo>
                <a:cubicBezTo>
                  <a:pt x="137" y="168"/>
                  <a:pt x="137" y="168"/>
                  <a:pt x="137" y="168"/>
                </a:cubicBezTo>
                <a:cubicBezTo>
                  <a:pt x="150" y="184"/>
                  <a:pt x="150" y="184"/>
                  <a:pt x="150" y="184"/>
                </a:cubicBezTo>
                <a:cubicBezTo>
                  <a:pt x="148" y="184"/>
                  <a:pt x="145" y="184"/>
                  <a:pt x="143" y="184"/>
                </a:cubicBezTo>
                <a:cubicBezTo>
                  <a:pt x="141" y="184"/>
                  <a:pt x="139" y="184"/>
                  <a:pt x="137" y="183"/>
                </a:cubicBezTo>
                <a:cubicBezTo>
                  <a:pt x="135" y="183"/>
                  <a:pt x="133" y="183"/>
                  <a:pt x="131" y="183"/>
                </a:cubicBezTo>
                <a:cubicBezTo>
                  <a:pt x="128" y="183"/>
                  <a:pt x="126" y="183"/>
                  <a:pt x="124" y="183"/>
                </a:cubicBezTo>
                <a:cubicBezTo>
                  <a:pt x="123" y="183"/>
                  <a:pt x="122" y="183"/>
                  <a:pt x="121" y="183"/>
                </a:cubicBezTo>
                <a:cubicBezTo>
                  <a:pt x="119" y="183"/>
                  <a:pt x="118" y="183"/>
                  <a:pt x="117" y="183"/>
                </a:cubicBezTo>
                <a:cubicBezTo>
                  <a:pt x="116" y="183"/>
                  <a:pt x="115" y="183"/>
                  <a:pt x="113" y="183"/>
                </a:cubicBezTo>
                <a:cubicBezTo>
                  <a:pt x="112" y="183"/>
                  <a:pt x="111" y="183"/>
                  <a:pt x="110" y="183"/>
                </a:cubicBezTo>
                <a:cubicBezTo>
                  <a:pt x="85" y="184"/>
                  <a:pt x="64" y="188"/>
                  <a:pt x="48" y="195"/>
                </a:cubicBezTo>
                <a:cubicBezTo>
                  <a:pt x="31" y="202"/>
                  <a:pt x="18" y="211"/>
                  <a:pt x="11" y="223"/>
                </a:cubicBezTo>
                <a:cubicBezTo>
                  <a:pt x="3" y="235"/>
                  <a:pt x="0" y="249"/>
                  <a:pt x="2" y="264"/>
                </a:cubicBezTo>
                <a:cubicBezTo>
                  <a:pt x="4" y="279"/>
                  <a:pt x="12" y="296"/>
                  <a:pt x="26" y="314"/>
                </a:cubicBezTo>
                <a:cubicBezTo>
                  <a:pt x="39" y="331"/>
                  <a:pt x="58" y="348"/>
                  <a:pt x="79" y="363"/>
                </a:cubicBezTo>
                <a:cubicBezTo>
                  <a:pt x="101" y="378"/>
                  <a:pt x="126" y="391"/>
                  <a:pt x="152" y="402"/>
                </a:cubicBezTo>
                <a:cubicBezTo>
                  <a:pt x="178" y="413"/>
                  <a:pt x="206" y="421"/>
                  <a:pt x="233" y="426"/>
                </a:cubicBezTo>
                <a:cubicBezTo>
                  <a:pt x="260" y="432"/>
                  <a:pt x="287" y="434"/>
                  <a:pt x="313" y="432"/>
                </a:cubicBezTo>
                <a:cubicBezTo>
                  <a:pt x="338" y="431"/>
                  <a:pt x="358" y="426"/>
                  <a:pt x="375" y="418"/>
                </a:cubicBezTo>
                <a:cubicBezTo>
                  <a:pt x="391" y="410"/>
                  <a:pt x="402" y="400"/>
                  <a:pt x="408" y="387"/>
                </a:cubicBezTo>
                <a:cubicBezTo>
                  <a:pt x="415" y="375"/>
                  <a:pt x="416" y="361"/>
                  <a:pt x="413" y="345"/>
                </a:cubicBezTo>
                <a:cubicBezTo>
                  <a:pt x="409" y="330"/>
                  <a:pt x="400" y="314"/>
                  <a:pt x="386" y="297"/>
                </a:cubicBezTo>
                <a:cubicBezTo>
                  <a:pt x="385" y="296"/>
                  <a:pt x="385" y="295"/>
                  <a:pt x="384" y="295"/>
                </a:cubicBezTo>
                <a:cubicBezTo>
                  <a:pt x="383" y="294"/>
                  <a:pt x="383" y="293"/>
                  <a:pt x="382" y="293"/>
                </a:cubicBezTo>
                <a:cubicBezTo>
                  <a:pt x="382" y="292"/>
                  <a:pt x="381" y="291"/>
                  <a:pt x="380" y="291"/>
                </a:cubicBezTo>
                <a:cubicBezTo>
                  <a:pt x="380" y="290"/>
                  <a:pt x="379" y="289"/>
                  <a:pt x="379" y="289"/>
                </a:cubicBezTo>
                <a:cubicBezTo>
                  <a:pt x="377" y="287"/>
                  <a:pt x="376" y="286"/>
                  <a:pt x="375" y="284"/>
                </a:cubicBezTo>
                <a:cubicBezTo>
                  <a:pt x="373" y="283"/>
                  <a:pt x="372" y="282"/>
                  <a:pt x="370" y="280"/>
                </a:cubicBezTo>
                <a:cubicBezTo>
                  <a:pt x="369" y="279"/>
                  <a:pt x="368" y="278"/>
                  <a:pt x="366" y="276"/>
                </a:cubicBezTo>
                <a:cubicBezTo>
                  <a:pt x="365" y="275"/>
                  <a:pt x="363" y="274"/>
                  <a:pt x="362" y="272"/>
                </a:cubicBezTo>
                <a:cubicBezTo>
                  <a:pt x="385" y="271"/>
                  <a:pt x="385" y="271"/>
                  <a:pt x="385" y="271"/>
                </a:cubicBezTo>
                <a:cubicBezTo>
                  <a:pt x="631" y="260"/>
                  <a:pt x="631" y="260"/>
                  <a:pt x="631" y="260"/>
                </a:cubicBezTo>
                <a:cubicBezTo>
                  <a:pt x="399" y="0"/>
                  <a:pt x="399" y="0"/>
                  <a:pt x="399"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7" name="Freeform 68"/>
          <p:cNvSpPr>
            <a:spLocks/>
          </p:cNvSpPr>
          <p:nvPr/>
        </p:nvSpPr>
        <p:spPr bwMode="auto">
          <a:xfrm>
            <a:off x="4683554" y="2123901"/>
            <a:ext cx="1606854" cy="1105973"/>
          </a:xfrm>
          <a:custGeom>
            <a:avLst/>
            <a:gdLst>
              <a:gd name="T0" fmla="*/ 289 w 606"/>
              <a:gd name="T1" fmla="*/ 417 h 417"/>
              <a:gd name="T2" fmla="*/ 227 w 606"/>
              <a:gd name="T3" fmla="*/ 410 h 417"/>
              <a:gd name="T4" fmla="*/ 147 w 606"/>
              <a:gd name="T5" fmla="*/ 386 h 417"/>
              <a:gd name="T6" fmla="*/ 76 w 606"/>
              <a:gd name="T7" fmla="*/ 348 h 417"/>
              <a:gd name="T8" fmla="*/ 24 w 606"/>
              <a:gd name="T9" fmla="*/ 301 h 417"/>
              <a:gd name="T10" fmla="*/ 2 w 606"/>
              <a:gd name="T11" fmla="*/ 255 h 417"/>
              <a:gd name="T12" fmla="*/ 9 w 606"/>
              <a:gd name="T13" fmla="*/ 220 h 417"/>
              <a:gd name="T14" fmla="*/ 43 w 606"/>
              <a:gd name="T15" fmla="*/ 194 h 417"/>
              <a:gd name="T16" fmla="*/ 102 w 606"/>
              <a:gd name="T17" fmla="*/ 183 h 417"/>
              <a:gd name="T18" fmla="*/ 111 w 606"/>
              <a:gd name="T19" fmla="*/ 183 h 417"/>
              <a:gd name="T20" fmla="*/ 116 w 606"/>
              <a:gd name="T21" fmla="*/ 183 h 417"/>
              <a:gd name="T22" fmla="*/ 122 w 606"/>
              <a:gd name="T23" fmla="*/ 183 h 417"/>
              <a:gd name="T24" fmla="*/ 128 w 606"/>
              <a:gd name="T25" fmla="*/ 184 h 417"/>
              <a:gd name="T26" fmla="*/ 134 w 606"/>
              <a:gd name="T27" fmla="*/ 184 h 417"/>
              <a:gd name="T28" fmla="*/ 141 w 606"/>
              <a:gd name="T29" fmla="*/ 185 h 417"/>
              <a:gd name="T30" fmla="*/ 161 w 606"/>
              <a:gd name="T31" fmla="*/ 187 h 417"/>
              <a:gd name="T32" fmla="*/ 135 w 606"/>
              <a:gd name="T33" fmla="*/ 155 h 417"/>
              <a:gd name="T34" fmla="*/ 13 w 606"/>
              <a:gd name="T35" fmla="*/ 7 h 417"/>
              <a:gd name="T36" fmla="*/ 387 w 606"/>
              <a:gd name="T37" fmla="*/ 0 h 417"/>
              <a:gd name="T38" fmla="*/ 606 w 606"/>
              <a:gd name="T39" fmla="*/ 245 h 417"/>
              <a:gd name="T40" fmla="*/ 333 w 606"/>
              <a:gd name="T41" fmla="*/ 257 h 417"/>
              <a:gd name="T42" fmla="*/ 348 w 606"/>
              <a:gd name="T43" fmla="*/ 271 h 417"/>
              <a:gd name="T44" fmla="*/ 353 w 606"/>
              <a:gd name="T45" fmla="*/ 274 h 417"/>
              <a:gd name="T46" fmla="*/ 357 w 606"/>
              <a:gd name="T47" fmla="*/ 278 h 417"/>
              <a:gd name="T48" fmla="*/ 361 w 606"/>
              <a:gd name="T49" fmla="*/ 282 h 417"/>
              <a:gd name="T50" fmla="*/ 365 w 606"/>
              <a:gd name="T51" fmla="*/ 287 h 417"/>
              <a:gd name="T52" fmla="*/ 370 w 606"/>
              <a:gd name="T53" fmla="*/ 292 h 417"/>
              <a:gd name="T54" fmla="*/ 372 w 606"/>
              <a:gd name="T55" fmla="*/ 294 h 417"/>
              <a:gd name="T56" fmla="*/ 397 w 606"/>
              <a:gd name="T57" fmla="*/ 339 h 417"/>
              <a:gd name="T58" fmla="*/ 393 w 606"/>
              <a:gd name="T59" fmla="*/ 376 h 417"/>
              <a:gd name="T60" fmla="*/ 363 w 606"/>
              <a:gd name="T61" fmla="*/ 403 h 417"/>
              <a:gd name="T62" fmla="*/ 304 w 606"/>
              <a:gd name="T63" fmla="*/ 416 h 417"/>
              <a:gd name="T64" fmla="*/ 289 w 606"/>
              <a:gd name="T65" fmla="*/ 41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6" h="417">
                <a:moveTo>
                  <a:pt x="289" y="417"/>
                </a:moveTo>
                <a:cubicBezTo>
                  <a:pt x="269" y="417"/>
                  <a:pt x="248" y="415"/>
                  <a:pt x="227" y="410"/>
                </a:cubicBezTo>
                <a:cubicBezTo>
                  <a:pt x="200" y="405"/>
                  <a:pt x="173" y="397"/>
                  <a:pt x="147" y="386"/>
                </a:cubicBezTo>
                <a:cubicBezTo>
                  <a:pt x="121" y="375"/>
                  <a:pt x="97" y="363"/>
                  <a:pt x="76" y="348"/>
                </a:cubicBezTo>
                <a:cubicBezTo>
                  <a:pt x="54" y="333"/>
                  <a:pt x="37" y="317"/>
                  <a:pt x="24" y="301"/>
                </a:cubicBezTo>
                <a:cubicBezTo>
                  <a:pt x="12" y="285"/>
                  <a:pt x="4" y="269"/>
                  <a:pt x="2" y="255"/>
                </a:cubicBezTo>
                <a:cubicBezTo>
                  <a:pt x="0" y="242"/>
                  <a:pt x="3" y="230"/>
                  <a:pt x="9" y="220"/>
                </a:cubicBezTo>
                <a:cubicBezTo>
                  <a:pt x="16" y="209"/>
                  <a:pt x="28" y="201"/>
                  <a:pt x="43" y="194"/>
                </a:cubicBezTo>
                <a:cubicBezTo>
                  <a:pt x="59" y="188"/>
                  <a:pt x="79" y="184"/>
                  <a:pt x="102" y="183"/>
                </a:cubicBezTo>
                <a:cubicBezTo>
                  <a:pt x="111" y="183"/>
                  <a:pt x="111" y="183"/>
                  <a:pt x="111" y="183"/>
                </a:cubicBezTo>
                <a:cubicBezTo>
                  <a:pt x="111" y="183"/>
                  <a:pt x="115" y="183"/>
                  <a:pt x="116" y="183"/>
                </a:cubicBezTo>
                <a:cubicBezTo>
                  <a:pt x="118" y="183"/>
                  <a:pt x="120" y="183"/>
                  <a:pt x="122" y="183"/>
                </a:cubicBezTo>
                <a:cubicBezTo>
                  <a:pt x="124" y="183"/>
                  <a:pt x="126" y="183"/>
                  <a:pt x="128" y="184"/>
                </a:cubicBezTo>
                <a:cubicBezTo>
                  <a:pt x="134" y="184"/>
                  <a:pt x="134" y="184"/>
                  <a:pt x="134" y="184"/>
                </a:cubicBezTo>
                <a:cubicBezTo>
                  <a:pt x="137" y="184"/>
                  <a:pt x="139" y="184"/>
                  <a:pt x="141" y="185"/>
                </a:cubicBezTo>
                <a:cubicBezTo>
                  <a:pt x="161" y="187"/>
                  <a:pt x="161" y="187"/>
                  <a:pt x="161" y="187"/>
                </a:cubicBezTo>
                <a:cubicBezTo>
                  <a:pt x="135" y="155"/>
                  <a:pt x="135" y="155"/>
                  <a:pt x="135" y="155"/>
                </a:cubicBezTo>
                <a:cubicBezTo>
                  <a:pt x="13" y="7"/>
                  <a:pt x="13" y="7"/>
                  <a:pt x="13" y="7"/>
                </a:cubicBezTo>
                <a:cubicBezTo>
                  <a:pt x="387" y="0"/>
                  <a:pt x="387" y="0"/>
                  <a:pt x="387" y="0"/>
                </a:cubicBezTo>
                <a:cubicBezTo>
                  <a:pt x="606" y="245"/>
                  <a:pt x="606" y="245"/>
                  <a:pt x="606" y="245"/>
                </a:cubicBezTo>
                <a:cubicBezTo>
                  <a:pt x="333" y="257"/>
                  <a:pt x="333" y="257"/>
                  <a:pt x="333" y="257"/>
                </a:cubicBezTo>
                <a:cubicBezTo>
                  <a:pt x="348" y="271"/>
                  <a:pt x="348" y="271"/>
                  <a:pt x="348" y="271"/>
                </a:cubicBezTo>
                <a:cubicBezTo>
                  <a:pt x="350" y="272"/>
                  <a:pt x="351" y="273"/>
                  <a:pt x="353" y="274"/>
                </a:cubicBezTo>
                <a:cubicBezTo>
                  <a:pt x="357" y="278"/>
                  <a:pt x="357" y="278"/>
                  <a:pt x="357" y="278"/>
                </a:cubicBezTo>
                <a:cubicBezTo>
                  <a:pt x="361" y="282"/>
                  <a:pt x="361" y="282"/>
                  <a:pt x="361" y="282"/>
                </a:cubicBezTo>
                <a:cubicBezTo>
                  <a:pt x="362" y="283"/>
                  <a:pt x="365" y="287"/>
                  <a:pt x="365" y="287"/>
                </a:cubicBezTo>
                <a:cubicBezTo>
                  <a:pt x="370" y="292"/>
                  <a:pt x="370" y="292"/>
                  <a:pt x="370" y="292"/>
                </a:cubicBezTo>
                <a:cubicBezTo>
                  <a:pt x="372" y="294"/>
                  <a:pt x="372" y="294"/>
                  <a:pt x="372" y="294"/>
                </a:cubicBezTo>
                <a:cubicBezTo>
                  <a:pt x="385" y="309"/>
                  <a:pt x="393" y="325"/>
                  <a:pt x="397" y="339"/>
                </a:cubicBezTo>
                <a:cubicBezTo>
                  <a:pt x="400" y="353"/>
                  <a:pt x="399" y="365"/>
                  <a:pt x="393" y="376"/>
                </a:cubicBezTo>
                <a:cubicBezTo>
                  <a:pt x="387" y="387"/>
                  <a:pt x="377" y="396"/>
                  <a:pt x="363" y="403"/>
                </a:cubicBezTo>
                <a:cubicBezTo>
                  <a:pt x="347" y="410"/>
                  <a:pt x="328" y="415"/>
                  <a:pt x="304" y="416"/>
                </a:cubicBezTo>
                <a:cubicBezTo>
                  <a:pt x="299" y="417"/>
                  <a:pt x="294" y="417"/>
                  <a:pt x="289" y="417"/>
                </a:cubicBez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8" name="Freeform 69"/>
          <p:cNvSpPr>
            <a:spLocks/>
          </p:cNvSpPr>
          <p:nvPr/>
        </p:nvSpPr>
        <p:spPr bwMode="auto">
          <a:xfrm>
            <a:off x="3817567" y="3891535"/>
            <a:ext cx="3239481" cy="2458464"/>
          </a:xfrm>
          <a:custGeom>
            <a:avLst/>
            <a:gdLst>
              <a:gd name="T0" fmla="*/ 1222 w 1222"/>
              <a:gd name="T1" fmla="*/ 0 h 927"/>
              <a:gd name="T2" fmla="*/ 1037 w 1222"/>
              <a:gd name="T3" fmla="*/ 412 h 927"/>
              <a:gd name="T4" fmla="*/ 804 w 1222"/>
              <a:gd name="T5" fmla="*/ 441 h 927"/>
              <a:gd name="T6" fmla="*/ 806 w 1222"/>
              <a:gd name="T7" fmla="*/ 437 h 927"/>
              <a:gd name="T8" fmla="*/ 808 w 1222"/>
              <a:gd name="T9" fmla="*/ 434 h 927"/>
              <a:gd name="T10" fmla="*/ 809 w 1222"/>
              <a:gd name="T11" fmla="*/ 431 h 927"/>
              <a:gd name="T12" fmla="*/ 810 w 1222"/>
              <a:gd name="T13" fmla="*/ 428 h 927"/>
              <a:gd name="T14" fmla="*/ 825 w 1222"/>
              <a:gd name="T15" fmla="*/ 358 h 927"/>
              <a:gd name="T16" fmla="*/ 808 w 1222"/>
              <a:gd name="T17" fmla="*/ 303 h 927"/>
              <a:gd name="T18" fmla="*/ 761 w 1222"/>
              <a:gd name="T19" fmla="*/ 269 h 927"/>
              <a:gd name="T20" fmla="*/ 687 w 1222"/>
              <a:gd name="T21" fmla="*/ 262 h 927"/>
              <a:gd name="T22" fmla="*/ 601 w 1222"/>
              <a:gd name="T23" fmla="*/ 286 h 927"/>
              <a:gd name="T24" fmla="*/ 518 w 1222"/>
              <a:gd name="T25" fmla="*/ 335 h 927"/>
              <a:gd name="T26" fmla="*/ 449 w 1222"/>
              <a:gd name="T27" fmla="*/ 401 h 927"/>
              <a:gd name="T28" fmla="*/ 404 w 1222"/>
              <a:gd name="T29" fmla="*/ 477 h 927"/>
              <a:gd name="T30" fmla="*/ 393 w 1222"/>
              <a:gd name="T31" fmla="*/ 548 h 927"/>
              <a:gd name="T32" fmla="*/ 415 w 1222"/>
              <a:gd name="T33" fmla="*/ 601 h 927"/>
              <a:gd name="T34" fmla="*/ 465 w 1222"/>
              <a:gd name="T35" fmla="*/ 631 h 927"/>
              <a:gd name="T36" fmla="*/ 538 w 1222"/>
              <a:gd name="T37" fmla="*/ 634 h 927"/>
              <a:gd name="T38" fmla="*/ 541 w 1222"/>
              <a:gd name="T39" fmla="*/ 634 h 927"/>
              <a:gd name="T40" fmla="*/ 544 w 1222"/>
              <a:gd name="T41" fmla="*/ 633 h 927"/>
              <a:gd name="T42" fmla="*/ 547 w 1222"/>
              <a:gd name="T43" fmla="*/ 633 h 927"/>
              <a:gd name="T44" fmla="*/ 550 w 1222"/>
              <a:gd name="T45" fmla="*/ 632 h 927"/>
              <a:gd name="T46" fmla="*/ 461 w 1222"/>
              <a:gd name="T47" fmla="*/ 853 h 927"/>
              <a:gd name="T48" fmla="*/ 0 w 1222"/>
              <a:gd name="T49" fmla="*/ 927 h 927"/>
              <a:gd name="T50" fmla="*/ 297 w 1222"/>
              <a:gd name="T51" fmla="*/ 76 h 927"/>
              <a:gd name="T52" fmla="*/ 1222 w 1222"/>
              <a:gd name="T53"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2" h="927">
                <a:moveTo>
                  <a:pt x="1222" y="0"/>
                </a:moveTo>
                <a:cubicBezTo>
                  <a:pt x="1037" y="412"/>
                  <a:pt x="1037" y="412"/>
                  <a:pt x="1037" y="412"/>
                </a:cubicBezTo>
                <a:cubicBezTo>
                  <a:pt x="804" y="441"/>
                  <a:pt x="804" y="441"/>
                  <a:pt x="804" y="441"/>
                </a:cubicBezTo>
                <a:cubicBezTo>
                  <a:pt x="805" y="440"/>
                  <a:pt x="805" y="439"/>
                  <a:pt x="806" y="437"/>
                </a:cubicBezTo>
                <a:cubicBezTo>
                  <a:pt x="807" y="436"/>
                  <a:pt x="807" y="435"/>
                  <a:pt x="808" y="434"/>
                </a:cubicBezTo>
                <a:cubicBezTo>
                  <a:pt x="808" y="433"/>
                  <a:pt x="809" y="432"/>
                  <a:pt x="809" y="431"/>
                </a:cubicBezTo>
                <a:cubicBezTo>
                  <a:pt x="810" y="430"/>
                  <a:pt x="810" y="429"/>
                  <a:pt x="810" y="428"/>
                </a:cubicBezTo>
                <a:cubicBezTo>
                  <a:pt x="821" y="402"/>
                  <a:pt x="826" y="379"/>
                  <a:pt x="825" y="358"/>
                </a:cubicBezTo>
                <a:cubicBezTo>
                  <a:pt x="825" y="337"/>
                  <a:pt x="819" y="318"/>
                  <a:pt x="808" y="303"/>
                </a:cubicBezTo>
                <a:cubicBezTo>
                  <a:pt x="797" y="288"/>
                  <a:pt x="781" y="276"/>
                  <a:pt x="761" y="269"/>
                </a:cubicBezTo>
                <a:cubicBezTo>
                  <a:pt x="740" y="262"/>
                  <a:pt x="716" y="259"/>
                  <a:pt x="687" y="262"/>
                </a:cubicBezTo>
                <a:cubicBezTo>
                  <a:pt x="659" y="265"/>
                  <a:pt x="630" y="273"/>
                  <a:pt x="601" y="286"/>
                </a:cubicBezTo>
                <a:cubicBezTo>
                  <a:pt x="572" y="298"/>
                  <a:pt x="544" y="315"/>
                  <a:pt x="518" y="335"/>
                </a:cubicBezTo>
                <a:cubicBezTo>
                  <a:pt x="492" y="354"/>
                  <a:pt x="468" y="377"/>
                  <a:pt x="449" y="401"/>
                </a:cubicBezTo>
                <a:cubicBezTo>
                  <a:pt x="429" y="425"/>
                  <a:pt x="414" y="451"/>
                  <a:pt x="404" y="477"/>
                </a:cubicBezTo>
                <a:cubicBezTo>
                  <a:pt x="394" y="503"/>
                  <a:pt x="391" y="527"/>
                  <a:pt x="393" y="548"/>
                </a:cubicBezTo>
                <a:cubicBezTo>
                  <a:pt x="395" y="569"/>
                  <a:pt x="403" y="587"/>
                  <a:pt x="415" y="601"/>
                </a:cubicBezTo>
                <a:cubicBezTo>
                  <a:pt x="428" y="615"/>
                  <a:pt x="445" y="625"/>
                  <a:pt x="465" y="631"/>
                </a:cubicBezTo>
                <a:cubicBezTo>
                  <a:pt x="486" y="637"/>
                  <a:pt x="511" y="638"/>
                  <a:pt x="538" y="634"/>
                </a:cubicBezTo>
                <a:cubicBezTo>
                  <a:pt x="539" y="634"/>
                  <a:pt x="540" y="634"/>
                  <a:pt x="541" y="634"/>
                </a:cubicBezTo>
                <a:cubicBezTo>
                  <a:pt x="542" y="633"/>
                  <a:pt x="543" y="633"/>
                  <a:pt x="544" y="633"/>
                </a:cubicBezTo>
                <a:cubicBezTo>
                  <a:pt x="545" y="633"/>
                  <a:pt x="546" y="633"/>
                  <a:pt x="547" y="633"/>
                </a:cubicBezTo>
                <a:cubicBezTo>
                  <a:pt x="548" y="632"/>
                  <a:pt x="549" y="632"/>
                  <a:pt x="550" y="632"/>
                </a:cubicBezTo>
                <a:cubicBezTo>
                  <a:pt x="461" y="853"/>
                  <a:pt x="461" y="853"/>
                  <a:pt x="461" y="853"/>
                </a:cubicBezTo>
                <a:cubicBezTo>
                  <a:pt x="0" y="927"/>
                  <a:pt x="0" y="927"/>
                  <a:pt x="0" y="927"/>
                </a:cubicBezTo>
                <a:cubicBezTo>
                  <a:pt x="297" y="76"/>
                  <a:pt x="297" y="76"/>
                  <a:pt x="297" y="76"/>
                </a:cubicBezTo>
                <a:lnTo>
                  <a:pt x="1222" y="0"/>
                </a:lnTo>
                <a:close/>
              </a:path>
            </a:pathLst>
          </a:custGeom>
          <a:solidFill>
            <a:srgbClr val="5FAEB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39" name="Freeform 70"/>
          <p:cNvSpPr>
            <a:spLocks/>
          </p:cNvSpPr>
          <p:nvPr/>
        </p:nvSpPr>
        <p:spPr bwMode="auto">
          <a:xfrm>
            <a:off x="5085774" y="4970614"/>
            <a:ext cx="1620300" cy="1506005"/>
          </a:xfrm>
          <a:custGeom>
            <a:avLst/>
            <a:gdLst>
              <a:gd name="T0" fmla="*/ 261 w 611"/>
              <a:gd name="T1" fmla="*/ 3 h 568"/>
              <a:gd name="T2" fmla="*/ 185 w 611"/>
              <a:gd name="T3" fmla="*/ 24 h 568"/>
              <a:gd name="T4" fmla="*/ 112 w 611"/>
              <a:gd name="T5" fmla="*/ 67 h 568"/>
              <a:gd name="T6" fmla="*/ 51 w 611"/>
              <a:gd name="T7" fmla="*/ 125 h 568"/>
              <a:gd name="T8" fmla="*/ 12 w 611"/>
              <a:gd name="T9" fmla="*/ 192 h 568"/>
              <a:gd name="T10" fmla="*/ 2 w 611"/>
              <a:gd name="T11" fmla="*/ 255 h 568"/>
              <a:gd name="T12" fmla="*/ 21 w 611"/>
              <a:gd name="T13" fmla="*/ 301 h 568"/>
              <a:gd name="T14" fmla="*/ 65 w 611"/>
              <a:gd name="T15" fmla="*/ 328 h 568"/>
              <a:gd name="T16" fmla="*/ 130 w 611"/>
              <a:gd name="T17" fmla="*/ 331 h 568"/>
              <a:gd name="T18" fmla="*/ 133 w 611"/>
              <a:gd name="T19" fmla="*/ 331 h 568"/>
              <a:gd name="T20" fmla="*/ 136 w 611"/>
              <a:gd name="T21" fmla="*/ 330 h 568"/>
              <a:gd name="T22" fmla="*/ 139 w 611"/>
              <a:gd name="T23" fmla="*/ 330 h 568"/>
              <a:gd name="T24" fmla="*/ 142 w 611"/>
              <a:gd name="T25" fmla="*/ 329 h 568"/>
              <a:gd name="T26" fmla="*/ 148 w 611"/>
              <a:gd name="T27" fmla="*/ 328 h 568"/>
              <a:gd name="T28" fmla="*/ 154 w 611"/>
              <a:gd name="T29" fmla="*/ 326 h 568"/>
              <a:gd name="T30" fmla="*/ 160 w 611"/>
              <a:gd name="T31" fmla="*/ 325 h 568"/>
              <a:gd name="T32" fmla="*/ 166 w 611"/>
              <a:gd name="T33" fmla="*/ 323 h 568"/>
              <a:gd name="T34" fmla="*/ 158 w 611"/>
              <a:gd name="T35" fmla="*/ 344 h 568"/>
              <a:gd name="T36" fmla="*/ 67 w 611"/>
              <a:gd name="T37" fmla="*/ 568 h 568"/>
              <a:gd name="T38" fmla="*/ 452 w 611"/>
              <a:gd name="T39" fmla="*/ 506 h 568"/>
              <a:gd name="T40" fmla="*/ 611 w 611"/>
              <a:gd name="T41" fmla="*/ 151 h 568"/>
              <a:gd name="T42" fmla="*/ 375 w 611"/>
              <a:gd name="T43" fmla="*/ 180 h 568"/>
              <a:gd name="T44" fmla="*/ 352 w 611"/>
              <a:gd name="T45" fmla="*/ 183 h 568"/>
              <a:gd name="T46" fmla="*/ 355 w 611"/>
              <a:gd name="T47" fmla="*/ 178 h 568"/>
              <a:gd name="T48" fmla="*/ 359 w 611"/>
              <a:gd name="T49" fmla="*/ 173 h 568"/>
              <a:gd name="T50" fmla="*/ 362 w 611"/>
              <a:gd name="T51" fmla="*/ 167 h 568"/>
              <a:gd name="T52" fmla="*/ 364 w 611"/>
              <a:gd name="T53" fmla="*/ 162 h 568"/>
              <a:gd name="T54" fmla="*/ 366 w 611"/>
              <a:gd name="T55" fmla="*/ 158 h 568"/>
              <a:gd name="T56" fmla="*/ 368 w 611"/>
              <a:gd name="T57" fmla="*/ 155 h 568"/>
              <a:gd name="T58" fmla="*/ 369 w 611"/>
              <a:gd name="T59" fmla="*/ 152 h 568"/>
              <a:gd name="T60" fmla="*/ 370 w 611"/>
              <a:gd name="T61" fmla="*/ 149 h 568"/>
              <a:gd name="T62" fmla="*/ 383 w 611"/>
              <a:gd name="T63" fmla="*/ 87 h 568"/>
              <a:gd name="T64" fmla="*/ 368 w 611"/>
              <a:gd name="T65" fmla="*/ 39 h 568"/>
              <a:gd name="T66" fmla="*/ 326 w 611"/>
              <a:gd name="T67" fmla="*/ 9 h 568"/>
              <a:gd name="T68" fmla="*/ 261 w 611"/>
              <a:gd name="T69" fmla="*/ 3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1" h="568">
                <a:moveTo>
                  <a:pt x="261" y="3"/>
                </a:moveTo>
                <a:cubicBezTo>
                  <a:pt x="236" y="5"/>
                  <a:pt x="210" y="13"/>
                  <a:pt x="185" y="24"/>
                </a:cubicBezTo>
                <a:cubicBezTo>
                  <a:pt x="160" y="35"/>
                  <a:pt x="135" y="50"/>
                  <a:pt x="112" y="67"/>
                </a:cubicBezTo>
                <a:cubicBezTo>
                  <a:pt x="89" y="84"/>
                  <a:pt x="68" y="104"/>
                  <a:pt x="51" y="125"/>
                </a:cubicBezTo>
                <a:cubicBezTo>
                  <a:pt x="34" y="147"/>
                  <a:pt x="21" y="169"/>
                  <a:pt x="12" y="192"/>
                </a:cubicBezTo>
                <a:cubicBezTo>
                  <a:pt x="3" y="215"/>
                  <a:pt x="0" y="236"/>
                  <a:pt x="2" y="255"/>
                </a:cubicBezTo>
                <a:cubicBezTo>
                  <a:pt x="4" y="273"/>
                  <a:pt x="10" y="289"/>
                  <a:pt x="21" y="301"/>
                </a:cubicBezTo>
                <a:cubicBezTo>
                  <a:pt x="32" y="314"/>
                  <a:pt x="47" y="323"/>
                  <a:pt x="65" y="328"/>
                </a:cubicBezTo>
                <a:cubicBezTo>
                  <a:pt x="84" y="333"/>
                  <a:pt x="105" y="334"/>
                  <a:pt x="130" y="331"/>
                </a:cubicBezTo>
                <a:cubicBezTo>
                  <a:pt x="131" y="331"/>
                  <a:pt x="132" y="331"/>
                  <a:pt x="133" y="331"/>
                </a:cubicBezTo>
                <a:cubicBezTo>
                  <a:pt x="134" y="330"/>
                  <a:pt x="135" y="330"/>
                  <a:pt x="136" y="330"/>
                </a:cubicBezTo>
                <a:cubicBezTo>
                  <a:pt x="137" y="330"/>
                  <a:pt x="138" y="330"/>
                  <a:pt x="139" y="330"/>
                </a:cubicBezTo>
                <a:cubicBezTo>
                  <a:pt x="140" y="329"/>
                  <a:pt x="141" y="329"/>
                  <a:pt x="142" y="329"/>
                </a:cubicBezTo>
                <a:cubicBezTo>
                  <a:pt x="144" y="329"/>
                  <a:pt x="146" y="328"/>
                  <a:pt x="148" y="328"/>
                </a:cubicBezTo>
                <a:cubicBezTo>
                  <a:pt x="150" y="327"/>
                  <a:pt x="152" y="327"/>
                  <a:pt x="154" y="326"/>
                </a:cubicBezTo>
                <a:cubicBezTo>
                  <a:pt x="156" y="326"/>
                  <a:pt x="158" y="325"/>
                  <a:pt x="160" y="325"/>
                </a:cubicBezTo>
                <a:cubicBezTo>
                  <a:pt x="162" y="324"/>
                  <a:pt x="164" y="324"/>
                  <a:pt x="166" y="323"/>
                </a:cubicBezTo>
                <a:cubicBezTo>
                  <a:pt x="158" y="344"/>
                  <a:pt x="158" y="344"/>
                  <a:pt x="158" y="344"/>
                </a:cubicBezTo>
                <a:cubicBezTo>
                  <a:pt x="67" y="568"/>
                  <a:pt x="67" y="568"/>
                  <a:pt x="67" y="568"/>
                </a:cubicBezTo>
                <a:cubicBezTo>
                  <a:pt x="452" y="506"/>
                  <a:pt x="452" y="506"/>
                  <a:pt x="452" y="506"/>
                </a:cubicBezTo>
                <a:cubicBezTo>
                  <a:pt x="611" y="151"/>
                  <a:pt x="611" y="151"/>
                  <a:pt x="611" y="151"/>
                </a:cubicBezTo>
                <a:cubicBezTo>
                  <a:pt x="375" y="180"/>
                  <a:pt x="375" y="180"/>
                  <a:pt x="375" y="180"/>
                </a:cubicBezTo>
                <a:cubicBezTo>
                  <a:pt x="352" y="183"/>
                  <a:pt x="352" y="183"/>
                  <a:pt x="352" y="183"/>
                </a:cubicBezTo>
                <a:cubicBezTo>
                  <a:pt x="353" y="182"/>
                  <a:pt x="354" y="180"/>
                  <a:pt x="355" y="178"/>
                </a:cubicBezTo>
                <a:cubicBezTo>
                  <a:pt x="356" y="176"/>
                  <a:pt x="358" y="174"/>
                  <a:pt x="359" y="173"/>
                </a:cubicBezTo>
                <a:cubicBezTo>
                  <a:pt x="360" y="171"/>
                  <a:pt x="361" y="169"/>
                  <a:pt x="362" y="167"/>
                </a:cubicBezTo>
                <a:cubicBezTo>
                  <a:pt x="363" y="165"/>
                  <a:pt x="364" y="163"/>
                  <a:pt x="364" y="162"/>
                </a:cubicBezTo>
                <a:cubicBezTo>
                  <a:pt x="365" y="160"/>
                  <a:pt x="366" y="159"/>
                  <a:pt x="366" y="158"/>
                </a:cubicBezTo>
                <a:cubicBezTo>
                  <a:pt x="367" y="157"/>
                  <a:pt x="367" y="156"/>
                  <a:pt x="368" y="155"/>
                </a:cubicBezTo>
                <a:cubicBezTo>
                  <a:pt x="368" y="154"/>
                  <a:pt x="369" y="153"/>
                  <a:pt x="369" y="152"/>
                </a:cubicBezTo>
                <a:cubicBezTo>
                  <a:pt x="369" y="151"/>
                  <a:pt x="370" y="150"/>
                  <a:pt x="370" y="149"/>
                </a:cubicBezTo>
                <a:cubicBezTo>
                  <a:pt x="380" y="126"/>
                  <a:pt x="384" y="105"/>
                  <a:pt x="383" y="87"/>
                </a:cubicBezTo>
                <a:cubicBezTo>
                  <a:pt x="383" y="68"/>
                  <a:pt x="377" y="52"/>
                  <a:pt x="368" y="39"/>
                </a:cubicBezTo>
                <a:cubicBezTo>
                  <a:pt x="358" y="25"/>
                  <a:pt x="344" y="15"/>
                  <a:pt x="326" y="9"/>
                </a:cubicBezTo>
                <a:cubicBezTo>
                  <a:pt x="308" y="2"/>
                  <a:pt x="286" y="0"/>
                  <a:pt x="261" y="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40" name="Freeform 71"/>
          <p:cNvSpPr>
            <a:spLocks/>
          </p:cNvSpPr>
          <p:nvPr/>
        </p:nvSpPr>
        <p:spPr bwMode="auto">
          <a:xfrm>
            <a:off x="5107063" y="4996387"/>
            <a:ext cx="1564273" cy="1451099"/>
          </a:xfrm>
          <a:custGeom>
            <a:avLst/>
            <a:gdLst>
              <a:gd name="T0" fmla="*/ 172 w 590"/>
              <a:gd name="T1" fmla="*/ 301 h 547"/>
              <a:gd name="T2" fmla="*/ 156 w 590"/>
              <a:gd name="T3" fmla="*/ 305 h 547"/>
              <a:gd name="T4" fmla="*/ 150 w 590"/>
              <a:gd name="T5" fmla="*/ 307 h 547"/>
              <a:gd name="T6" fmla="*/ 144 w 590"/>
              <a:gd name="T7" fmla="*/ 308 h 547"/>
              <a:gd name="T8" fmla="*/ 138 w 590"/>
              <a:gd name="T9" fmla="*/ 310 h 547"/>
              <a:gd name="T10" fmla="*/ 132 w 590"/>
              <a:gd name="T11" fmla="*/ 311 h 547"/>
              <a:gd name="T12" fmla="*/ 123 w 590"/>
              <a:gd name="T13" fmla="*/ 313 h 547"/>
              <a:gd name="T14" fmla="*/ 121 w 590"/>
              <a:gd name="T15" fmla="*/ 313 h 547"/>
              <a:gd name="T16" fmla="*/ 95 w 590"/>
              <a:gd name="T17" fmla="*/ 315 h 547"/>
              <a:gd name="T18" fmla="*/ 60 w 590"/>
              <a:gd name="T19" fmla="*/ 310 h 547"/>
              <a:gd name="T20" fmla="*/ 19 w 590"/>
              <a:gd name="T21" fmla="*/ 286 h 547"/>
              <a:gd name="T22" fmla="*/ 2 w 590"/>
              <a:gd name="T23" fmla="*/ 244 h 547"/>
              <a:gd name="T24" fmla="*/ 11 w 590"/>
              <a:gd name="T25" fmla="*/ 185 h 547"/>
              <a:gd name="T26" fmla="*/ 50 w 590"/>
              <a:gd name="T27" fmla="*/ 120 h 547"/>
              <a:gd name="T28" fmla="*/ 109 w 590"/>
              <a:gd name="T29" fmla="*/ 63 h 547"/>
              <a:gd name="T30" fmla="*/ 180 w 590"/>
              <a:gd name="T31" fmla="*/ 21 h 547"/>
              <a:gd name="T32" fmla="*/ 254 w 590"/>
              <a:gd name="T33" fmla="*/ 1 h 547"/>
              <a:gd name="T34" fmla="*/ 273 w 590"/>
              <a:gd name="T35" fmla="*/ 0 h 547"/>
              <a:gd name="T36" fmla="*/ 315 w 590"/>
              <a:gd name="T37" fmla="*/ 6 h 547"/>
              <a:gd name="T38" fmla="*/ 353 w 590"/>
              <a:gd name="T39" fmla="*/ 33 h 547"/>
              <a:gd name="T40" fmla="*/ 367 w 590"/>
              <a:gd name="T41" fmla="*/ 77 h 547"/>
              <a:gd name="T42" fmla="*/ 355 w 590"/>
              <a:gd name="T43" fmla="*/ 135 h 547"/>
              <a:gd name="T44" fmla="*/ 354 w 590"/>
              <a:gd name="T45" fmla="*/ 139 h 547"/>
              <a:gd name="T46" fmla="*/ 351 w 590"/>
              <a:gd name="T47" fmla="*/ 145 h 547"/>
              <a:gd name="T48" fmla="*/ 349 w 590"/>
              <a:gd name="T49" fmla="*/ 148 h 547"/>
              <a:gd name="T50" fmla="*/ 346 w 590"/>
              <a:gd name="T51" fmla="*/ 153 h 547"/>
              <a:gd name="T52" fmla="*/ 344 w 590"/>
              <a:gd name="T53" fmla="*/ 158 h 547"/>
              <a:gd name="T54" fmla="*/ 341 w 590"/>
              <a:gd name="T55" fmla="*/ 162 h 547"/>
              <a:gd name="T56" fmla="*/ 340 w 590"/>
              <a:gd name="T57" fmla="*/ 164 h 547"/>
              <a:gd name="T58" fmla="*/ 337 w 590"/>
              <a:gd name="T59" fmla="*/ 169 h 547"/>
              <a:gd name="T60" fmla="*/ 328 w 590"/>
              <a:gd name="T61" fmla="*/ 184 h 547"/>
              <a:gd name="T62" fmla="*/ 590 w 590"/>
              <a:gd name="T63" fmla="*/ 151 h 547"/>
              <a:gd name="T64" fmla="*/ 438 w 590"/>
              <a:gd name="T65" fmla="*/ 489 h 547"/>
              <a:gd name="T66" fmla="*/ 72 w 590"/>
              <a:gd name="T67" fmla="*/ 547 h 547"/>
              <a:gd name="T68" fmla="*/ 172 w 590"/>
              <a:gd name="T69" fmla="*/ 30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0" h="547">
                <a:moveTo>
                  <a:pt x="172" y="301"/>
                </a:moveTo>
                <a:cubicBezTo>
                  <a:pt x="156" y="305"/>
                  <a:pt x="156" y="305"/>
                  <a:pt x="156" y="305"/>
                </a:cubicBezTo>
                <a:cubicBezTo>
                  <a:pt x="154" y="306"/>
                  <a:pt x="152" y="306"/>
                  <a:pt x="150" y="307"/>
                </a:cubicBezTo>
                <a:cubicBezTo>
                  <a:pt x="148" y="307"/>
                  <a:pt x="146" y="308"/>
                  <a:pt x="144" y="308"/>
                </a:cubicBezTo>
                <a:cubicBezTo>
                  <a:pt x="138" y="310"/>
                  <a:pt x="138" y="310"/>
                  <a:pt x="138" y="310"/>
                </a:cubicBezTo>
                <a:cubicBezTo>
                  <a:pt x="136" y="310"/>
                  <a:pt x="134" y="311"/>
                  <a:pt x="132" y="311"/>
                </a:cubicBezTo>
                <a:cubicBezTo>
                  <a:pt x="132" y="311"/>
                  <a:pt x="124" y="312"/>
                  <a:pt x="123" y="313"/>
                </a:cubicBezTo>
                <a:cubicBezTo>
                  <a:pt x="121" y="313"/>
                  <a:pt x="121" y="313"/>
                  <a:pt x="121" y="313"/>
                </a:cubicBezTo>
                <a:cubicBezTo>
                  <a:pt x="112" y="314"/>
                  <a:pt x="103" y="315"/>
                  <a:pt x="95" y="315"/>
                </a:cubicBezTo>
                <a:cubicBezTo>
                  <a:pt x="82" y="315"/>
                  <a:pt x="70" y="313"/>
                  <a:pt x="60" y="310"/>
                </a:cubicBezTo>
                <a:cubicBezTo>
                  <a:pt x="43" y="305"/>
                  <a:pt x="29" y="297"/>
                  <a:pt x="19" y="286"/>
                </a:cubicBezTo>
                <a:cubicBezTo>
                  <a:pt x="9" y="275"/>
                  <a:pt x="4" y="260"/>
                  <a:pt x="2" y="244"/>
                </a:cubicBezTo>
                <a:cubicBezTo>
                  <a:pt x="0" y="226"/>
                  <a:pt x="3" y="206"/>
                  <a:pt x="11" y="185"/>
                </a:cubicBezTo>
                <a:cubicBezTo>
                  <a:pt x="20" y="163"/>
                  <a:pt x="33" y="142"/>
                  <a:pt x="50" y="120"/>
                </a:cubicBezTo>
                <a:cubicBezTo>
                  <a:pt x="66" y="100"/>
                  <a:pt x="86" y="80"/>
                  <a:pt x="109" y="63"/>
                </a:cubicBezTo>
                <a:cubicBezTo>
                  <a:pt x="131" y="46"/>
                  <a:pt x="155" y="32"/>
                  <a:pt x="180" y="21"/>
                </a:cubicBezTo>
                <a:cubicBezTo>
                  <a:pt x="206" y="10"/>
                  <a:pt x="231" y="3"/>
                  <a:pt x="254" y="1"/>
                </a:cubicBezTo>
                <a:cubicBezTo>
                  <a:pt x="261" y="0"/>
                  <a:pt x="267" y="0"/>
                  <a:pt x="273" y="0"/>
                </a:cubicBezTo>
                <a:cubicBezTo>
                  <a:pt x="289" y="0"/>
                  <a:pt x="303" y="2"/>
                  <a:pt x="315" y="6"/>
                </a:cubicBezTo>
                <a:cubicBezTo>
                  <a:pt x="331" y="12"/>
                  <a:pt x="344" y="21"/>
                  <a:pt x="353" y="33"/>
                </a:cubicBezTo>
                <a:cubicBezTo>
                  <a:pt x="362" y="45"/>
                  <a:pt x="367" y="60"/>
                  <a:pt x="367" y="77"/>
                </a:cubicBezTo>
                <a:cubicBezTo>
                  <a:pt x="368" y="95"/>
                  <a:pt x="364" y="115"/>
                  <a:pt x="355" y="135"/>
                </a:cubicBezTo>
                <a:cubicBezTo>
                  <a:pt x="355" y="136"/>
                  <a:pt x="354" y="139"/>
                  <a:pt x="354" y="139"/>
                </a:cubicBezTo>
                <a:cubicBezTo>
                  <a:pt x="351" y="145"/>
                  <a:pt x="351" y="145"/>
                  <a:pt x="351" y="145"/>
                </a:cubicBezTo>
                <a:cubicBezTo>
                  <a:pt x="349" y="148"/>
                  <a:pt x="349" y="148"/>
                  <a:pt x="349" y="148"/>
                </a:cubicBezTo>
                <a:cubicBezTo>
                  <a:pt x="346" y="153"/>
                  <a:pt x="346" y="153"/>
                  <a:pt x="346" y="153"/>
                </a:cubicBezTo>
                <a:cubicBezTo>
                  <a:pt x="346" y="155"/>
                  <a:pt x="345" y="157"/>
                  <a:pt x="344" y="158"/>
                </a:cubicBezTo>
                <a:cubicBezTo>
                  <a:pt x="343" y="160"/>
                  <a:pt x="342" y="161"/>
                  <a:pt x="341" y="162"/>
                </a:cubicBezTo>
                <a:cubicBezTo>
                  <a:pt x="340" y="164"/>
                  <a:pt x="340" y="164"/>
                  <a:pt x="340" y="164"/>
                </a:cubicBezTo>
                <a:cubicBezTo>
                  <a:pt x="339" y="165"/>
                  <a:pt x="338" y="167"/>
                  <a:pt x="337" y="169"/>
                </a:cubicBezTo>
                <a:cubicBezTo>
                  <a:pt x="328" y="184"/>
                  <a:pt x="328" y="184"/>
                  <a:pt x="328" y="184"/>
                </a:cubicBezTo>
                <a:cubicBezTo>
                  <a:pt x="590" y="151"/>
                  <a:pt x="590" y="151"/>
                  <a:pt x="590" y="151"/>
                </a:cubicBezTo>
                <a:cubicBezTo>
                  <a:pt x="438" y="489"/>
                  <a:pt x="438" y="489"/>
                  <a:pt x="438" y="489"/>
                </a:cubicBezTo>
                <a:cubicBezTo>
                  <a:pt x="72" y="547"/>
                  <a:pt x="72" y="547"/>
                  <a:pt x="72" y="547"/>
                </a:cubicBezTo>
                <a:lnTo>
                  <a:pt x="172" y="301"/>
                </a:lnTo>
                <a:close/>
              </a:path>
            </a:pathLst>
          </a:custGeom>
          <a:solidFill>
            <a:srgbClr val="073F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sp>
        <p:nvSpPr>
          <p:cNvPr id="41" name="Freeform 72"/>
          <p:cNvSpPr>
            <a:spLocks/>
          </p:cNvSpPr>
          <p:nvPr/>
        </p:nvSpPr>
        <p:spPr bwMode="auto">
          <a:xfrm>
            <a:off x="3331253" y="2356395"/>
            <a:ext cx="3725795" cy="3993604"/>
          </a:xfrm>
          <a:custGeom>
            <a:avLst/>
            <a:gdLst>
              <a:gd name="T0" fmla="*/ 3318 w 3325"/>
              <a:gd name="T1" fmla="*/ 1363 h 3564"/>
              <a:gd name="T2" fmla="*/ 1141 w 3325"/>
              <a:gd name="T3" fmla="*/ 1541 h 3564"/>
              <a:gd name="T4" fmla="*/ 15 w 3325"/>
              <a:gd name="T5" fmla="*/ 0 h 3564"/>
              <a:gd name="T6" fmla="*/ 3 w 3325"/>
              <a:gd name="T7" fmla="*/ 0 h 3564"/>
              <a:gd name="T8" fmla="*/ 0 w 3325"/>
              <a:gd name="T9" fmla="*/ 12 h 3564"/>
              <a:gd name="T10" fmla="*/ 1127 w 3325"/>
              <a:gd name="T11" fmla="*/ 1550 h 3564"/>
              <a:gd name="T12" fmla="*/ 426 w 3325"/>
              <a:gd name="T13" fmla="*/ 3555 h 3564"/>
              <a:gd name="T14" fmla="*/ 434 w 3325"/>
              <a:gd name="T15" fmla="*/ 3564 h 3564"/>
              <a:gd name="T16" fmla="*/ 443 w 3325"/>
              <a:gd name="T17" fmla="*/ 3564 h 3564"/>
              <a:gd name="T18" fmla="*/ 1143 w 3325"/>
              <a:gd name="T19" fmla="*/ 1557 h 3564"/>
              <a:gd name="T20" fmla="*/ 3321 w 3325"/>
              <a:gd name="T21" fmla="*/ 1380 h 3564"/>
              <a:gd name="T22" fmla="*/ 3325 w 3325"/>
              <a:gd name="T23" fmla="*/ 1370 h 3564"/>
              <a:gd name="T24" fmla="*/ 3318 w 3325"/>
              <a:gd name="T25" fmla="*/ 1363 h 3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25" h="3564">
                <a:moveTo>
                  <a:pt x="3318" y="1363"/>
                </a:moveTo>
                <a:lnTo>
                  <a:pt x="1141" y="1541"/>
                </a:lnTo>
                <a:lnTo>
                  <a:pt x="15" y="0"/>
                </a:lnTo>
                <a:lnTo>
                  <a:pt x="3" y="0"/>
                </a:lnTo>
                <a:lnTo>
                  <a:pt x="0" y="12"/>
                </a:lnTo>
                <a:lnTo>
                  <a:pt x="1127" y="1550"/>
                </a:lnTo>
                <a:lnTo>
                  <a:pt x="426" y="3555"/>
                </a:lnTo>
                <a:lnTo>
                  <a:pt x="434" y="3564"/>
                </a:lnTo>
                <a:lnTo>
                  <a:pt x="443" y="3564"/>
                </a:lnTo>
                <a:lnTo>
                  <a:pt x="1143" y="1557"/>
                </a:lnTo>
                <a:lnTo>
                  <a:pt x="3321" y="1380"/>
                </a:lnTo>
                <a:lnTo>
                  <a:pt x="3325" y="1370"/>
                </a:lnTo>
                <a:lnTo>
                  <a:pt x="3318" y="1363"/>
                </a:lnTo>
                <a:close/>
              </a:path>
            </a:pathLst>
          </a:custGeom>
          <a:solidFill>
            <a:sysClr val="window" lastClr="FFFFFF">
              <a:alpha val="2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endParaRPr>
          </a:p>
        </p:txBody>
      </p:sp>
      <p:grpSp>
        <p:nvGrpSpPr>
          <p:cNvPr id="42" name="Group 41"/>
          <p:cNvGrpSpPr/>
          <p:nvPr/>
        </p:nvGrpSpPr>
        <p:grpSpPr>
          <a:xfrm>
            <a:off x="469165" y="2569310"/>
            <a:ext cx="3603280" cy="393197"/>
            <a:chOff x="1392530" y="2481978"/>
            <a:chExt cx="3229536" cy="393197"/>
          </a:xfrm>
        </p:grpSpPr>
        <p:cxnSp>
          <p:nvCxnSpPr>
            <p:cNvPr id="43" name="Straight Connector 42"/>
            <p:cNvCxnSpPr/>
            <p:nvPr/>
          </p:nvCxnSpPr>
          <p:spPr>
            <a:xfrm flipH="1" flipV="1">
              <a:off x="3555062" y="2481978"/>
              <a:ext cx="1067004" cy="393197"/>
            </a:xfrm>
            <a:prstGeom prst="line">
              <a:avLst/>
            </a:prstGeom>
            <a:noFill/>
            <a:ln w="6350" cap="flat" cmpd="sng" algn="ctr">
              <a:solidFill>
                <a:srgbClr val="0B5B6B"/>
              </a:solidFill>
              <a:prstDash val="solid"/>
              <a:miter lim="800000"/>
            </a:ln>
            <a:effectLst/>
          </p:spPr>
        </p:cxnSp>
        <p:cxnSp>
          <p:nvCxnSpPr>
            <p:cNvPr id="44" name="Straight Connector 43"/>
            <p:cNvCxnSpPr/>
            <p:nvPr/>
          </p:nvCxnSpPr>
          <p:spPr>
            <a:xfrm flipH="1">
              <a:off x="1392530" y="2481978"/>
              <a:ext cx="2162533" cy="0"/>
            </a:xfrm>
            <a:prstGeom prst="line">
              <a:avLst/>
            </a:prstGeom>
            <a:noFill/>
            <a:ln w="6350" cap="flat" cmpd="sng" algn="ctr">
              <a:solidFill>
                <a:srgbClr val="0B5B6B"/>
              </a:solidFill>
              <a:prstDash val="solid"/>
              <a:miter lim="800000"/>
              <a:tailEnd type="oval"/>
            </a:ln>
            <a:effectLst/>
          </p:spPr>
        </p:cxnSp>
      </p:grpSp>
      <p:sp>
        <p:nvSpPr>
          <p:cNvPr id="45" name="TextBox 44"/>
          <p:cNvSpPr txBox="1"/>
          <p:nvPr/>
        </p:nvSpPr>
        <p:spPr>
          <a:xfrm>
            <a:off x="641315" y="1765646"/>
            <a:ext cx="1757553" cy="84638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s-ES_tradnl" sz="2000" b="1" i="0" u="none" strike="noStrike" kern="0" cap="none" spc="0" normalizeH="0" baseline="0" dirty="0">
                <a:ln>
                  <a:noFill/>
                </a:ln>
                <a:solidFill>
                  <a:srgbClr val="1E6271"/>
                </a:solidFill>
                <a:effectLst/>
                <a:uLnTx/>
                <a:uFillTx/>
              </a:rPr>
              <a:t>Mandato y pruebas</a:t>
            </a:r>
            <a:r>
              <a:rPr kumimoji="0" lang="es-ES_tradnl" sz="2000" b="1" i="0" u="none" strike="noStrike" kern="0" cap="none" spc="0" normalizeH="0" dirty="0">
                <a:ln>
                  <a:noFill/>
                </a:ln>
                <a:solidFill>
                  <a:srgbClr val="1E6271"/>
                </a:solidFill>
                <a:effectLst/>
                <a:uLnTx/>
                <a:uFillTx/>
              </a:rPr>
              <a:t> de trayectoria</a:t>
            </a:r>
            <a:endParaRPr kumimoji="0" lang="es-ES_tradnl" sz="2000" b="1" i="0" u="none" strike="noStrike" kern="0" cap="none" spc="0" normalizeH="0" baseline="0" dirty="0">
              <a:ln>
                <a:noFill/>
              </a:ln>
              <a:solidFill>
                <a:srgbClr val="1E6271"/>
              </a:solidFill>
              <a:effectLst/>
              <a:uLnTx/>
              <a:uFillTx/>
            </a:endParaRPr>
          </a:p>
        </p:txBody>
      </p:sp>
      <p:sp>
        <p:nvSpPr>
          <p:cNvPr id="46" name="TextBox 45"/>
          <p:cNvSpPr txBox="1"/>
          <p:nvPr/>
        </p:nvSpPr>
        <p:spPr>
          <a:xfrm>
            <a:off x="406529" y="2641202"/>
            <a:ext cx="2739465" cy="1107996"/>
          </a:xfrm>
          <a:prstGeom prst="rect">
            <a:avLst/>
          </a:prstGeom>
          <a:noFill/>
        </p:spPr>
        <p:txBody>
          <a:bodyPr wrap="square" rtlCol="0">
            <a:spAutoFit/>
          </a:bodyPr>
          <a:lstStyle/>
          <a:p>
            <a:pPr marL="285750" marR="0" lvl="0" indent="-198438" defTabSz="914400" eaLnBrk="1" fontAlgn="auto" latinLnBrk="0" hangingPunct="1">
              <a:spcBef>
                <a:spcPts val="1200"/>
              </a:spcBef>
              <a:spcAft>
                <a:spcPts val="0"/>
              </a:spcAft>
              <a:buClrTx/>
              <a:buSzTx/>
              <a:buFont typeface="Arial" panose="020B0604020202020204" pitchFamily="34" charset="0"/>
              <a:buChar char="•"/>
              <a:tabLst/>
              <a:defRPr/>
            </a:pPr>
            <a:r>
              <a:rPr lang="es-ES_tradnl" sz="1400" kern="0" dirty="0"/>
              <a:t>Alineación con los objetivos del Fondo</a:t>
            </a:r>
          </a:p>
          <a:p>
            <a:pPr marL="285750" marR="0" lvl="0" indent="-198438" defTabSz="914400" eaLnBrk="1" fontAlgn="auto" latinLnBrk="0" hangingPunct="1">
              <a:spcBef>
                <a:spcPts val="1200"/>
              </a:spcBef>
              <a:spcAft>
                <a:spcPts val="0"/>
              </a:spcAft>
              <a:buClrTx/>
              <a:buSzTx/>
              <a:buFont typeface="Arial" panose="020B0604020202020204" pitchFamily="34" charset="0"/>
              <a:buChar char="•"/>
              <a:tabLst/>
              <a:defRPr/>
            </a:pPr>
            <a:r>
              <a:rPr lang="es-ES_tradnl" sz="1400" kern="0" dirty="0"/>
              <a:t>Al menos 3 años de operaciones</a:t>
            </a:r>
            <a:endParaRPr kumimoji="0" lang="es-ES_tradnl" sz="1400" i="0" u="none" strike="noStrike" kern="0" cap="none" spc="0" normalizeH="0" baseline="0" dirty="0">
              <a:ln>
                <a:noFill/>
              </a:ln>
              <a:effectLst/>
              <a:uLnTx/>
              <a:uFillTx/>
            </a:endParaRPr>
          </a:p>
        </p:txBody>
      </p:sp>
      <p:grpSp>
        <p:nvGrpSpPr>
          <p:cNvPr id="47" name="Group 46"/>
          <p:cNvGrpSpPr/>
          <p:nvPr/>
        </p:nvGrpSpPr>
        <p:grpSpPr>
          <a:xfrm>
            <a:off x="303022" y="4093233"/>
            <a:ext cx="3107565" cy="564712"/>
            <a:chOff x="1392530" y="1917267"/>
            <a:chExt cx="3107565" cy="564712"/>
          </a:xfrm>
        </p:grpSpPr>
        <p:cxnSp>
          <p:nvCxnSpPr>
            <p:cNvPr id="48" name="Straight Connector 47"/>
            <p:cNvCxnSpPr/>
            <p:nvPr/>
          </p:nvCxnSpPr>
          <p:spPr>
            <a:xfrm flipH="1">
              <a:off x="3555062" y="1917267"/>
              <a:ext cx="945033" cy="564712"/>
            </a:xfrm>
            <a:prstGeom prst="line">
              <a:avLst/>
            </a:prstGeom>
            <a:noFill/>
            <a:ln w="6350" cap="flat" cmpd="sng" algn="ctr">
              <a:solidFill>
                <a:srgbClr val="0B5B6B"/>
              </a:solidFill>
              <a:prstDash val="solid"/>
              <a:miter lim="800000"/>
            </a:ln>
            <a:effectLst/>
          </p:spPr>
        </p:cxnSp>
        <p:cxnSp>
          <p:nvCxnSpPr>
            <p:cNvPr id="49" name="Straight Connector 48"/>
            <p:cNvCxnSpPr/>
            <p:nvPr/>
          </p:nvCxnSpPr>
          <p:spPr>
            <a:xfrm flipH="1">
              <a:off x="1392530" y="2481978"/>
              <a:ext cx="2162533" cy="0"/>
            </a:xfrm>
            <a:prstGeom prst="line">
              <a:avLst/>
            </a:prstGeom>
            <a:noFill/>
            <a:ln w="6350" cap="flat" cmpd="sng" algn="ctr">
              <a:solidFill>
                <a:srgbClr val="0B5B6B"/>
              </a:solidFill>
              <a:prstDash val="solid"/>
              <a:miter lim="800000"/>
              <a:tailEnd type="oval"/>
            </a:ln>
            <a:effectLst/>
          </p:spPr>
        </p:cxnSp>
      </p:grpSp>
      <p:sp>
        <p:nvSpPr>
          <p:cNvPr id="50" name="TextBox 49"/>
          <p:cNvSpPr txBox="1"/>
          <p:nvPr/>
        </p:nvSpPr>
        <p:spPr>
          <a:xfrm>
            <a:off x="736572" y="4122589"/>
            <a:ext cx="1571649" cy="600164"/>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s-ES_tradnl" sz="2000" b="1" kern="0" dirty="0">
                <a:solidFill>
                  <a:srgbClr val="1E6271"/>
                </a:solidFill>
              </a:rPr>
              <a:t>Tamaño de proyectos</a:t>
            </a:r>
            <a:endParaRPr kumimoji="0" lang="es-ES_tradnl" sz="2000" b="1" i="0" u="none" strike="noStrike" kern="0" cap="none" spc="0" normalizeH="0" baseline="0" dirty="0">
              <a:ln>
                <a:noFill/>
              </a:ln>
              <a:solidFill>
                <a:srgbClr val="1E6271"/>
              </a:solidFill>
              <a:effectLst/>
              <a:uLnTx/>
              <a:uFillTx/>
            </a:endParaRPr>
          </a:p>
        </p:txBody>
      </p:sp>
      <p:sp>
        <p:nvSpPr>
          <p:cNvPr id="51" name="TextBox 50"/>
          <p:cNvSpPr txBox="1"/>
          <p:nvPr/>
        </p:nvSpPr>
        <p:spPr>
          <a:xfrm>
            <a:off x="579238" y="4663694"/>
            <a:ext cx="2108742" cy="1384995"/>
          </a:xfrm>
          <a:prstGeom prst="rect">
            <a:avLst/>
          </a:prstGeom>
          <a:noFill/>
        </p:spPr>
        <p:txBody>
          <a:bodyPr wrap="square" rtlCol="0">
            <a:spAutoFit/>
          </a:bodyPr>
          <a:lstStyle/>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dirty="0"/>
              <a:t>Micro ( &lt;10M)</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dirty="0"/>
              <a:t>Pequeño (10-50M)</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s-ES_tradnl" sz="1400" i="0" u="none" strike="noStrike" kern="0" cap="none" spc="0" normalizeH="0" baseline="0" noProof="0" dirty="0">
                <a:ln>
                  <a:noFill/>
                </a:ln>
                <a:effectLst/>
                <a:uLnTx/>
                <a:uFillTx/>
              </a:rPr>
              <a:t>Mediano (50-250M)</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dirty="0"/>
              <a:t>Grande </a:t>
            </a:r>
            <a:r>
              <a:rPr lang="en-US" sz="1400" kern="0" dirty="0"/>
              <a:t>( &gt;250M)</a:t>
            </a:r>
            <a:endParaRPr kumimoji="0" lang="en-US" sz="1400" i="0" u="none" strike="noStrike" kern="0" cap="none" spc="0" normalizeH="0" baseline="0" noProof="0" dirty="0">
              <a:ln>
                <a:noFill/>
              </a:ln>
              <a:effectLst/>
              <a:uLnTx/>
              <a:uFillTx/>
            </a:endParaRPr>
          </a:p>
        </p:txBody>
      </p:sp>
      <p:grpSp>
        <p:nvGrpSpPr>
          <p:cNvPr id="52" name="Group 51"/>
          <p:cNvGrpSpPr/>
          <p:nvPr/>
        </p:nvGrpSpPr>
        <p:grpSpPr>
          <a:xfrm flipH="1">
            <a:off x="5671846" y="2327521"/>
            <a:ext cx="3124464" cy="313657"/>
            <a:chOff x="1392530" y="2481978"/>
            <a:chExt cx="3124464" cy="313657"/>
          </a:xfrm>
        </p:grpSpPr>
        <p:cxnSp>
          <p:nvCxnSpPr>
            <p:cNvPr id="53" name="Straight Connector 52"/>
            <p:cNvCxnSpPr/>
            <p:nvPr/>
          </p:nvCxnSpPr>
          <p:spPr>
            <a:xfrm flipH="1" flipV="1">
              <a:off x="3555062" y="2481981"/>
              <a:ext cx="961932" cy="313654"/>
            </a:xfrm>
            <a:prstGeom prst="line">
              <a:avLst/>
            </a:prstGeom>
            <a:noFill/>
            <a:ln w="6350" cap="flat" cmpd="sng" algn="ctr">
              <a:solidFill>
                <a:srgbClr val="0B5B6B"/>
              </a:solidFill>
              <a:prstDash val="solid"/>
              <a:miter lim="800000"/>
            </a:ln>
            <a:effectLst/>
          </p:spPr>
        </p:cxnSp>
        <p:cxnSp>
          <p:nvCxnSpPr>
            <p:cNvPr id="54" name="Straight Connector 53"/>
            <p:cNvCxnSpPr/>
            <p:nvPr/>
          </p:nvCxnSpPr>
          <p:spPr>
            <a:xfrm flipH="1">
              <a:off x="1392530" y="2481978"/>
              <a:ext cx="2162533" cy="0"/>
            </a:xfrm>
            <a:prstGeom prst="line">
              <a:avLst/>
            </a:prstGeom>
            <a:noFill/>
            <a:ln w="6350" cap="flat" cmpd="sng" algn="ctr">
              <a:solidFill>
                <a:srgbClr val="0B5B6B"/>
              </a:solidFill>
              <a:prstDash val="solid"/>
              <a:miter lim="800000"/>
              <a:tailEnd type="oval"/>
            </a:ln>
            <a:effectLst/>
          </p:spPr>
        </p:cxnSp>
      </p:grpSp>
      <p:sp>
        <p:nvSpPr>
          <p:cNvPr id="55" name="TextBox 54"/>
          <p:cNvSpPr txBox="1"/>
          <p:nvPr/>
        </p:nvSpPr>
        <p:spPr>
          <a:xfrm flipH="1">
            <a:off x="6819442" y="1732486"/>
            <a:ext cx="2296755" cy="600164"/>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s-ES_tradnl" sz="2000" b="1" i="0" u="none" strike="noStrike" kern="0" cap="none" spc="0" normalizeH="0" baseline="0" dirty="0">
                <a:ln>
                  <a:noFill/>
                </a:ln>
                <a:solidFill>
                  <a:srgbClr val="1E6271"/>
                </a:solidFill>
                <a:effectLst/>
                <a:uLnTx/>
                <a:uFillTx/>
              </a:rPr>
              <a:t>Funciones</a:t>
            </a:r>
            <a:r>
              <a:rPr kumimoji="0" lang="es-ES_tradnl" sz="2000" b="1" i="0" u="none" strike="noStrike" kern="0" cap="none" spc="0" normalizeH="0" dirty="0">
                <a:ln>
                  <a:noFill/>
                </a:ln>
                <a:solidFill>
                  <a:srgbClr val="1E6271"/>
                </a:solidFill>
                <a:effectLst/>
                <a:uLnTx/>
                <a:uFillTx/>
              </a:rPr>
              <a:t> fiduciarias </a:t>
            </a:r>
            <a:endParaRPr kumimoji="0" lang="es-ES_tradnl" sz="2000" b="1" i="0" u="none" strike="noStrike" kern="0" cap="none" spc="0" normalizeH="0" baseline="0" dirty="0">
              <a:ln>
                <a:noFill/>
              </a:ln>
              <a:solidFill>
                <a:srgbClr val="1E6271"/>
              </a:solidFill>
              <a:effectLst/>
              <a:uLnTx/>
              <a:uFillTx/>
            </a:endParaRPr>
          </a:p>
        </p:txBody>
      </p:sp>
      <p:sp>
        <p:nvSpPr>
          <p:cNvPr id="56" name="TextBox 55"/>
          <p:cNvSpPr txBox="1"/>
          <p:nvPr/>
        </p:nvSpPr>
        <p:spPr>
          <a:xfrm flipH="1">
            <a:off x="6663661" y="2333271"/>
            <a:ext cx="2296753" cy="738664"/>
          </a:xfrm>
          <a:prstGeom prst="rect">
            <a:avLst/>
          </a:prstGeom>
          <a:noFill/>
        </p:spPr>
        <p:txBody>
          <a:bodyPr wrap="square" rtlCol="0">
            <a:spAutoFit/>
          </a:bodyPr>
          <a:lstStyle/>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dirty="0"/>
              <a:t>Básicas</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dirty="0"/>
              <a:t>Especializadas</a:t>
            </a:r>
          </a:p>
        </p:txBody>
      </p:sp>
      <p:cxnSp>
        <p:nvCxnSpPr>
          <p:cNvPr id="57" name="Straight Connector 56"/>
          <p:cNvCxnSpPr/>
          <p:nvPr/>
        </p:nvCxnSpPr>
        <p:spPr>
          <a:xfrm>
            <a:off x="6061552" y="5222655"/>
            <a:ext cx="2734758" cy="0"/>
          </a:xfrm>
          <a:prstGeom prst="line">
            <a:avLst/>
          </a:prstGeom>
          <a:noFill/>
          <a:ln w="6350" cap="flat" cmpd="sng" algn="ctr">
            <a:solidFill>
              <a:srgbClr val="0B5B6B"/>
            </a:solidFill>
            <a:prstDash val="solid"/>
            <a:miter lim="800000"/>
            <a:tailEnd type="oval"/>
          </a:ln>
          <a:effectLst/>
        </p:spPr>
      </p:cxnSp>
      <p:sp>
        <p:nvSpPr>
          <p:cNvPr id="58" name="TextBox 57"/>
          <p:cNvSpPr txBox="1"/>
          <p:nvPr/>
        </p:nvSpPr>
        <p:spPr>
          <a:xfrm flipH="1">
            <a:off x="6920680" y="4184144"/>
            <a:ext cx="2011999" cy="1092607"/>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s-ES_tradnl" sz="2000" b="1" kern="0" dirty="0">
                <a:solidFill>
                  <a:srgbClr val="1E6271"/>
                </a:solidFill>
              </a:rPr>
              <a:t>Categoría de riesgo ambiental y social</a:t>
            </a:r>
            <a:endParaRPr kumimoji="0" lang="es-ES_tradnl" sz="2000" b="1" i="0" u="none" strike="noStrike" kern="0" cap="none" spc="0" normalizeH="0" baseline="0" dirty="0">
              <a:ln>
                <a:noFill/>
              </a:ln>
              <a:solidFill>
                <a:srgbClr val="1E6271"/>
              </a:solidFill>
              <a:effectLst/>
              <a:uLnTx/>
              <a:uFillTx/>
            </a:endParaRPr>
          </a:p>
        </p:txBody>
      </p:sp>
      <p:sp>
        <p:nvSpPr>
          <p:cNvPr id="59" name="TextBox 58"/>
          <p:cNvSpPr txBox="1"/>
          <p:nvPr/>
        </p:nvSpPr>
        <p:spPr>
          <a:xfrm flipH="1">
            <a:off x="6799732" y="5252092"/>
            <a:ext cx="2316465" cy="1061829"/>
          </a:xfrm>
          <a:prstGeom prst="rect">
            <a:avLst/>
          </a:prstGeom>
          <a:noFill/>
        </p:spPr>
        <p:txBody>
          <a:bodyPr wrap="square" rtlCol="0">
            <a:spAutoFit/>
          </a:bodyPr>
          <a:lstStyle/>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400" kern="0" noProof="0" dirty="0"/>
              <a:t>A (</a:t>
            </a:r>
            <a:r>
              <a:rPr lang="es-ES_tradnl" sz="1400" kern="0" dirty="0"/>
              <a:t>alta</a:t>
            </a:r>
            <a:r>
              <a:rPr lang="es-ES_tradnl" sz="1400" kern="0" noProof="0" dirty="0"/>
              <a:t>)</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es-ES_tradnl" sz="1400" kern="0" noProof="0" dirty="0"/>
              <a:t>B (media)</a:t>
            </a:r>
          </a:p>
          <a:p>
            <a:pPr marL="171450" marR="0" lvl="0" indent="-1714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s-ES_tradnl" sz="1400" i="0" u="none" strike="noStrike" kern="0" cap="none" spc="0" normalizeH="0" baseline="0" dirty="0">
                <a:ln>
                  <a:noFill/>
                </a:ln>
                <a:effectLst/>
                <a:uLnTx/>
                <a:uFillTx/>
              </a:rPr>
              <a:t>C</a:t>
            </a:r>
            <a:r>
              <a:rPr kumimoji="0" lang="es-ES_tradnl" sz="1400" i="0" u="none" strike="noStrike" kern="0" cap="none" spc="0" normalizeH="0" dirty="0">
                <a:ln>
                  <a:noFill/>
                </a:ln>
                <a:effectLst/>
                <a:uLnTx/>
                <a:uFillTx/>
              </a:rPr>
              <a:t> (mínima o sin riesgo</a:t>
            </a:r>
            <a:r>
              <a:rPr kumimoji="0" lang="en-US" sz="1400" i="0" u="none" strike="noStrike" kern="0" cap="none" spc="0" normalizeH="0" dirty="0">
                <a:ln>
                  <a:noFill/>
                </a:ln>
                <a:effectLst/>
                <a:uLnTx/>
                <a:uFillTx/>
              </a:rPr>
              <a:t>)</a:t>
            </a:r>
            <a:endParaRPr kumimoji="0" lang="en-US" sz="1400" i="0" u="none" strike="noStrike" kern="0" cap="none" spc="0" normalizeH="0" baseline="0" noProof="0" dirty="0">
              <a:ln>
                <a:noFill/>
              </a:ln>
              <a:effectLst/>
              <a:uLnTx/>
              <a:uFillTx/>
            </a:endParaRPr>
          </a:p>
        </p:txBody>
      </p:sp>
      <p:sp>
        <p:nvSpPr>
          <p:cNvPr id="60" name="Title 1"/>
          <p:cNvSpPr txBox="1">
            <a:spLocks/>
          </p:cNvSpPr>
          <p:nvPr/>
        </p:nvSpPr>
        <p:spPr>
          <a:xfrm>
            <a:off x="820918" y="253557"/>
            <a:ext cx="8145042" cy="634708"/>
          </a:xfrm>
          <a:prstGeom prst="rect">
            <a:avLst/>
          </a:prstGeom>
        </p:spPr>
        <p:txBody>
          <a:bodyPr>
            <a:noAutofit/>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r">
              <a:lnSpc>
                <a:spcPct val="90000"/>
              </a:lnSpc>
            </a:pPr>
            <a:r>
              <a:rPr lang="es-ES_tradnl" sz="3200" b="1" dirty="0"/>
              <a:t>Acreditación adaptada a los propósitos</a:t>
            </a:r>
          </a:p>
        </p:txBody>
      </p:sp>
    </p:spTree>
    <p:extLst>
      <p:ext uri="{BB962C8B-B14F-4D97-AF65-F5344CB8AC3E}">
        <p14:creationId xmlns:p14="http://schemas.microsoft.com/office/powerpoint/2010/main" val="174688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1000" fill="hold"/>
                                        <p:tgtEl>
                                          <p:spTgt spid="35"/>
                                        </p:tgtEl>
                                        <p:attrNameLst>
                                          <p:attrName>ppt_w</p:attrName>
                                        </p:attrNameLst>
                                      </p:cBhvr>
                                      <p:tavLst>
                                        <p:tav tm="0">
                                          <p:val>
                                            <p:fltVal val="0"/>
                                          </p:val>
                                        </p:tav>
                                        <p:tav tm="100000">
                                          <p:val>
                                            <p:strVal val="#ppt_w"/>
                                          </p:val>
                                        </p:tav>
                                      </p:tavLst>
                                    </p:anim>
                                    <p:anim calcmode="lin" valueType="num">
                                      <p:cBhvr>
                                        <p:cTn id="32" dur="1000" fill="hold"/>
                                        <p:tgtEl>
                                          <p:spTgt spid="35"/>
                                        </p:tgtEl>
                                        <p:attrNameLst>
                                          <p:attrName>ppt_h</p:attrName>
                                        </p:attrNameLst>
                                      </p:cBhvr>
                                      <p:tavLst>
                                        <p:tav tm="0">
                                          <p:val>
                                            <p:fltVal val="0"/>
                                          </p:val>
                                        </p:tav>
                                        <p:tav tm="100000">
                                          <p:val>
                                            <p:strVal val="#ppt_h"/>
                                          </p:val>
                                        </p:tav>
                                      </p:tavLst>
                                    </p:anim>
                                    <p:anim calcmode="lin" valueType="num">
                                      <p:cBhvr>
                                        <p:cTn id="33" dur="1000" fill="hold"/>
                                        <p:tgtEl>
                                          <p:spTgt spid="35"/>
                                        </p:tgtEl>
                                        <p:attrNameLst>
                                          <p:attrName>style.rotation</p:attrName>
                                        </p:attrNameLst>
                                      </p:cBhvr>
                                      <p:tavLst>
                                        <p:tav tm="0">
                                          <p:val>
                                            <p:fltVal val="90"/>
                                          </p:val>
                                        </p:tav>
                                        <p:tav tm="100000">
                                          <p:val>
                                            <p:fltVal val="0"/>
                                          </p:val>
                                        </p:tav>
                                      </p:tavLst>
                                    </p:anim>
                                    <p:animEffect transition="in" filter="fade">
                                      <p:cBhvr>
                                        <p:cTn id="34" dur="1000"/>
                                        <p:tgtEl>
                                          <p:spTgt spid="3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ppt_w</p:attrName>
                                        </p:attrNameLst>
                                      </p:cBhvr>
                                      <p:tavLst>
                                        <p:tav tm="0">
                                          <p:val>
                                            <p:fltVal val="0"/>
                                          </p:val>
                                        </p:tav>
                                        <p:tav tm="100000">
                                          <p:val>
                                            <p:strVal val="#ppt_w"/>
                                          </p:val>
                                        </p:tav>
                                      </p:tavLst>
                                    </p:anim>
                                    <p:anim calcmode="lin" valueType="num">
                                      <p:cBhvr>
                                        <p:cTn id="38" dur="1000" fill="hold"/>
                                        <p:tgtEl>
                                          <p:spTgt spid="25"/>
                                        </p:tgtEl>
                                        <p:attrNameLst>
                                          <p:attrName>ppt_h</p:attrName>
                                        </p:attrNameLst>
                                      </p:cBhvr>
                                      <p:tavLst>
                                        <p:tav tm="0">
                                          <p:val>
                                            <p:fltVal val="0"/>
                                          </p:val>
                                        </p:tav>
                                        <p:tav tm="100000">
                                          <p:val>
                                            <p:strVal val="#ppt_h"/>
                                          </p:val>
                                        </p:tav>
                                      </p:tavLst>
                                    </p:anim>
                                    <p:anim calcmode="lin" valueType="num">
                                      <p:cBhvr>
                                        <p:cTn id="39" dur="1000" fill="hold"/>
                                        <p:tgtEl>
                                          <p:spTgt spid="25"/>
                                        </p:tgtEl>
                                        <p:attrNameLst>
                                          <p:attrName>style.rotation</p:attrName>
                                        </p:attrNameLst>
                                      </p:cBhvr>
                                      <p:tavLst>
                                        <p:tav tm="0">
                                          <p:val>
                                            <p:fltVal val="90"/>
                                          </p:val>
                                        </p:tav>
                                        <p:tav tm="100000">
                                          <p:val>
                                            <p:fltVal val="0"/>
                                          </p:val>
                                        </p:tav>
                                      </p:tavLst>
                                    </p:anim>
                                    <p:animEffect transition="in" filter="fade">
                                      <p:cBhvr>
                                        <p:cTn id="40" dur="1000"/>
                                        <p:tgtEl>
                                          <p:spTgt spid="25"/>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fltVal val="0"/>
                                          </p:val>
                                        </p:tav>
                                        <p:tav tm="100000">
                                          <p:val>
                                            <p:strVal val="#ppt_w"/>
                                          </p:val>
                                        </p:tav>
                                      </p:tavLst>
                                    </p:anim>
                                    <p:anim calcmode="lin" valueType="num">
                                      <p:cBhvr>
                                        <p:cTn id="44" dur="1000" fill="hold"/>
                                        <p:tgtEl>
                                          <p:spTgt spid="23"/>
                                        </p:tgtEl>
                                        <p:attrNameLst>
                                          <p:attrName>ppt_h</p:attrName>
                                        </p:attrNameLst>
                                      </p:cBhvr>
                                      <p:tavLst>
                                        <p:tav tm="0">
                                          <p:val>
                                            <p:fltVal val="0"/>
                                          </p:val>
                                        </p:tav>
                                        <p:tav tm="100000">
                                          <p:val>
                                            <p:strVal val="#ppt_h"/>
                                          </p:val>
                                        </p:tav>
                                      </p:tavLst>
                                    </p:anim>
                                    <p:anim calcmode="lin" valueType="num">
                                      <p:cBhvr>
                                        <p:cTn id="45" dur="1000" fill="hold"/>
                                        <p:tgtEl>
                                          <p:spTgt spid="23"/>
                                        </p:tgtEl>
                                        <p:attrNameLst>
                                          <p:attrName>style.rotation</p:attrName>
                                        </p:attrNameLst>
                                      </p:cBhvr>
                                      <p:tavLst>
                                        <p:tav tm="0">
                                          <p:val>
                                            <p:fltVal val="90"/>
                                          </p:val>
                                        </p:tav>
                                        <p:tav tm="100000">
                                          <p:val>
                                            <p:fltVal val="0"/>
                                          </p:val>
                                        </p:tav>
                                      </p:tavLst>
                                    </p:anim>
                                    <p:animEffect transition="in" filter="fade">
                                      <p:cBhvr>
                                        <p:cTn id="46" dur="1000"/>
                                        <p:tgtEl>
                                          <p:spTgt spid="23"/>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1000" fill="hold"/>
                                        <p:tgtEl>
                                          <p:spTgt spid="38"/>
                                        </p:tgtEl>
                                        <p:attrNameLst>
                                          <p:attrName>ppt_w</p:attrName>
                                        </p:attrNameLst>
                                      </p:cBhvr>
                                      <p:tavLst>
                                        <p:tav tm="0">
                                          <p:val>
                                            <p:fltVal val="0"/>
                                          </p:val>
                                        </p:tav>
                                        <p:tav tm="100000">
                                          <p:val>
                                            <p:strVal val="#ppt_w"/>
                                          </p:val>
                                        </p:tav>
                                      </p:tavLst>
                                    </p:anim>
                                    <p:anim calcmode="lin" valueType="num">
                                      <p:cBhvr>
                                        <p:cTn id="50" dur="1000" fill="hold"/>
                                        <p:tgtEl>
                                          <p:spTgt spid="38"/>
                                        </p:tgtEl>
                                        <p:attrNameLst>
                                          <p:attrName>ppt_h</p:attrName>
                                        </p:attrNameLst>
                                      </p:cBhvr>
                                      <p:tavLst>
                                        <p:tav tm="0">
                                          <p:val>
                                            <p:fltVal val="0"/>
                                          </p:val>
                                        </p:tav>
                                        <p:tav tm="100000">
                                          <p:val>
                                            <p:strVal val="#ppt_h"/>
                                          </p:val>
                                        </p:tav>
                                      </p:tavLst>
                                    </p:anim>
                                    <p:anim calcmode="lin" valueType="num">
                                      <p:cBhvr>
                                        <p:cTn id="51" dur="1000" fill="hold"/>
                                        <p:tgtEl>
                                          <p:spTgt spid="38"/>
                                        </p:tgtEl>
                                        <p:attrNameLst>
                                          <p:attrName>style.rotation</p:attrName>
                                        </p:attrNameLst>
                                      </p:cBhvr>
                                      <p:tavLst>
                                        <p:tav tm="0">
                                          <p:val>
                                            <p:fltVal val="90"/>
                                          </p:val>
                                        </p:tav>
                                        <p:tav tm="100000">
                                          <p:val>
                                            <p:fltVal val="0"/>
                                          </p:val>
                                        </p:tav>
                                      </p:tavLst>
                                    </p:anim>
                                    <p:animEffect transition="in" filter="fade">
                                      <p:cBhvr>
                                        <p:cTn id="52" dur="1000"/>
                                        <p:tgtEl>
                                          <p:spTgt spid="3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p:cTn id="55" dur="1000" fill="hold"/>
                                        <p:tgtEl>
                                          <p:spTgt spid="30"/>
                                        </p:tgtEl>
                                        <p:attrNameLst>
                                          <p:attrName>ppt_w</p:attrName>
                                        </p:attrNameLst>
                                      </p:cBhvr>
                                      <p:tavLst>
                                        <p:tav tm="0">
                                          <p:val>
                                            <p:fltVal val="0"/>
                                          </p:val>
                                        </p:tav>
                                        <p:tav tm="100000">
                                          <p:val>
                                            <p:strVal val="#ppt_w"/>
                                          </p:val>
                                        </p:tav>
                                      </p:tavLst>
                                    </p:anim>
                                    <p:anim calcmode="lin" valueType="num">
                                      <p:cBhvr>
                                        <p:cTn id="56" dur="1000" fill="hold"/>
                                        <p:tgtEl>
                                          <p:spTgt spid="30"/>
                                        </p:tgtEl>
                                        <p:attrNameLst>
                                          <p:attrName>ppt_h</p:attrName>
                                        </p:attrNameLst>
                                      </p:cBhvr>
                                      <p:tavLst>
                                        <p:tav tm="0">
                                          <p:val>
                                            <p:fltVal val="0"/>
                                          </p:val>
                                        </p:tav>
                                        <p:tav tm="100000">
                                          <p:val>
                                            <p:strVal val="#ppt_h"/>
                                          </p:val>
                                        </p:tav>
                                      </p:tavLst>
                                    </p:anim>
                                    <p:anim calcmode="lin" valueType="num">
                                      <p:cBhvr>
                                        <p:cTn id="57" dur="1000" fill="hold"/>
                                        <p:tgtEl>
                                          <p:spTgt spid="30"/>
                                        </p:tgtEl>
                                        <p:attrNameLst>
                                          <p:attrName>style.rotation</p:attrName>
                                        </p:attrNameLst>
                                      </p:cBhvr>
                                      <p:tavLst>
                                        <p:tav tm="0">
                                          <p:val>
                                            <p:fltVal val="90"/>
                                          </p:val>
                                        </p:tav>
                                        <p:tav tm="100000">
                                          <p:val>
                                            <p:fltVal val="0"/>
                                          </p:val>
                                        </p:tav>
                                      </p:tavLst>
                                    </p:anim>
                                    <p:animEffect transition="in" filter="fade">
                                      <p:cBhvr>
                                        <p:cTn id="58" dur="1000"/>
                                        <p:tgtEl>
                                          <p:spTgt spid="3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1000" fill="hold"/>
                                        <p:tgtEl>
                                          <p:spTgt spid="28"/>
                                        </p:tgtEl>
                                        <p:attrNameLst>
                                          <p:attrName>ppt_w</p:attrName>
                                        </p:attrNameLst>
                                      </p:cBhvr>
                                      <p:tavLst>
                                        <p:tav tm="0">
                                          <p:val>
                                            <p:fltVal val="0"/>
                                          </p:val>
                                        </p:tav>
                                        <p:tav tm="100000">
                                          <p:val>
                                            <p:strVal val="#ppt_w"/>
                                          </p:val>
                                        </p:tav>
                                      </p:tavLst>
                                    </p:anim>
                                    <p:anim calcmode="lin" valueType="num">
                                      <p:cBhvr>
                                        <p:cTn id="62" dur="1000" fill="hold"/>
                                        <p:tgtEl>
                                          <p:spTgt spid="28"/>
                                        </p:tgtEl>
                                        <p:attrNameLst>
                                          <p:attrName>ppt_h</p:attrName>
                                        </p:attrNameLst>
                                      </p:cBhvr>
                                      <p:tavLst>
                                        <p:tav tm="0">
                                          <p:val>
                                            <p:fltVal val="0"/>
                                          </p:val>
                                        </p:tav>
                                        <p:tav tm="100000">
                                          <p:val>
                                            <p:strVal val="#ppt_h"/>
                                          </p:val>
                                        </p:tav>
                                      </p:tavLst>
                                    </p:anim>
                                    <p:anim calcmode="lin" valueType="num">
                                      <p:cBhvr>
                                        <p:cTn id="63" dur="1000" fill="hold"/>
                                        <p:tgtEl>
                                          <p:spTgt spid="28"/>
                                        </p:tgtEl>
                                        <p:attrNameLst>
                                          <p:attrName>style.rotation</p:attrName>
                                        </p:attrNameLst>
                                      </p:cBhvr>
                                      <p:tavLst>
                                        <p:tav tm="0">
                                          <p:val>
                                            <p:fltVal val="90"/>
                                          </p:val>
                                        </p:tav>
                                        <p:tav tm="100000">
                                          <p:val>
                                            <p:fltVal val="0"/>
                                          </p:val>
                                        </p:tav>
                                      </p:tavLst>
                                    </p:anim>
                                    <p:animEffect transition="in" filter="fade">
                                      <p:cBhvr>
                                        <p:cTn id="64" dur="1000"/>
                                        <p:tgtEl>
                                          <p:spTgt spid="28"/>
                                        </p:tgtEl>
                                      </p:cBhvr>
                                    </p:animEffect>
                                  </p:childTnLst>
                                </p:cTn>
                              </p:par>
                            </p:childTnLst>
                          </p:cTn>
                        </p:par>
                        <p:par>
                          <p:cTn id="65" fill="hold">
                            <p:stCondLst>
                              <p:cond delay="1000"/>
                            </p:stCondLst>
                            <p:childTnLst>
                              <p:par>
                                <p:cTn id="66" presetID="47" presetClass="entr" presetSubtype="0"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1000"/>
                                        <p:tgtEl>
                                          <p:spTgt spid="37"/>
                                        </p:tgtEl>
                                      </p:cBhvr>
                                    </p:animEffect>
                                    <p:anim calcmode="lin" valueType="num">
                                      <p:cBhvr>
                                        <p:cTn id="69" dur="1000" fill="hold"/>
                                        <p:tgtEl>
                                          <p:spTgt spid="37"/>
                                        </p:tgtEl>
                                        <p:attrNameLst>
                                          <p:attrName>ppt_x</p:attrName>
                                        </p:attrNameLst>
                                      </p:cBhvr>
                                      <p:tavLst>
                                        <p:tav tm="0">
                                          <p:val>
                                            <p:strVal val="#ppt_x"/>
                                          </p:val>
                                        </p:tav>
                                        <p:tav tm="100000">
                                          <p:val>
                                            <p:strVal val="#ppt_x"/>
                                          </p:val>
                                        </p:tav>
                                      </p:tavLst>
                                    </p:anim>
                                    <p:anim calcmode="lin" valueType="num">
                                      <p:cBhvr>
                                        <p:cTn id="70" dur="1000" fill="hold"/>
                                        <p:tgtEl>
                                          <p:spTgt spid="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anim calcmode="lin" valueType="num">
                                      <p:cBhvr>
                                        <p:cTn id="74" dur="1000" fill="hold"/>
                                        <p:tgtEl>
                                          <p:spTgt spid="36"/>
                                        </p:tgtEl>
                                        <p:attrNameLst>
                                          <p:attrName>ppt_x</p:attrName>
                                        </p:attrNameLst>
                                      </p:cBhvr>
                                      <p:tavLst>
                                        <p:tav tm="0">
                                          <p:val>
                                            <p:strVal val="#ppt_x"/>
                                          </p:val>
                                        </p:tav>
                                        <p:tav tm="100000">
                                          <p:val>
                                            <p:strVal val="#ppt_x"/>
                                          </p:val>
                                        </p:tav>
                                      </p:tavLst>
                                    </p:anim>
                                    <p:anim calcmode="lin" valueType="num">
                                      <p:cBhvr>
                                        <p:cTn id="75" dur="1000" fill="hold"/>
                                        <p:tgtEl>
                                          <p:spTgt spid="36"/>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1000"/>
                                        <p:tgtEl>
                                          <p:spTgt spid="22"/>
                                        </p:tgtEl>
                                      </p:cBhvr>
                                    </p:animEffect>
                                    <p:anim calcmode="lin" valueType="num">
                                      <p:cBhvr>
                                        <p:cTn id="79" dur="1000" fill="hold"/>
                                        <p:tgtEl>
                                          <p:spTgt spid="22"/>
                                        </p:tgtEl>
                                        <p:attrNameLst>
                                          <p:attrName>ppt_x</p:attrName>
                                        </p:attrNameLst>
                                      </p:cBhvr>
                                      <p:tavLst>
                                        <p:tav tm="0">
                                          <p:val>
                                            <p:strVal val="#ppt_x"/>
                                          </p:val>
                                        </p:tav>
                                        <p:tav tm="100000">
                                          <p:val>
                                            <p:strVal val="#ppt_x"/>
                                          </p:val>
                                        </p:tav>
                                      </p:tavLst>
                                    </p:anim>
                                    <p:anim calcmode="lin" valueType="num">
                                      <p:cBhvr>
                                        <p:cTn id="80" dur="1000" fill="hold"/>
                                        <p:tgtEl>
                                          <p:spTgt spid="22"/>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1000"/>
                                        <p:tgtEl>
                                          <p:spTgt spid="26"/>
                                        </p:tgtEl>
                                      </p:cBhvr>
                                    </p:animEffect>
                                    <p:anim calcmode="lin" valueType="num">
                                      <p:cBhvr>
                                        <p:cTn id="84" dur="1000" fill="hold"/>
                                        <p:tgtEl>
                                          <p:spTgt spid="26"/>
                                        </p:tgtEl>
                                        <p:attrNameLst>
                                          <p:attrName>ppt_x</p:attrName>
                                        </p:attrNameLst>
                                      </p:cBhvr>
                                      <p:tavLst>
                                        <p:tav tm="0">
                                          <p:val>
                                            <p:strVal val="#ppt_x"/>
                                          </p:val>
                                        </p:tav>
                                        <p:tav tm="100000">
                                          <p:val>
                                            <p:strVal val="#ppt_x"/>
                                          </p:val>
                                        </p:tav>
                                      </p:tavLst>
                                    </p:anim>
                                    <p:anim calcmode="lin" valueType="num">
                                      <p:cBhvr>
                                        <p:cTn id="85" dur="1000" fill="hold"/>
                                        <p:tgtEl>
                                          <p:spTgt spid="26"/>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1000"/>
                                        <p:tgtEl>
                                          <p:spTgt spid="24"/>
                                        </p:tgtEl>
                                      </p:cBhvr>
                                    </p:animEffect>
                                    <p:anim calcmode="lin" valueType="num">
                                      <p:cBhvr>
                                        <p:cTn id="89" dur="1000" fill="hold"/>
                                        <p:tgtEl>
                                          <p:spTgt spid="24"/>
                                        </p:tgtEl>
                                        <p:attrNameLst>
                                          <p:attrName>ppt_x</p:attrName>
                                        </p:attrNameLst>
                                      </p:cBhvr>
                                      <p:tavLst>
                                        <p:tav tm="0">
                                          <p:val>
                                            <p:strVal val="#ppt_x"/>
                                          </p:val>
                                        </p:tav>
                                        <p:tav tm="100000">
                                          <p:val>
                                            <p:strVal val="#ppt_x"/>
                                          </p:val>
                                        </p:tav>
                                      </p:tavLst>
                                    </p:anim>
                                    <p:anim calcmode="lin" valueType="num">
                                      <p:cBhvr>
                                        <p:cTn id="90" dur="1000" fill="hold"/>
                                        <p:tgtEl>
                                          <p:spTgt spid="24"/>
                                        </p:tgtEl>
                                        <p:attrNameLst>
                                          <p:attrName>ppt_y</p:attrName>
                                        </p:attrNameLst>
                                      </p:cBhvr>
                                      <p:tavLst>
                                        <p:tav tm="0">
                                          <p:val>
                                            <p:strVal val="#ppt_y-.1"/>
                                          </p:val>
                                        </p:tav>
                                        <p:tav tm="100000">
                                          <p:val>
                                            <p:strVal val="#ppt_y"/>
                                          </p:val>
                                        </p:tav>
                                      </p:tavLst>
                                    </p:anim>
                                  </p:childTnLst>
                                </p:cTn>
                              </p:par>
                            </p:childTnLst>
                          </p:cTn>
                        </p:par>
                        <p:par>
                          <p:cTn id="91" fill="hold">
                            <p:stCondLst>
                              <p:cond delay="2000"/>
                            </p:stCondLst>
                            <p:childTnLst>
                              <p:par>
                                <p:cTn id="92" presetID="42" presetClass="entr" presetSubtype="0"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1000"/>
                                        <p:tgtEl>
                                          <p:spTgt spid="21"/>
                                        </p:tgtEl>
                                      </p:cBhvr>
                                    </p:animEffect>
                                    <p:anim calcmode="lin" valueType="num">
                                      <p:cBhvr>
                                        <p:cTn id="95" dur="1000" fill="hold"/>
                                        <p:tgtEl>
                                          <p:spTgt spid="21"/>
                                        </p:tgtEl>
                                        <p:attrNameLst>
                                          <p:attrName>ppt_x</p:attrName>
                                        </p:attrNameLst>
                                      </p:cBhvr>
                                      <p:tavLst>
                                        <p:tav tm="0">
                                          <p:val>
                                            <p:strVal val="#ppt_x"/>
                                          </p:val>
                                        </p:tav>
                                        <p:tav tm="100000">
                                          <p:val>
                                            <p:strVal val="#ppt_x"/>
                                          </p:val>
                                        </p:tav>
                                      </p:tavLst>
                                    </p:anim>
                                    <p:anim calcmode="lin" valueType="num">
                                      <p:cBhvr>
                                        <p:cTn id="96" dur="1000" fill="hold"/>
                                        <p:tgtEl>
                                          <p:spTgt spid="2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1000"/>
                                        <p:tgtEl>
                                          <p:spTgt spid="15"/>
                                        </p:tgtEl>
                                      </p:cBhvr>
                                    </p:animEffect>
                                    <p:anim calcmode="lin" valueType="num">
                                      <p:cBhvr>
                                        <p:cTn id="100" dur="1000" fill="hold"/>
                                        <p:tgtEl>
                                          <p:spTgt spid="15"/>
                                        </p:tgtEl>
                                        <p:attrNameLst>
                                          <p:attrName>ppt_x</p:attrName>
                                        </p:attrNameLst>
                                      </p:cBhvr>
                                      <p:tavLst>
                                        <p:tav tm="0">
                                          <p:val>
                                            <p:strVal val="#ppt_x"/>
                                          </p:val>
                                        </p:tav>
                                        <p:tav tm="100000">
                                          <p:val>
                                            <p:strVal val="#ppt_x"/>
                                          </p:val>
                                        </p:tav>
                                      </p:tavLst>
                                    </p:anim>
                                    <p:anim calcmode="lin" valueType="num">
                                      <p:cBhvr>
                                        <p:cTn id="101" dur="1000" fill="hold"/>
                                        <p:tgtEl>
                                          <p:spTgt spid="1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anim calcmode="lin" valueType="num">
                                      <p:cBhvr>
                                        <p:cTn id="105" dur="1000" fill="hold"/>
                                        <p:tgtEl>
                                          <p:spTgt spid="17"/>
                                        </p:tgtEl>
                                        <p:attrNameLst>
                                          <p:attrName>ppt_x</p:attrName>
                                        </p:attrNameLst>
                                      </p:cBhvr>
                                      <p:tavLst>
                                        <p:tav tm="0">
                                          <p:val>
                                            <p:strVal val="#ppt_x"/>
                                          </p:val>
                                        </p:tav>
                                        <p:tav tm="100000">
                                          <p:val>
                                            <p:strVal val="#ppt_x"/>
                                          </p:val>
                                        </p:tav>
                                      </p:tavLst>
                                    </p:anim>
                                    <p:anim calcmode="lin" valueType="num">
                                      <p:cBhvr>
                                        <p:cTn id="106" dur="1000" fill="hold"/>
                                        <p:tgtEl>
                                          <p:spTgt spid="1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000"/>
                                        <p:tgtEl>
                                          <p:spTgt spid="34"/>
                                        </p:tgtEl>
                                      </p:cBhvr>
                                    </p:animEffect>
                                    <p:anim calcmode="lin" valueType="num">
                                      <p:cBhvr>
                                        <p:cTn id="110" dur="1000" fill="hold"/>
                                        <p:tgtEl>
                                          <p:spTgt spid="34"/>
                                        </p:tgtEl>
                                        <p:attrNameLst>
                                          <p:attrName>ppt_x</p:attrName>
                                        </p:attrNameLst>
                                      </p:cBhvr>
                                      <p:tavLst>
                                        <p:tav tm="0">
                                          <p:val>
                                            <p:strVal val="#ppt_x"/>
                                          </p:val>
                                        </p:tav>
                                        <p:tav tm="100000">
                                          <p:val>
                                            <p:strVal val="#ppt_x"/>
                                          </p:val>
                                        </p:tav>
                                      </p:tavLst>
                                    </p:anim>
                                    <p:anim calcmode="lin" valueType="num">
                                      <p:cBhvr>
                                        <p:cTn id="111" dur="1000" fill="hold"/>
                                        <p:tgtEl>
                                          <p:spTgt spid="34"/>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3"/>
                                        </p:tgtEl>
                                        <p:attrNameLst>
                                          <p:attrName>style.visibility</p:attrName>
                                        </p:attrNameLst>
                                      </p:cBhvr>
                                      <p:to>
                                        <p:strVal val="visible"/>
                                      </p:to>
                                    </p:set>
                                    <p:animEffect transition="in" filter="fade">
                                      <p:cBhvr>
                                        <p:cTn id="114" dur="1000"/>
                                        <p:tgtEl>
                                          <p:spTgt spid="33"/>
                                        </p:tgtEl>
                                      </p:cBhvr>
                                    </p:animEffect>
                                    <p:anim calcmode="lin" valueType="num">
                                      <p:cBhvr>
                                        <p:cTn id="115" dur="1000" fill="hold"/>
                                        <p:tgtEl>
                                          <p:spTgt spid="33"/>
                                        </p:tgtEl>
                                        <p:attrNameLst>
                                          <p:attrName>ppt_x</p:attrName>
                                        </p:attrNameLst>
                                      </p:cBhvr>
                                      <p:tavLst>
                                        <p:tav tm="0">
                                          <p:val>
                                            <p:strVal val="#ppt_x"/>
                                          </p:val>
                                        </p:tav>
                                        <p:tav tm="100000">
                                          <p:val>
                                            <p:strVal val="#ppt_x"/>
                                          </p:val>
                                        </p:tav>
                                      </p:tavLst>
                                    </p:anim>
                                    <p:anim calcmode="lin" valueType="num">
                                      <p:cBhvr>
                                        <p:cTn id="116" dur="1000" fill="hold"/>
                                        <p:tgtEl>
                                          <p:spTgt spid="33"/>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1"/>
                                        </p:tgtEl>
                                        <p:attrNameLst>
                                          <p:attrName>style.visibility</p:attrName>
                                        </p:attrNameLst>
                                      </p:cBhvr>
                                      <p:to>
                                        <p:strVal val="visible"/>
                                      </p:to>
                                    </p:set>
                                    <p:animEffect transition="in" filter="fade">
                                      <p:cBhvr>
                                        <p:cTn id="119" dur="1000"/>
                                        <p:tgtEl>
                                          <p:spTgt spid="31"/>
                                        </p:tgtEl>
                                      </p:cBhvr>
                                    </p:animEffect>
                                    <p:anim calcmode="lin" valueType="num">
                                      <p:cBhvr>
                                        <p:cTn id="120" dur="1000" fill="hold"/>
                                        <p:tgtEl>
                                          <p:spTgt spid="31"/>
                                        </p:tgtEl>
                                        <p:attrNameLst>
                                          <p:attrName>ppt_x</p:attrName>
                                        </p:attrNameLst>
                                      </p:cBhvr>
                                      <p:tavLst>
                                        <p:tav tm="0">
                                          <p:val>
                                            <p:strVal val="#ppt_x"/>
                                          </p:val>
                                        </p:tav>
                                        <p:tav tm="100000">
                                          <p:val>
                                            <p:strVal val="#ppt_x"/>
                                          </p:val>
                                        </p:tav>
                                      </p:tavLst>
                                    </p:anim>
                                    <p:anim calcmode="lin" valueType="num">
                                      <p:cBhvr>
                                        <p:cTn id="121" dur="1000" fill="hold"/>
                                        <p:tgtEl>
                                          <p:spTgt spid="31"/>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fade">
                                      <p:cBhvr>
                                        <p:cTn id="124" dur="1000"/>
                                        <p:tgtEl>
                                          <p:spTgt spid="40"/>
                                        </p:tgtEl>
                                      </p:cBhvr>
                                    </p:animEffect>
                                    <p:anim calcmode="lin" valueType="num">
                                      <p:cBhvr>
                                        <p:cTn id="125" dur="1000" fill="hold"/>
                                        <p:tgtEl>
                                          <p:spTgt spid="40"/>
                                        </p:tgtEl>
                                        <p:attrNameLst>
                                          <p:attrName>ppt_x</p:attrName>
                                        </p:attrNameLst>
                                      </p:cBhvr>
                                      <p:tavLst>
                                        <p:tav tm="0">
                                          <p:val>
                                            <p:strVal val="#ppt_x"/>
                                          </p:val>
                                        </p:tav>
                                        <p:tav tm="100000">
                                          <p:val>
                                            <p:strVal val="#ppt_x"/>
                                          </p:val>
                                        </p:tav>
                                      </p:tavLst>
                                    </p:anim>
                                    <p:anim calcmode="lin" valueType="num">
                                      <p:cBhvr>
                                        <p:cTn id="126" dur="1000" fill="hold"/>
                                        <p:tgtEl>
                                          <p:spTgt spid="4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29"/>
                                        </p:tgtEl>
                                        <p:attrNameLst>
                                          <p:attrName>style.visibility</p:attrName>
                                        </p:attrNameLst>
                                      </p:cBhvr>
                                      <p:to>
                                        <p:strVal val="visible"/>
                                      </p:to>
                                    </p:set>
                                    <p:animEffect transition="in" filter="fade">
                                      <p:cBhvr>
                                        <p:cTn id="129" dur="1000"/>
                                        <p:tgtEl>
                                          <p:spTgt spid="29"/>
                                        </p:tgtEl>
                                      </p:cBhvr>
                                    </p:animEffect>
                                    <p:anim calcmode="lin" valueType="num">
                                      <p:cBhvr>
                                        <p:cTn id="130" dur="1000" fill="hold"/>
                                        <p:tgtEl>
                                          <p:spTgt spid="29"/>
                                        </p:tgtEl>
                                        <p:attrNameLst>
                                          <p:attrName>ppt_x</p:attrName>
                                        </p:attrNameLst>
                                      </p:cBhvr>
                                      <p:tavLst>
                                        <p:tav tm="0">
                                          <p:val>
                                            <p:strVal val="#ppt_x"/>
                                          </p:val>
                                        </p:tav>
                                        <p:tav tm="100000">
                                          <p:val>
                                            <p:strVal val="#ppt_x"/>
                                          </p:val>
                                        </p:tav>
                                      </p:tavLst>
                                    </p:anim>
                                    <p:anim calcmode="lin" valueType="num">
                                      <p:cBhvr>
                                        <p:cTn id="131" dur="1000" fill="hold"/>
                                        <p:tgtEl>
                                          <p:spTgt spid="29"/>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39"/>
                                        </p:tgtEl>
                                        <p:attrNameLst>
                                          <p:attrName>style.visibility</p:attrName>
                                        </p:attrNameLst>
                                      </p:cBhvr>
                                      <p:to>
                                        <p:strVal val="visible"/>
                                      </p:to>
                                    </p:set>
                                    <p:animEffect transition="in" filter="fade">
                                      <p:cBhvr>
                                        <p:cTn id="134" dur="1000"/>
                                        <p:tgtEl>
                                          <p:spTgt spid="39"/>
                                        </p:tgtEl>
                                      </p:cBhvr>
                                    </p:animEffect>
                                    <p:anim calcmode="lin" valueType="num">
                                      <p:cBhvr>
                                        <p:cTn id="135" dur="1000" fill="hold"/>
                                        <p:tgtEl>
                                          <p:spTgt spid="39"/>
                                        </p:tgtEl>
                                        <p:attrNameLst>
                                          <p:attrName>ppt_x</p:attrName>
                                        </p:attrNameLst>
                                      </p:cBhvr>
                                      <p:tavLst>
                                        <p:tav tm="0">
                                          <p:val>
                                            <p:strVal val="#ppt_x"/>
                                          </p:val>
                                        </p:tav>
                                        <p:tav tm="100000">
                                          <p:val>
                                            <p:strVal val="#ppt_x"/>
                                          </p:val>
                                        </p:tav>
                                      </p:tavLst>
                                    </p:anim>
                                    <p:anim calcmode="lin" valueType="num">
                                      <p:cBhvr>
                                        <p:cTn id="136" dur="1000" fill="hold"/>
                                        <p:tgtEl>
                                          <p:spTgt spid="39"/>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fade">
                                      <p:cBhvr>
                                        <p:cTn id="139" dur="1000"/>
                                        <p:tgtEl>
                                          <p:spTgt spid="27"/>
                                        </p:tgtEl>
                                      </p:cBhvr>
                                    </p:animEffect>
                                    <p:anim calcmode="lin" valueType="num">
                                      <p:cBhvr>
                                        <p:cTn id="140" dur="1000" fill="hold"/>
                                        <p:tgtEl>
                                          <p:spTgt spid="27"/>
                                        </p:tgtEl>
                                        <p:attrNameLst>
                                          <p:attrName>ppt_x</p:attrName>
                                        </p:attrNameLst>
                                      </p:cBhvr>
                                      <p:tavLst>
                                        <p:tav tm="0">
                                          <p:val>
                                            <p:strVal val="#ppt_x"/>
                                          </p:val>
                                        </p:tav>
                                        <p:tav tm="100000">
                                          <p:val>
                                            <p:strVal val="#ppt_x"/>
                                          </p:val>
                                        </p:tav>
                                      </p:tavLst>
                                    </p:anim>
                                    <p:anim calcmode="lin" valueType="num">
                                      <p:cBhvr>
                                        <p:cTn id="14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22" presetClass="entr" presetSubtype="2" fill="hold" nodeType="clickEffect">
                                  <p:stCondLst>
                                    <p:cond delay="0"/>
                                  </p:stCondLst>
                                  <p:childTnLst>
                                    <p:set>
                                      <p:cBhvr>
                                        <p:cTn id="145" dur="1" fill="hold">
                                          <p:stCondLst>
                                            <p:cond delay="0"/>
                                          </p:stCondLst>
                                        </p:cTn>
                                        <p:tgtEl>
                                          <p:spTgt spid="42"/>
                                        </p:tgtEl>
                                        <p:attrNameLst>
                                          <p:attrName>style.visibility</p:attrName>
                                        </p:attrNameLst>
                                      </p:cBhvr>
                                      <p:to>
                                        <p:strVal val="visible"/>
                                      </p:to>
                                    </p:set>
                                    <p:animEffect transition="in" filter="wipe(right)">
                                      <p:cBhvr>
                                        <p:cTn id="146" dur="500"/>
                                        <p:tgtEl>
                                          <p:spTgt spid="42"/>
                                        </p:tgtEl>
                                      </p:cBhvr>
                                    </p:animEffect>
                                  </p:childTnLst>
                                </p:cTn>
                              </p:par>
                            </p:childTnLst>
                          </p:cTn>
                        </p:par>
                        <p:par>
                          <p:cTn id="147" fill="hold">
                            <p:stCondLst>
                              <p:cond delay="500"/>
                            </p:stCondLst>
                            <p:childTnLst>
                              <p:par>
                                <p:cTn id="148" presetID="10" presetClass="entr" presetSubtype="0" fill="hold" grpId="0" nodeType="afterEffect">
                                  <p:stCondLst>
                                    <p:cond delay="0"/>
                                  </p:stCondLst>
                                  <p:childTnLst>
                                    <p:set>
                                      <p:cBhvr>
                                        <p:cTn id="149" dur="1" fill="hold">
                                          <p:stCondLst>
                                            <p:cond delay="0"/>
                                          </p:stCondLst>
                                        </p:cTn>
                                        <p:tgtEl>
                                          <p:spTgt spid="45"/>
                                        </p:tgtEl>
                                        <p:attrNameLst>
                                          <p:attrName>style.visibility</p:attrName>
                                        </p:attrNameLst>
                                      </p:cBhvr>
                                      <p:to>
                                        <p:strVal val="visible"/>
                                      </p:to>
                                    </p:set>
                                    <p:animEffect transition="in" filter="fade">
                                      <p:cBhvr>
                                        <p:cTn id="150" dur="500"/>
                                        <p:tgtEl>
                                          <p:spTgt spid="45"/>
                                        </p:tgtEl>
                                      </p:cBhvr>
                                    </p:animEffect>
                                  </p:childTnLst>
                                </p:cTn>
                              </p:par>
                            </p:childTnLst>
                          </p:cTn>
                        </p:par>
                        <p:par>
                          <p:cTn id="151" fill="hold">
                            <p:stCondLst>
                              <p:cond delay="1000"/>
                            </p:stCondLst>
                            <p:childTnLst>
                              <p:par>
                                <p:cTn id="152" presetID="10" presetClass="entr" presetSubtype="0" fill="hold" grpId="0" nodeType="afterEffect">
                                  <p:stCondLst>
                                    <p:cond delay="0"/>
                                  </p:stCondLst>
                                  <p:childTnLst>
                                    <p:set>
                                      <p:cBhvr>
                                        <p:cTn id="153" dur="1" fill="hold">
                                          <p:stCondLst>
                                            <p:cond delay="0"/>
                                          </p:stCondLst>
                                        </p:cTn>
                                        <p:tgtEl>
                                          <p:spTgt spid="46"/>
                                        </p:tgtEl>
                                        <p:attrNameLst>
                                          <p:attrName>style.visibility</p:attrName>
                                        </p:attrNameLst>
                                      </p:cBhvr>
                                      <p:to>
                                        <p:strVal val="visible"/>
                                      </p:to>
                                    </p:set>
                                    <p:animEffect transition="in" filter="fade">
                                      <p:cBhvr>
                                        <p:cTn id="154" dur="500"/>
                                        <p:tgtEl>
                                          <p:spTgt spid="46"/>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2" fill="hold" nodeType="clickEffect">
                                  <p:stCondLst>
                                    <p:cond delay="0"/>
                                  </p:stCondLst>
                                  <p:childTnLst>
                                    <p:set>
                                      <p:cBhvr>
                                        <p:cTn id="158" dur="1" fill="hold">
                                          <p:stCondLst>
                                            <p:cond delay="0"/>
                                          </p:stCondLst>
                                        </p:cTn>
                                        <p:tgtEl>
                                          <p:spTgt spid="47"/>
                                        </p:tgtEl>
                                        <p:attrNameLst>
                                          <p:attrName>style.visibility</p:attrName>
                                        </p:attrNameLst>
                                      </p:cBhvr>
                                      <p:to>
                                        <p:strVal val="visible"/>
                                      </p:to>
                                    </p:set>
                                    <p:animEffect transition="in" filter="wipe(right)">
                                      <p:cBhvr>
                                        <p:cTn id="159" dur="500"/>
                                        <p:tgtEl>
                                          <p:spTgt spid="47"/>
                                        </p:tgtEl>
                                      </p:cBhvr>
                                    </p:animEffect>
                                  </p:childTnLst>
                                </p:cTn>
                              </p:par>
                            </p:childTnLst>
                          </p:cTn>
                        </p:par>
                        <p:par>
                          <p:cTn id="160" fill="hold">
                            <p:stCondLst>
                              <p:cond delay="500"/>
                            </p:stCondLst>
                            <p:childTnLst>
                              <p:par>
                                <p:cTn id="161" presetID="10" presetClass="entr" presetSubtype="0" fill="hold" grpId="0" nodeType="afterEffect">
                                  <p:stCondLst>
                                    <p:cond delay="0"/>
                                  </p:stCondLst>
                                  <p:childTnLst>
                                    <p:set>
                                      <p:cBhvr>
                                        <p:cTn id="162" dur="1" fill="hold">
                                          <p:stCondLst>
                                            <p:cond delay="0"/>
                                          </p:stCondLst>
                                        </p:cTn>
                                        <p:tgtEl>
                                          <p:spTgt spid="50"/>
                                        </p:tgtEl>
                                        <p:attrNameLst>
                                          <p:attrName>style.visibility</p:attrName>
                                        </p:attrNameLst>
                                      </p:cBhvr>
                                      <p:to>
                                        <p:strVal val="visible"/>
                                      </p:to>
                                    </p:set>
                                    <p:animEffect transition="in" filter="fade">
                                      <p:cBhvr>
                                        <p:cTn id="163" dur="500"/>
                                        <p:tgtEl>
                                          <p:spTgt spid="50"/>
                                        </p:tgtEl>
                                      </p:cBhvr>
                                    </p:animEffect>
                                  </p:childTnLst>
                                </p:cTn>
                              </p:par>
                            </p:childTnLst>
                          </p:cTn>
                        </p:par>
                        <p:par>
                          <p:cTn id="164" fill="hold">
                            <p:stCondLst>
                              <p:cond delay="1000"/>
                            </p:stCondLst>
                            <p:childTnLst>
                              <p:par>
                                <p:cTn id="165" presetID="10"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500"/>
                                        <p:tgtEl>
                                          <p:spTgt spid="51"/>
                                        </p:tgtEl>
                                      </p:cBhvr>
                                    </p:animEffect>
                                  </p:childTnLst>
                                </p:cTn>
                              </p:par>
                            </p:childTnLst>
                          </p:cTn>
                        </p:par>
                      </p:childTnLst>
                    </p:cTn>
                  </p:par>
                  <p:par>
                    <p:cTn id="168" fill="hold">
                      <p:stCondLst>
                        <p:cond delay="indefinite"/>
                      </p:stCondLst>
                      <p:childTnLst>
                        <p:par>
                          <p:cTn id="169" fill="hold">
                            <p:stCondLst>
                              <p:cond delay="0"/>
                            </p:stCondLst>
                            <p:childTnLst>
                              <p:par>
                                <p:cTn id="170" presetID="22" presetClass="entr" presetSubtype="8" fill="hold" nodeType="clickEffect">
                                  <p:stCondLst>
                                    <p:cond delay="0"/>
                                  </p:stCondLst>
                                  <p:childTnLst>
                                    <p:set>
                                      <p:cBhvr>
                                        <p:cTn id="171" dur="1" fill="hold">
                                          <p:stCondLst>
                                            <p:cond delay="0"/>
                                          </p:stCondLst>
                                        </p:cTn>
                                        <p:tgtEl>
                                          <p:spTgt spid="52"/>
                                        </p:tgtEl>
                                        <p:attrNameLst>
                                          <p:attrName>style.visibility</p:attrName>
                                        </p:attrNameLst>
                                      </p:cBhvr>
                                      <p:to>
                                        <p:strVal val="visible"/>
                                      </p:to>
                                    </p:set>
                                    <p:animEffect transition="in" filter="wipe(left)">
                                      <p:cBhvr>
                                        <p:cTn id="172" dur="500"/>
                                        <p:tgtEl>
                                          <p:spTgt spid="52"/>
                                        </p:tgtEl>
                                      </p:cBhvr>
                                    </p:animEffect>
                                  </p:childTnLst>
                                </p:cTn>
                              </p:par>
                            </p:childTnLst>
                          </p:cTn>
                        </p:par>
                        <p:par>
                          <p:cTn id="173" fill="hold">
                            <p:stCondLst>
                              <p:cond delay="500"/>
                            </p:stCondLst>
                            <p:childTnLst>
                              <p:par>
                                <p:cTn id="174" presetID="10" presetClass="entr" presetSubtype="0" fill="hold" grpId="0" nodeType="afterEffect">
                                  <p:stCondLst>
                                    <p:cond delay="0"/>
                                  </p:stCondLst>
                                  <p:childTnLst>
                                    <p:set>
                                      <p:cBhvr>
                                        <p:cTn id="175" dur="1" fill="hold">
                                          <p:stCondLst>
                                            <p:cond delay="0"/>
                                          </p:stCondLst>
                                        </p:cTn>
                                        <p:tgtEl>
                                          <p:spTgt spid="55"/>
                                        </p:tgtEl>
                                        <p:attrNameLst>
                                          <p:attrName>style.visibility</p:attrName>
                                        </p:attrNameLst>
                                      </p:cBhvr>
                                      <p:to>
                                        <p:strVal val="visible"/>
                                      </p:to>
                                    </p:set>
                                    <p:animEffect transition="in" filter="fade">
                                      <p:cBhvr>
                                        <p:cTn id="176" dur="500"/>
                                        <p:tgtEl>
                                          <p:spTgt spid="55"/>
                                        </p:tgtEl>
                                      </p:cBhvr>
                                    </p:animEffect>
                                  </p:childTnLst>
                                </p:cTn>
                              </p:par>
                            </p:childTnLst>
                          </p:cTn>
                        </p:par>
                        <p:par>
                          <p:cTn id="177" fill="hold">
                            <p:stCondLst>
                              <p:cond delay="1000"/>
                            </p:stCondLst>
                            <p:childTnLst>
                              <p:par>
                                <p:cTn id="178" presetID="10" presetClass="entr" presetSubtype="0" fill="hold" grpId="0" nodeType="afterEffect">
                                  <p:stCondLst>
                                    <p:cond delay="0"/>
                                  </p:stCondLst>
                                  <p:childTnLst>
                                    <p:set>
                                      <p:cBhvr>
                                        <p:cTn id="179" dur="1" fill="hold">
                                          <p:stCondLst>
                                            <p:cond delay="0"/>
                                          </p:stCondLst>
                                        </p:cTn>
                                        <p:tgtEl>
                                          <p:spTgt spid="56"/>
                                        </p:tgtEl>
                                        <p:attrNameLst>
                                          <p:attrName>style.visibility</p:attrName>
                                        </p:attrNameLst>
                                      </p:cBhvr>
                                      <p:to>
                                        <p:strVal val="visible"/>
                                      </p:to>
                                    </p:set>
                                    <p:animEffect transition="in" filter="fade">
                                      <p:cBhvr>
                                        <p:cTn id="180" dur="500"/>
                                        <p:tgtEl>
                                          <p:spTgt spid="56"/>
                                        </p:tgtEl>
                                      </p:cBhvr>
                                    </p:animEffect>
                                  </p:childTnLst>
                                </p:cTn>
                              </p:par>
                            </p:childTnLst>
                          </p:cTn>
                        </p:par>
                      </p:childTnLst>
                    </p:cTn>
                  </p:par>
                  <p:par>
                    <p:cTn id="181" fill="hold">
                      <p:stCondLst>
                        <p:cond delay="indefinite"/>
                      </p:stCondLst>
                      <p:childTnLst>
                        <p:par>
                          <p:cTn id="182" fill="hold">
                            <p:stCondLst>
                              <p:cond delay="0"/>
                            </p:stCondLst>
                            <p:childTnLst>
                              <p:par>
                                <p:cTn id="183" presetID="22" presetClass="entr" presetSubtype="8" fill="hold" nodeType="clickEffect">
                                  <p:stCondLst>
                                    <p:cond delay="0"/>
                                  </p:stCondLst>
                                  <p:childTnLst>
                                    <p:set>
                                      <p:cBhvr>
                                        <p:cTn id="184" dur="1" fill="hold">
                                          <p:stCondLst>
                                            <p:cond delay="0"/>
                                          </p:stCondLst>
                                        </p:cTn>
                                        <p:tgtEl>
                                          <p:spTgt spid="57"/>
                                        </p:tgtEl>
                                        <p:attrNameLst>
                                          <p:attrName>style.visibility</p:attrName>
                                        </p:attrNameLst>
                                      </p:cBhvr>
                                      <p:to>
                                        <p:strVal val="visible"/>
                                      </p:to>
                                    </p:set>
                                    <p:animEffect transition="in" filter="wipe(left)">
                                      <p:cBhvr>
                                        <p:cTn id="185" dur="500"/>
                                        <p:tgtEl>
                                          <p:spTgt spid="57"/>
                                        </p:tgtEl>
                                      </p:cBhvr>
                                    </p:animEffect>
                                  </p:childTnLst>
                                </p:cTn>
                              </p:par>
                            </p:childTnLst>
                          </p:cTn>
                        </p:par>
                        <p:par>
                          <p:cTn id="186" fill="hold">
                            <p:stCondLst>
                              <p:cond delay="500"/>
                            </p:stCondLst>
                            <p:childTnLst>
                              <p:par>
                                <p:cTn id="187" presetID="10" presetClass="entr" presetSubtype="0" fill="hold" grpId="0" nodeType="afterEffect">
                                  <p:stCondLst>
                                    <p:cond delay="0"/>
                                  </p:stCondLst>
                                  <p:childTnLst>
                                    <p:set>
                                      <p:cBhvr>
                                        <p:cTn id="188" dur="1" fill="hold">
                                          <p:stCondLst>
                                            <p:cond delay="0"/>
                                          </p:stCondLst>
                                        </p:cTn>
                                        <p:tgtEl>
                                          <p:spTgt spid="58"/>
                                        </p:tgtEl>
                                        <p:attrNameLst>
                                          <p:attrName>style.visibility</p:attrName>
                                        </p:attrNameLst>
                                      </p:cBhvr>
                                      <p:to>
                                        <p:strVal val="visible"/>
                                      </p:to>
                                    </p:set>
                                    <p:animEffect transition="in" filter="fade">
                                      <p:cBhvr>
                                        <p:cTn id="189" dur="500"/>
                                        <p:tgtEl>
                                          <p:spTgt spid="58"/>
                                        </p:tgtEl>
                                      </p:cBhvr>
                                    </p:animEffect>
                                  </p:childTnLst>
                                </p:cTn>
                              </p:par>
                            </p:childTnLst>
                          </p:cTn>
                        </p:par>
                        <p:par>
                          <p:cTn id="190" fill="hold">
                            <p:stCondLst>
                              <p:cond delay="1000"/>
                            </p:stCondLst>
                            <p:childTnLst>
                              <p:par>
                                <p:cTn id="191" presetID="10" presetClass="entr" presetSubtype="0" fill="hold" grpId="0" nodeType="afterEffect">
                                  <p:stCondLst>
                                    <p:cond delay="0"/>
                                  </p:stCondLst>
                                  <p:childTnLst>
                                    <p:set>
                                      <p:cBhvr>
                                        <p:cTn id="192" dur="1" fill="hold">
                                          <p:stCondLst>
                                            <p:cond delay="0"/>
                                          </p:stCondLst>
                                        </p:cTn>
                                        <p:tgtEl>
                                          <p:spTgt spid="59"/>
                                        </p:tgtEl>
                                        <p:attrNameLst>
                                          <p:attrName>style.visibility</p:attrName>
                                        </p:attrNameLst>
                                      </p:cBhvr>
                                      <p:to>
                                        <p:strVal val="visible"/>
                                      </p:to>
                                    </p:set>
                                    <p:animEffect transition="in" filter="fade">
                                      <p:cBhvr>
                                        <p:cTn id="19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5" grpId="0"/>
      <p:bldP spid="46" grpId="0"/>
      <p:bldP spid="50" grpId="0"/>
      <p:bldP spid="51" grpId="0"/>
      <p:bldP spid="55" grpId="0"/>
      <p:bldP spid="56" grpId="0"/>
      <p:bldP spid="58"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508000" y="1582057"/>
          <a:ext cx="8067675" cy="4804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2625541" y="259799"/>
            <a:ext cx="5950816" cy="1323439"/>
          </a:xfrm>
          <a:prstGeom prst="rect">
            <a:avLst/>
          </a:prstGeom>
        </p:spPr>
        <p:txBody>
          <a:bodyPr wrap="square">
            <a:spAutoFit/>
          </a:bodyPr>
          <a:lstStyle/>
          <a:p>
            <a:pPr>
              <a:spcBef>
                <a:spcPts val="600"/>
              </a:spcBef>
            </a:pPr>
            <a:r>
              <a:rPr lang="en-US" sz="4000" b="1" dirty="0" err="1">
                <a:solidFill>
                  <a:prstClr val="black"/>
                </a:solidFill>
                <a:latin typeface="Corbel"/>
                <a:cs typeface="Corbel"/>
              </a:rPr>
              <a:t>Estándares</a:t>
            </a:r>
            <a:r>
              <a:rPr lang="en-US" sz="4000" b="1" dirty="0">
                <a:solidFill>
                  <a:prstClr val="black"/>
                </a:solidFill>
                <a:latin typeface="Corbel"/>
                <a:cs typeface="Corbel"/>
              </a:rPr>
              <a:t> </a:t>
            </a:r>
            <a:r>
              <a:rPr lang="en-US" sz="4000" b="1" dirty="0" err="1">
                <a:solidFill>
                  <a:prstClr val="black"/>
                </a:solidFill>
                <a:latin typeface="Corbel"/>
                <a:cs typeface="Corbel"/>
              </a:rPr>
              <a:t>Fiduciarios</a:t>
            </a:r>
            <a:r>
              <a:rPr lang="en-US" sz="4000" b="1" dirty="0">
                <a:solidFill>
                  <a:prstClr val="black"/>
                </a:solidFill>
                <a:latin typeface="Corbel"/>
                <a:cs typeface="Corbel"/>
              </a:rPr>
              <a:t> del </a:t>
            </a:r>
            <a:r>
              <a:rPr lang="en-US" sz="4000" b="1" dirty="0" err="1">
                <a:solidFill>
                  <a:prstClr val="black"/>
                </a:solidFill>
                <a:latin typeface="Corbel"/>
                <a:cs typeface="Corbel"/>
              </a:rPr>
              <a:t>Fondo</a:t>
            </a:r>
            <a:endParaRPr lang="en-US" sz="4000" b="1" dirty="0">
              <a:solidFill>
                <a:prstClr val="black"/>
              </a:solidFill>
              <a:latin typeface="Corbel"/>
              <a:cs typeface="Corbel"/>
            </a:endParaRPr>
          </a:p>
        </p:txBody>
      </p:sp>
    </p:spTree>
    <p:extLst>
      <p:ext uri="{BB962C8B-B14F-4D97-AF65-F5344CB8AC3E}">
        <p14:creationId xmlns:p14="http://schemas.microsoft.com/office/powerpoint/2010/main" val="372064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919706"/>
            <a:ext cx="8068356" cy="1902275"/>
          </a:xfrm>
        </p:spPr>
        <p:txBody>
          <a:bodyPr>
            <a:noAutofit/>
          </a:bodyPr>
          <a:lstStyle/>
          <a:p>
            <a:pPr marL="0" indent="0">
              <a:buClr>
                <a:srgbClr val="246B52"/>
              </a:buClr>
              <a:buNone/>
            </a:pPr>
            <a:endParaRPr lang="es-SV" sz="2800" dirty="0"/>
          </a:p>
          <a:p>
            <a:pPr marL="0" indent="0">
              <a:buClr>
                <a:srgbClr val="246B52"/>
              </a:buClr>
              <a:buNone/>
            </a:pPr>
            <a:endParaRPr lang="en-US" sz="2800" dirty="0"/>
          </a:p>
        </p:txBody>
      </p:sp>
      <p:sp>
        <p:nvSpPr>
          <p:cNvPr id="2" name="Rectangle 1"/>
          <p:cNvSpPr/>
          <p:nvPr/>
        </p:nvSpPr>
        <p:spPr>
          <a:xfrm>
            <a:off x="2625541" y="596267"/>
            <a:ext cx="5950816" cy="1323439"/>
          </a:xfrm>
          <a:prstGeom prst="rect">
            <a:avLst/>
          </a:prstGeom>
        </p:spPr>
        <p:txBody>
          <a:bodyPr wrap="square">
            <a:spAutoFit/>
          </a:bodyPr>
          <a:lstStyle/>
          <a:p>
            <a:pPr>
              <a:spcBef>
                <a:spcPts val="600"/>
              </a:spcBef>
            </a:pPr>
            <a:r>
              <a:rPr lang="en-US" sz="4000" b="1" dirty="0" err="1">
                <a:solidFill>
                  <a:prstClr val="black"/>
                </a:solidFill>
                <a:latin typeface="Corbel"/>
                <a:cs typeface="Corbel"/>
              </a:rPr>
              <a:t>Salvaguardas</a:t>
            </a:r>
            <a:r>
              <a:rPr lang="en-US" sz="4000" b="1" dirty="0">
                <a:solidFill>
                  <a:prstClr val="black"/>
                </a:solidFill>
                <a:latin typeface="Corbel"/>
                <a:cs typeface="Corbel"/>
              </a:rPr>
              <a:t> </a:t>
            </a:r>
            <a:r>
              <a:rPr lang="en-US" sz="4000" b="1" dirty="0" err="1">
                <a:solidFill>
                  <a:prstClr val="black"/>
                </a:solidFill>
                <a:latin typeface="Corbel"/>
                <a:cs typeface="Corbel"/>
              </a:rPr>
              <a:t>Sociales</a:t>
            </a:r>
            <a:r>
              <a:rPr lang="en-US" sz="4000" b="1" dirty="0">
                <a:solidFill>
                  <a:prstClr val="black"/>
                </a:solidFill>
                <a:latin typeface="Corbel"/>
                <a:cs typeface="Corbel"/>
              </a:rPr>
              <a:t> y </a:t>
            </a:r>
            <a:r>
              <a:rPr lang="en-US" sz="4000" b="1" dirty="0" err="1">
                <a:solidFill>
                  <a:prstClr val="black"/>
                </a:solidFill>
                <a:latin typeface="Corbel"/>
                <a:cs typeface="Corbel"/>
              </a:rPr>
              <a:t>Ambientales</a:t>
            </a:r>
            <a:r>
              <a:rPr lang="en-US" sz="4000" b="1" dirty="0">
                <a:solidFill>
                  <a:prstClr val="black"/>
                </a:solidFill>
                <a:latin typeface="Corbel"/>
                <a:cs typeface="Corbel"/>
              </a:rPr>
              <a:t> del </a:t>
            </a:r>
            <a:r>
              <a:rPr lang="en-US" sz="4000" b="1" dirty="0" err="1">
                <a:solidFill>
                  <a:prstClr val="black"/>
                </a:solidFill>
                <a:latin typeface="Corbel"/>
                <a:cs typeface="Corbel"/>
              </a:rPr>
              <a:t>Fondo</a:t>
            </a:r>
            <a:endParaRPr lang="en-US" sz="4000" b="1" dirty="0">
              <a:solidFill>
                <a:prstClr val="black"/>
              </a:solidFill>
              <a:latin typeface="Corbel"/>
              <a:cs typeface="Corbel"/>
            </a:endParaRPr>
          </a:p>
        </p:txBody>
      </p:sp>
      <p:graphicFrame>
        <p:nvGraphicFramePr>
          <p:cNvPr id="5" name="4 Diagrama"/>
          <p:cNvGraphicFramePr/>
          <p:nvPr>
            <p:extLst/>
          </p:nvPr>
        </p:nvGraphicFramePr>
        <p:xfrm>
          <a:off x="508001" y="1919706"/>
          <a:ext cx="8345713" cy="4756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849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F5F041-D925-4606-B8C2-8F1B7E83C350}" type="datetime1">
              <a:rPr lang="en-US" smtClean="0"/>
              <a:t>3/6/18</a:t>
            </a:fld>
            <a:endParaRPr lang="en-US" dirty="0"/>
          </a:p>
        </p:txBody>
      </p:sp>
      <p:sp>
        <p:nvSpPr>
          <p:cNvPr id="3" name="2 Marcador de número de diapositiva"/>
          <p:cNvSpPr>
            <a:spLocks noGrp="1"/>
          </p:cNvSpPr>
          <p:nvPr>
            <p:ph type="sldNum" sz="quarter" idx="12"/>
          </p:nvPr>
        </p:nvSpPr>
        <p:spPr/>
        <p:txBody>
          <a:bodyPr/>
          <a:lstStyle/>
          <a:p>
            <a:fld id="{C2B75BD6-0569-584E-AB0D-BDF0920B1297}" type="slidenum">
              <a:rPr lang="en-US" smtClean="0"/>
              <a:pPr/>
              <a:t>16</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286" y="-1"/>
            <a:ext cx="11281492" cy="672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5003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463" y="507195"/>
            <a:ext cx="6643924" cy="566632"/>
          </a:xfrm>
        </p:spPr>
        <p:txBody>
          <a:bodyPr>
            <a:noAutofit/>
          </a:bodyPr>
          <a:lstStyle/>
          <a:p>
            <a:pPr>
              <a:lnSpc>
                <a:spcPct val="90000"/>
              </a:lnSpc>
            </a:pPr>
            <a:r>
              <a:rPr lang="en-US" sz="3000" dirty="0" err="1"/>
              <a:t>Enfoque</a:t>
            </a:r>
            <a:r>
              <a:rPr lang="en-US" sz="3000" dirty="0"/>
              <a:t> de </a:t>
            </a:r>
            <a:r>
              <a:rPr lang="en-US" sz="3000" dirty="0" err="1"/>
              <a:t>acuerdo</a:t>
            </a:r>
            <a:r>
              <a:rPr lang="en-US" sz="3000" dirty="0"/>
              <a:t> a </a:t>
            </a:r>
            <a:r>
              <a:rPr lang="en-US" sz="3000" dirty="0" err="1"/>
              <a:t>los</a:t>
            </a:r>
            <a:r>
              <a:rPr lang="en-US" sz="3000" dirty="0"/>
              <a:t> </a:t>
            </a:r>
            <a:r>
              <a:rPr lang="en-US" sz="3000" dirty="0" err="1"/>
              <a:t>propósitos</a:t>
            </a:r>
            <a:r>
              <a:rPr lang="en-US" sz="3000" dirty="0"/>
              <a:t> </a:t>
            </a:r>
            <a:r>
              <a:rPr lang="en-US" sz="3000" dirty="0" err="1"/>
              <a:t>en</a:t>
            </a:r>
            <a:r>
              <a:rPr lang="en-US" sz="3000" dirty="0"/>
              <a:t> </a:t>
            </a:r>
            <a:r>
              <a:rPr lang="en-US" sz="3000" dirty="0" err="1"/>
              <a:t>acreditación</a:t>
            </a:r>
            <a:endParaRPr lang="en-US" sz="3000" dirty="0"/>
          </a:p>
        </p:txBody>
      </p:sp>
      <p:sp>
        <p:nvSpPr>
          <p:cNvPr id="3" name="Content Placeholder 2"/>
          <p:cNvSpPr>
            <a:spLocks noGrp="1"/>
          </p:cNvSpPr>
          <p:nvPr>
            <p:ph type="body" sz="quarter" idx="10"/>
          </p:nvPr>
        </p:nvSpPr>
        <p:spPr>
          <a:xfrm>
            <a:off x="809625" y="1853712"/>
            <a:ext cx="7524750" cy="1285468"/>
          </a:xfrm>
        </p:spPr>
        <p:txBody>
          <a:bodyPr>
            <a:noAutofit/>
          </a:bodyPr>
          <a:lstStyle/>
          <a:p>
            <a:pPr marL="0" indent="0">
              <a:spcBef>
                <a:spcPts val="800"/>
              </a:spcBef>
              <a:spcAft>
                <a:spcPts val="1200"/>
              </a:spcAft>
              <a:buNone/>
            </a:pPr>
            <a:r>
              <a:rPr lang="en-US" sz="2400" dirty="0"/>
              <a:t>Las </a:t>
            </a:r>
            <a:r>
              <a:rPr lang="en-US" sz="2400" dirty="0" err="1"/>
              <a:t>Entidades</a:t>
            </a:r>
            <a:r>
              <a:rPr lang="en-US" sz="2400" dirty="0"/>
              <a:t> se </a:t>
            </a:r>
            <a:r>
              <a:rPr lang="en-US" sz="2400" dirty="0" err="1"/>
              <a:t>acreditan</a:t>
            </a:r>
            <a:r>
              <a:rPr lang="en-US" sz="2400" dirty="0"/>
              <a:t> con </a:t>
            </a:r>
            <a:r>
              <a:rPr lang="en-US" sz="2400" dirty="0" err="1"/>
              <a:t>ciertas</a:t>
            </a:r>
            <a:r>
              <a:rPr lang="en-US" sz="2400" dirty="0"/>
              <a:t> </a:t>
            </a:r>
            <a:r>
              <a:rPr lang="en-US" sz="2400" dirty="0" err="1"/>
              <a:t>funciones</a:t>
            </a:r>
            <a:r>
              <a:rPr lang="en-US" sz="2400" dirty="0"/>
              <a:t> </a:t>
            </a:r>
            <a:r>
              <a:rPr lang="en-US" sz="2400" dirty="0" err="1"/>
              <a:t>fiduciarias</a:t>
            </a:r>
            <a:r>
              <a:rPr lang="en-US" sz="2400" dirty="0"/>
              <a:t>, </a:t>
            </a:r>
            <a:r>
              <a:rPr lang="en-US" sz="2400" dirty="0" err="1"/>
              <a:t>tamaño</a:t>
            </a:r>
            <a:r>
              <a:rPr lang="en-US" sz="2400" dirty="0"/>
              <a:t> de </a:t>
            </a:r>
            <a:r>
              <a:rPr lang="en-US" sz="2400" dirty="0" err="1"/>
              <a:t>proyectos</a:t>
            </a:r>
            <a:r>
              <a:rPr lang="en-US" sz="2400" dirty="0"/>
              <a:t>/</a:t>
            </a:r>
            <a:r>
              <a:rPr lang="en-US" sz="2400" dirty="0" err="1"/>
              <a:t>actividades</a:t>
            </a:r>
            <a:r>
              <a:rPr lang="en-US" sz="2400" dirty="0"/>
              <a:t> de un </a:t>
            </a:r>
            <a:r>
              <a:rPr lang="en-US" sz="2400" dirty="0" err="1"/>
              <a:t>programa</a:t>
            </a:r>
            <a:r>
              <a:rPr lang="en-US" sz="2400" dirty="0"/>
              <a:t> y </a:t>
            </a:r>
            <a:r>
              <a:rPr lang="en-US" sz="2400" dirty="0" err="1"/>
              <a:t>categoría</a:t>
            </a:r>
            <a:r>
              <a:rPr lang="en-US" sz="2400" dirty="0"/>
              <a:t> de </a:t>
            </a:r>
            <a:r>
              <a:rPr lang="en-US" sz="2400" dirty="0" err="1"/>
              <a:t>riesgo</a:t>
            </a:r>
            <a:r>
              <a:rPr lang="en-US" sz="2400" dirty="0"/>
              <a:t> </a:t>
            </a:r>
            <a:r>
              <a:rPr lang="en-US" sz="2400" dirty="0" err="1"/>
              <a:t>ambiental</a:t>
            </a:r>
            <a:r>
              <a:rPr lang="en-US" sz="2400" dirty="0"/>
              <a:t> y social.</a:t>
            </a:r>
          </a:p>
        </p:txBody>
      </p:sp>
      <p:sp>
        <p:nvSpPr>
          <p:cNvPr id="5" name="TextBox 4"/>
          <p:cNvSpPr txBox="1"/>
          <p:nvPr/>
        </p:nvSpPr>
        <p:spPr>
          <a:xfrm>
            <a:off x="8729730" y="6540728"/>
            <a:ext cx="284052" cy="215444"/>
          </a:xfrm>
          <a:prstGeom prst="rect">
            <a:avLst/>
          </a:prstGeom>
          <a:noFill/>
        </p:spPr>
        <p:txBody>
          <a:bodyPr wrap="none" rtlCol="0">
            <a:spAutoFit/>
          </a:bodyPr>
          <a:lstStyle/>
          <a:p>
            <a:r>
              <a:rPr lang="en-US" sz="800" dirty="0">
                <a:latin typeface="+mj-lt"/>
              </a:rPr>
              <a:t>14</a:t>
            </a:r>
          </a:p>
        </p:txBody>
      </p:sp>
      <p:graphicFrame>
        <p:nvGraphicFramePr>
          <p:cNvPr id="7" name="Diagram 6"/>
          <p:cNvGraphicFramePr/>
          <p:nvPr>
            <p:extLst/>
          </p:nvPr>
        </p:nvGraphicFramePr>
        <p:xfrm>
          <a:off x="414270" y="3412717"/>
          <a:ext cx="8315460" cy="3008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809626" y="4791467"/>
            <a:ext cx="2264426" cy="1384995"/>
          </a:xfrm>
          <a:prstGeom prst="rect">
            <a:avLst/>
          </a:prstGeom>
        </p:spPr>
        <p:txBody>
          <a:bodyPr wrap="square">
            <a:spAutoFit/>
          </a:bodyPr>
          <a:lstStyle/>
          <a:p>
            <a:pPr>
              <a:spcAft>
                <a:spcPts val="1200"/>
              </a:spcAft>
            </a:pPr>
            <a:r>
              <a:rPr lang="en-US" sz="1400" dirty="0"/>
              <a:t>Da forma a </a:t>
            </a:r>
            <a:r>
              <a:rPr lang="en-US" sz="1400" dirty="0" err="1"/>
              <a:t>como</a:t>
            </a:r>
            <a:r>
              <a:rPr lang="en-US" sz="1400" dirty="0"/>
              <a:t> la </a:t>
            </a:r>
            <a:r>
              <a:rPr lang="en-US" sz="1400" dirty="0" err="1"/>
              <a:t>entidad</a:t>
            </a:r>
            <a:r>
              <a:rPr lang="en-US" sz="1400" dirty="0"/>
              <a:t> </a:t>
            </a:r>
            <a:r>
              <a:rPr lang="en-US" sz="1400" dirty="0" err="1"/>
              <a:t>puede</a:t>
            </a:r>
            <a:r>
              <a:rPr lang="en-US" sz="1400" dirty="0"/>
              <a:t> </a:t>
            </a:r>
            <a:r>
              <a:rPr lang="en-US" sz="1400" dirty="0" err="1"/>
              <a:t>operar</a:t>
            </a:r>
            <a:r>
              <a:rPr lang="en-US" sz="1400" dirty="0"/>
              <a:t> </a:t>
            </a:r>
            <a:r>
              <a:rPr lang="en-US" sz="1400" dirty="0" err="1"/>
              <a:t>usando</a:t>
            </a:r>
            <a:r>
              <a:rPr lang="en-US" sz="1400" dirty="0"/>
              <a:t> </a:t>
            </a:r>
            <a:r>
              <a:rPr lang="en-US" sz="1400" dirty="0" err="1"/>
              <a:t>los</a:t>
            </a:r>
            <a:r>
              <a:rPr lang="en-US" sz="1400" dirty="0"/>
              <a:t> </a:t>
            </a:r>
            <a:r>
              <a:rPr lang="en-US" sz="1400" dirty="0" err="1"/>
              <a:t>recursos</a:t>
            </a:r>
            <a:r>
              <a:rPr lang="en-US" sz="1400" dirty="0"/>
              <a:t> del </a:t>
            </a:r>
            <a:r>
              <a:rPr lang="en-US" sz="1400" dirty="0" err="1"/>
              <a:t>Fondo</a:t>
            </a:r>
            <a:r>
              <a:rPr lang="en-US" sz="1400" dirty="0"/>
              <a:t> (e.g., </a:t>
            </a:r>
            <a:r>
              <a:rPr lang="en-US" sz="1400" dirty="0" err="1"/>
              <a:t>donación</a:t>
            </a:r>
            <a:r>
              <a:rPr lang="en-US" sz="1400" dirty="0"/>
              <a:t>, </a:t>
            </a:r>
            <a:r>
              <a:rPr lang="en-US" sz="1400" dirty="0" err="1"/>
              <a:t>préstamos</a:t>
            </a:r>
            <a:r>
              <a:rPr lang="en-US" sz="1400" dirty="0"/>
              <a:t> </a:t>
            </a:r>
            <a:r>
              <a:rPr lang="en-US" sz="1400" dirty="0" err="1"/>
              <a:t>concesionales</a:t>
            </a:r>
            <a:r>
              <a:rPr lang="en-US" sz="1400" dirty="0"/>
              <a:t>, equity, </a:t>
            </a:r>
            <a:r>
              <a:rPr lang="en-US" sz="1400" dirty="0" err="1"/>
              <a:t>garantías</a:t>
            </a:r>
            <a:r>
              <a:rPr lang="en-US" sz="1400" dirty="0"/>
              <a:t>)</a:t>
            </a:r>
          </a:p>
        </p:txBody>
      </p:sp>
      <p:sp>
        <p:nvSpPr>
          <p:cNvPr id="9" name="Rectangle 8"/>
          <p:cNvSpPr/>
          <p:nvPr/>
        </p:nvSpPr>
        <p:spPr>
          <a:xfrm>
            <a:off x="3562514" y="4791467"/>
            <a:ext cx="2045024" cy="1415772"/>
          </a:xfrm>
          <a:prstGeom prst="rect">
            <a:avLst/>
          </a:prstGeom>
        </p:spPr>
        <p:txBody>
          <a:bodyPr wrap="square">
            <a:spAutoFit/>
          </a:bodyPr>
          <a:lstStyle/>
          <a:p>
            <a:pPr>
              <a:spcAft>
                <a:spcPts val="1200"/>
              </a:spcAft>
            </a:pPr>
            <a:r>
              <a:rPr lang="en-US" sz="1400" dirty="0"/>
              <a:t>Micro</a:t>
            </a:r>
          </a:p>
          <a:p>
            <a:pPr>
              <a:spcAft>
                <a:spcPts val="1200"/>
              </a:spcAft>
            </a:pPr>
            <a:r>
              <a:rPr lang="en-US" sz="1400" dirty="0" err="1"/>
              <a:t>Pequeño</a:t>
            </a:r>
            <a:endParaRPr lang="en-US" sz="1400" dirty="0"/>
          </a:p>
          <a:p>
            <a:pPr>
              <a:spcAft>
                <a:spcPts val="1200"/>
              </a:spcAft>
            </a:pPr>
            <a:r>
              <a:rPr lang="en-US" sz="1400" dirty="0" err="1"/>
              <a:t>Mediano</a:t>
            </a:r>
            <a:endParaRPr lang="en-US" sz="1400" dirty="0"/>
          </a:p>
          <a:p>
            <a:pPr>
              <a:spcAft>
                <a:spcPts val="1200"/>
              </a:spcAft>
            </a:pPr>
            <a:r>
              <a:rPr lang="en-US" sz="1400" dirty="0"/>
              <a:t>Grande</a:t>
            </a:r>
            <a:endParaRPr lang="en-US" sz="1400" dirty="0">
              <a:hlinkClick r:id="rId8" action="ppaction://hlinksldjump"/>
            </a:endParaRPr>
          </a:p>
        </p:txBody>
      </p:sp>
      <p:sp>
        <p:nvSpPr>
          <p:cNvPr id="10" name="Rectangle 9"/>
          <p:cNvSpPr/>
          <p:nvPr/>
        </p:nvSpPr>
        <p:spPr>
          <a:xfrm>
            <a:off x="6148103" y="4791467"/>
            <a:ext cx="2186272" cy="1261884"/>
          </a:xfrm>
          <a:prstGeom prst="rect">
            <a:avLst/>
          </a:prstGeom>
        </p:spPr>
        <p:txBody>
          <a:bodyPr wrap="square">
            <a:spAutoFit/>
          </a:bodyPr>
          <a:lstStyle/>
          <a:p>
            <a:pPr>
              <a:spcAft>
                <a:spcPts val="1200"/>
              </a:spcAft>
            </a:pPr>
            <a:r>
              <a:rPr lang="en-US" sz="1400" dirty="0" err="1"/>
              <a:t>Categoría</a:t>
            </a:r>
            <a:r>
              <a:rPr lang="en-US" sz="1400" dirty="0"/>
              <a:t> A de </a:t>
            </a:r>
            <a:r>
              <a:rPr lang="en-US" sz="1400" dirty="0" err="1"/>
              <a:t>Riesgo</a:t>
            </a:r>
            <a:r>
              <a:rPr lang="en-US" sz="1400" dirty="0"/>
              <a:t> Alto/ </a:t>
            </a:r>
            <a:r>
              <a:rPr lang="en-US" sz="1400" dirty="0" err="1"/>
              <a:t>Intermediación</a:t>
            </a:r>
            <a:r>
              <a:rPr lang="en-US" sz="1400" dirty="0"/>
              <a:t> I (I-1)</a:t>
            </a:r>
          </a:p>
          <a:p>
            <a:pPr>
              <a:spcAft>
                <a:spcPts val="1200"/>
              </a:spcAft>
            </a:pPr>
            <a:r>
              <a:rPr lang="en-US" sz="1400" dirty="0" err="1"/>
              <a:t>Categoría</a:t>
            </a:r>
            <a:r>
              <a:rPr lang="en-US" sz="1400" dirty="0"/>
              <a:t> B Medio/I-2</a:t>
            </a:r>
          </a:p>
          <a:p>
            <a:pPr>
              <a:spcAft>
                <a:spcPts val="1200"/>
              </a:spcAft>
            </a:pPr>
            <a:r>
              <a:rPr lang="en-US" sz="1400" dirty="0" err="1"/>
              <a:t>Categoría</a:t>
            </a:r>
            <a:r>
              <a:rPr lang="en-US" sz="1400" dirty="0"/>
              <a:t> C </a:t>
            </a:r>
            <a:r>
              <a:rPr lang="en-US" sz="1400" dirty="0" err="1"/>
              <a:t>Bajo</a:t>
            </a:r>
            <a:r>
              <a:rPr lang="en-US" sz="1400" dirty="0"/>
              <a:t>/No/I-3</a:t>
            </a:r>
          </a:p>
        </p:txBody>
      </p:sp>
      <p:cxnSp>
        <p:nvCxnSpPr>
          <p:cNvPr id="11" name="Straight Connector 10"/>
          <p:cNvCxnSpPr/>
          <p:nvPr/>
        </p:nvCxnSpPr>
        <p:spPr>
          <a:xfrm>
            <a:off x="690227" y="4396154"/>
            <a:ext cx="0" cy="2025486"/>
          </a:xfrm>
          <a:prstGeom prst="line">
            <a:avLst/>
          </a:prstGeom>
          <a:ln w="38100" cmpd="sng">
            <a:solidFill>
              <a:schemeClr val="accent2"/>
            </a:solidFill>
          </a:ln>
        </p:spPr>
        <p:style>
          <a:lnRef idx="1">
            <a:schemeClr val="accent3"/>
          </a:lnRef>
          <a:fillRef idx="0">
            <a:schemeClr val="accent3"/>
          </a:fillRef>
          <a:effectRef idx="0">
            <a:schemeClr val="accent3"/>
          </a:effectRef>
          <a:fontRef idx="minor">
            <a:schemeClr val="tx1"/>
          </a:fontRef>
        </p:style>
      </p:cxnSp>
      <p:cxnSp>
        <p:nvCxnSpPr>
          <p:cNvPr id="19" name="Straight Connector 18"/>
          <p:cNvCxnSpPr/>
          <p:nvPr/>
        </p:nvCxnSpPr>
        <p:spPr>
          <a:xfrm>
            <a:off x="3327918" y="4396154"/>
            <a:ext cx="0" cy="2025486"/>
          </a:xfrm>
          <a:prstGeom prst="line">
            <a:avLst/>
          </a:prstGeom>
          <a:ln w="38100" cmpd="sng">
            <a:solidFill>
              <a:schemeClr val="tx2"/>
            </a:solidFill>
          </a:ln>
        </p:spPr>
        <p:style>
          <a:lnRef idx="1">
            <a:schemeClr val="accent3"/>
          </a:lnRef>
          <a:fillRef idx="0">
            <a:schemeClr val="accent3"/>
          </a:fillRef>
          <a:effectRef idx="0">
            <a:schemeClr val="accent3"/>
          </a:effectRef>
          <a:fontRef idx="minor">
            <a:schemeClr val="tx1"/>
          </a:fontRef>
        </p:style>
      </p:cxnSp>
      <p:cxnSp>
        <p:nvCxnSpPr>
          <p:cNvPr id="20" name="Straight Connector 19"/>
          <p:cNvCxnSpPr/>
          <p:nvPr/>
        </p:nvCxnSpPr>
        <p:spPr>
          <a:xfrm>
            <a:off x="5978636" y="4396154"/>
            <a:ext cx="0" cy="2025486"/>
          </a:xfrm>
          <a:prstGeom prst="line">
            <a:avLst/>
          </a:prstGeom>
          <a:ln w="38100" cmpd="sng">
            <a:solidFill>
              <a:schemeClr val="accent5"/>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80772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182772" y="3896721"/>
            <a:ext cx="485404" cy="485404"/>
          </a:xfrm>
          <a:prstGeom prst="rect">
            <a:avLst/>
          </a:prstGeom>
        </p:spPr>
      </p:pic>
      <p:pic>
        <p:nvPicPr>
          <p:cNvPr id="7" name="Picture 6"/>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65961" y="3104500"/>
            <a:ext cx="1252378" cy="516529"/>
          </a:xfrm>
          <a:prstGeom prst="rect">
            <a:avLst/>
          </a:prstGeom>
        </p:spPr>
      </p:pic>
      <p:pic>
        <p:nvPicPr>
          <p:cNvPr id="9" name="Picture 8"/>
          <p:cNvPicPr>
            <a:picLocks noChangeAspect="1"/>
          </p:cNvPicPr>
          <p:nvPr/>
        </p:nvPicPr>
        <p:blipFill>
          <a:blip r:embed="rId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8731" y="4572946"/>
            <a:ext cx="1055559" cy="791669"/>
          </a:xfrm>
          <a:prstGeom prst="rect">
            <a:avLst/>
          </a:prstGeom>
        </p:spPr>
      </p:pic>
      <p:pic>
        <p:nvPicPr>
          <p:cNvPr id="11" name="Picture 10"/>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24821" y="3296065"/>
            <a:ext cx="1044288" cy="283517"/>
          </a:xfrm>
          <a:prstGeom prst="rect">
            <a:avLst/>
          </a:prstGeom>
        </p:spPr>
      </p:pic>
      <p:pic>
        <p:nvPicPr>
          <p:cNvPr id="15" name="Picture 14"/>
          <p:cNvPicPr>
            <a:picLocks noChangeAspect="1"/>
          </p:cNvPicPr>
          <p:nvPr/>
        </p:nvPicPr>
        <p:blipFill>
          <a:blip r:embed="rId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645935" y="3765033"/>
            <a:ext cx="1242893" cy="717771"/>
          </a:xfrm>
          <a:prstGeom prst="rect">
            <a:avLst/>
          </a:prstGeom>
        </p:spPr>
      </p:pic>
      <p:pic>
        <p:nvPicPr>
          <p:cNvPr id="18" name="Picture 17"/>
          <p:cNvPicPr>
            <a:picLocks noChangeAspect="1"/>
          </p:cNvPicPr>
          <p:nvPr/>
        </p:nvPicPr>
        <p:blipFill>
          <a:blip r:embed="rId8"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104929" y="3816633"/>
            <a:ext cx="707556" cy="598480"/>
          </a:xfrm>
          <a:prstGeom prst="rect">
            <a:avLst/>
          </a:prstGeom>
        </p:spPr>
      </p:pic>
      <p:pic>
        <p:nvPicPr>
          <p:cNvPr id="23" name="Picture 22"/>
          <p:cNvPicPr>
            <a:picLocks noChangeAspect="1"/>
          </p:cNvPicPr>
          <p:nvPr/>
        </p:nvPicPr>
        <p:blipFill>
          <a:blip r:embed="rId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76905" y="3155837"/>
            <a:ext cx="451029" cy="543474"/>
          </a:xfrm>
          <a:prstGeom prst="rect">
            <a:avLst/>
          </a:prstGeom>
        </p:spPr>
      </p:pic>
      <p:grpSp>
        <p:nvGrpSpPr>
          <p:cNvPr id="33" name="Group 32"/>
          <p:cNvGrpSpPr/>
          <p:nvPr/>
        </p:nvGrpSpPr>
        <p:grpSpPr>
          <a:xfrm>
            <a:off x="1181703" y="2220124"/>
            <a:ext cx="1163603" cy="563349"/>
            <a:chOff x="5595479" y="3540159"/>
            <a:chExt cx="1463751" cy="708663"/>
          </a:xfrm>
        </p:grpSpPr>
        <p:pic>
          <p:nvPicPr>
            <p:cNvPr id="21" name="Picture 20"/>
            <p:cNvPicPr>
              <a:picLocks noChangeAspect="1"/>
            </p:cNvPicPr>
            <p:nvPr/>
          </p:nvPicPr>
          <p:blipFill rotWithShape="1">
            <a:blip r:embed="rId10"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43126" y="3540159"/>
              <a:ext cx="568458" cy="453272"/>
            </a:xfrm>
            <a:prstGeom prst="rect">
              <a:avLst/>
            </a:prstGeom>
          </p:spPr>
        </p:pic>
        <p:sp>
          <p:nvSpPr>
            <p:cNvPr id="3" name="Rectangle 2"/>
            <p:cNvSpPr/>
            <p:nvPr/>
          </p:nvSpPr>
          <p:spPr>
            <a:xfrm>
              <a:off x="5595479" y="3971823"/>
              <a:ext cx="1463751" cy="276999"/>
            </a:xfrm>
            <a:prstGeom prst="rect">
              <a:avLst/>
            </a:prstGeom>
          </p:spPr>
          <p:txBody>
            <a:bodyPr wrap="square">
              <a:spAutoFit/>
            </a:bodyPr>
            <a:lstStyle/>
            <a:p>
              <a:pPr algn="ctr"/>
              <a:r>
                <a:rPr lang="en-US" sz="1200" dirty="0">
                  <a:solidFill>
                    <a:schemeClr val="tx2"/>
                  </a:solidFill>
                </a:rPr>
                <a:t>Rwanda</a:t>
              </a:r>
            </a:p>
          </p:txBody>
        </p:sp>
      </p:grpSp>
      <p:pic>
        <p:nvPicPr>
          <p:cNvPr id="26" name="Picture 25"/>
          <p:cNvPicPr>
            <a:picLocks noChangeAspect="1"/>
          </p:cNvPicPr>
          <p:nvPr/>
        </p:nvPicPr>
        <p:blipFill rotWithShape="1">
          <a:blip r:embed="rId11"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5946962" y="4494021"/>
            <a:ext cx="970051" cy="798657"/>
          </a:xfrm>
          <a:prstGeom prst="rect">
            <a:avLst/>
          </a:prstGeom>
          <a:noFill/>
          <a:ln>
            <a:noFill/>
          </a:ln>
          <a:extLst>
            <a:ext uri="{53640926-AAD7-44d8-BBD7-CCE9431645EC}">
              <a14:shadowObscured xmlns="" xmlns:a14="http://schemas.microsoft.com/office/drawing/2010/main"/>
            </a:ext>
          </a:extLst>
        </p:spPr>
      </p:pic>
      <p:pic>
        <p:nvPicPr>
          <p:cNvPr id="28" name="Picture 27"/>
          <p:cNvPicPr>
            <a:picLocks noChangeAspect="1"/>
          </p:cNvPicPr>
          <p:nvPr/>
        </p:nvPicPr>
        <p:blipFill>
          <a:blip r:embed="rId1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022028" y="5006268"/>
            <a:ext cx="973578" cy="973578"/>
          </a:xfrm>
          <a:prstGeom prst="rect">
            <a:avLst/>
          </a:prstGeom>
        </p:spPr>
      </p:pic>
      <p:pic>
        <p:nvPicPr>
          <p:cNvPr id="31" name="Picture 30"/>
          <p:cNvPicPr/>
          <p:nvPr/>
        </p:nvPicPr>
        <p:blipFill rotWithShape="1">
          <a:blip r:embed="rId13"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4139673" y="3824189"/>
            <a:ext cx="1923080" cy="555522"/>
          </a:xfrm>
          <a:prstGeom prst="rect">
            <a:avLst/>
          </a:prstGeom>
          <a:noFill/>
          <a:ln>
            <a:noFill/>
          </a:ln>
          <a:extLst>
            <a:ext uri="{53640926-AAD7-44d8-BBD7-CCE9431645EC}">
              <a14:shadowObscured xmlns="" xmlns:a14="http://schemas.microsoft.com/office/drawing/2010/main"/>
            </a:ext>
          </a:extLst>
        </p:spPr>
      </p:pic>
      <p:pic>
        <p:nvPicPr>
          <p:cNvPr id="32" name="Picture 31"/>
          <p:cNvPicPr/>
          <p:nvPr/>
        </p:nvPicPr>
        <p:blipFill rotWithShape="1">
          <a:blip r:embed="rId14"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6854661" y="3863535"/>
            <a:ext cx="1229527" cy="469043"/>
          </a:xfrm>
          <a:prstGeom prst="rect">
            <a:avLst/>
          </a:prstGeom>
          <a:noFill/>
          <a:ln>
            <a:noFill/>
          </a:ln>
          <a:extLst>
            <a:ext uri="{53640926-AAD7-44d8-BBD7-CCE9431645EC}">
              <a14:shadowObscured xmlns="" xmlns:a14="http://schemas.microsoft.com/office/drawing/2010/main"/>
            </a:ext>
          </a:extLst>
        </p:spPr>
      </p:pic>
      <p:pic>
        <p:nvPicPr>
          <p:cNvPr id="34" name="Picture 33"/>
          <p:cNvPicPr/>
          <p:nvPr/>
        </p:nvPicPr>
        <p:blipFill rotWithShape="1">
          <a:blip r:embed="rId15"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4625015" y="3102944"/>
            <a:ext cx="514550" cy="559840"/>
          </a:xfrm>
          <a:prstGeom prst="rect">
            <a:avLst/>
          </a:prstGeom>
          <a:noFill/>
          <a:ln>
            <a:noFill/>
          </a:ln>
          <a:extLst>
            <a:ext uri="{53640926-AAD7-44d8-BBD7-CCE9431645EC}">
              <a14:shadowObscured xmlns="" xmlns:a14="http://schemas.microsoft.com/office/drawing/2010/main"/>
            </a:ext>
          </a:extLst>
        </p:spPr>
      </p:pic>
      <p:grpSp>
        <p:nvGrpSpPr>
          <p:cNvPr id="35" name="Group 34"/>
          <p:cNvGrpSpPr/>
          <p:nvPr/>
        </p:nvGrpSpPr>
        <p:grpSpPr>
          <a:xfrm>
            <a:off x="509294" y="1401779"/>
            <a:ext cx="1024854" cy="591890"/>
            <a:chOff x="171463" y="2724998"/>
            <a:chExt cx="3367890" cy="1945079"/>
          </a:xfrm>
        </p:grpSpPr>
        <p:pic>
          <p:nvPicPr>
            <p:cNvPr id="36" name="Picture 35"/>
            <p:cNvPicPr/>
            <p:nvPr/>
          </p:nvPicPr>
          <p:blipFill rotWithShape="1">
            <a:blip r:embed="rId16"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1008588" y="2724998"/>
              <a:ext cx="1688430" cy="1108826"/>
            </a:xfrm>
            <a:prstGeom prst="rect">
              <a:avLst/>
            </a:prstGeom>
            <a:noFill/>
            <a:ln>
              <a:noFill/>
            </a:ln>
            <a:extLst>
              <a:ext uri="{53640926-AAD7-44d8-BBD7-CCE9431645EC}">
                <a14:shadowObscured xmlns="" xmlns:a14="http://schemas.microsoft.com/office/drawing/2010/main"/>
              </a:ext>
            </a:extLst>
          </p:spPr>
        </p:pic>
        <p:sp>
          <p:nvSpPr>
            <p:cNvPr id="37" name="TextBox 36"/>
            <p:cNvSpPr txBox="1"/>
            <p:nvPr/>
          </p:nvSpPr>
          <p:spPr>
            <a:xfrm>
              <a:off x="171463" y="3759798"/>
              <a:ext cx="3367890" cy="910279"/>
            </a:xfrm>
            <a:prstGeom prst="rect">
              <a:avLst/>
            </a:prstGeom>
            <a:noFill/>
          </p:spPr>
          <p:txBody>
            <a:bodyPr wrap="square" rtlCol="0">
              <a:spAutoFit/>
            </a:bodyPr>
            <a:lstStyle/>
            <a:p>
              <a:pPr algn="ctr"/>
              <a:r>
                <a:rPr lang="en-US" sz="1200" dirty="0">
                  <a:solidFill>
                    <a:schemeClr val="tx2"/>
                  </a:solidFill>
                </a:rPr>
                <a:t>Morocco</a:t>
              </a:r>
            </a:p>
          </p:txBody>
        </p:sp>
      </p:grpSp>
      <p:grpSp>
        <p:nvGrpSpPr>
          <p:cNvPr id="38" name="Group 37"/>
          <p:cNvGrpSpPr/>
          <p:nvPr/>
        </p:nvGrpSpPr>
        <p:grpSpPr>
          <a:xfrm>
            <a:off x="688583" y="2357066"/>
            <a:ext cx="835712" cy="644081"/>
            <a:chOff x="2361089" y="2336502"/>
            <a:chExt cx="2746330" cy="2116589"/>
          </a:xfrm>
        </p:grpSpPr>
        <p:pic>
          <p:nvPicPr>
            <p:cNvPr id="39" name="Picture 38"/>
            <p:cNvPicPr/>
            <p:nvPr/>
          </p:nvPicPr>
          <p:blipFill rotWithShape="1">
            <a:blip r:embed="rId17"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3022619" y="2336502"/>
              <a:ext cx="1478702" cy="1470469"/>
            </a:xfrm>
            <a:prstGeom prst="rect">
              <a:avLst/>
            </a:prstGeom>
            <a:noFill/>
            <a:ln>
              <a:noFill/>
            </a:ln>
            <a:extLst>
              <a:ext uri="{53640926-AAD7-44d8-BBD7-CCE9431645EC}">
                <a14:shadowObscured xmlns="" xmlns:a14="http://schemas.microsoft.com/office/drawing/2010/main"/>
              </a:ext>
            </a:extLst>
          </p:spPr>
        </p:pic>
        <p:sp>
          <p:nvSpPr>
            <p:cNvPr id="40" name="TextBox 39"/>
            <p:cNvSpPr txBox="1"/>
            <p:nvPr/>
          </p:nvSpPr>
          <p:spPr>
            <a:xfrm>
              <a:off x="2361089" y="3729468"/>
              <a:ext cx="2746330" cy="723623"/>
            </a:xfrm>
            <a:prstGeom prst="rect">
              <a:avLst/>
            </a:prstGeom>
            <a:noFill/>
          </p:spPr>
          <p:txBody>
            <a:bodyPr wrap="square" rtlCol="0">
              <a:spAutoFit/>
            </a:bodyPr>
            <a:lstStyle/>
            <a:p>
              <a:pPr algn="ctr"/>
              <a:r>
                <a:rPr lang="en-US" sz="1200" dirty="0">
                  <a:solidFill>
                    <a:schemeClr val="tx2"/>
                  </a:solidFill>
                </a:rPr>
                <a:t>Ethiopia</a:t>
              </a:r>
            </a:p>
          </p:txBody>
        </p:sp>
      </p:grpSp>
      <p:grpSp>
        <p:nvGrpSpPr>
          <p:cNvPr id="41" name="Group 40"/>
          <p:cNvGrpSpPr/>
          <p:nvPr/>
        </p:nvGrpSpPr>
        <p:grpSpPr>
          <a:xfrm>
            <a:off x="2667084" y="2221207"/>
            <a:ext cx="844790" cy="739028"/>
            <a:chOff x="4317947" y="2138758"/>
            <a:chExt cx="2522297" cy="2428606"/>
          </a:xfrm>
        </p:grpSpPr>
        <p:pic>
          <p:nvPicPr>
            <p:cNvPr id="42" name="Picture 41"/>
            <p:cNvPicPr/>
            <p:nvPr/>
          </p:nvPicPr>
          <p:blipFill rotWithShape="1">
            <a:blip r:embed="rId18"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4606065" y="2138758"/>
              <a:ext cx="1878981" cy="1857994"/>
            </a:xfrm>
            <a:prstGeom prst="rect">
              <a:avLst/>
            </a:prstGeom>
            <a:ln>
              <a:noFill/>
            </a:ln>
            <a:extLst>
              <a:ext uri="{53640926-AAD7-44d8-BBD7-CCE9431645EC}">
                <a14:shadowObscured xmlns="" xmlns:a14="http://schemas.microsoft.com/office/drawing/2010/main"/>
              </a:ext>
            </a:extLst>
          </p:spPr>
        </p:pic>
        <p:sp>
          <p:nvSpPr>
            <p:cNvPr id="43" name="TextBox 42"/>
            <p:cNvSpPr txBox="1"/>
            <p:nvPr/>
          </p:nvSpPr>
          <p:spPr>
            <a:xfrm>
              <a:off x="4317947" y="3657085"/>
              <a:ext cx="2522297" cy="910279"/>
            </a:xfrm>
            <a:prstGeom prst="rect">
              <a:avLst/>
            </a:prstGeom>
            <a:noFill/>
          </p:spPr>
          <p:txBody>
            <a:bodyPr wrap="square" rtlCol="0">
              <a:spAutoFit/>
            </a:bodyPr>
            <a:lstStyle/>
            <a:p>
              <a:pPr algn="ctr"/>
              <a:r>
                <a:rPr lang="en-US" sz="1200" dirty="0">
                  <a:solidFill>
                    <a:schemeClr val="tx2"/>
                  </a:solidFill>
                </a:rPr>
                <a:t>Kenya</a:t>
              </a:r>
            </a:p>
          </p:txBody>
        </p:sp>
      </p:grpSp>
      <p:grpSp>
        <p:nvGrpSpPr>
          <p:cNvPr id="44" name="Group 43"/>
          <p:cNvGrpSpPr/>
          <p:nvPr/>
        </p:nvGrpSpPr>
        <p:grpSpPr>
          <a:xfrm>
            <a:off x="7641209" y="2104132"/>
            <a:ext cx="891840" cy="438558"/>
            <a:chOff x="532445" y="3001253"/>
            <a:chExt cx="2494015" cy="1226420"/>
          </a:xfrm>
        </p:grpSpPr>
        <p:pic>
          <p:nvPicPr>
            <p:cNvPr id="45" name="Picture 44"/>
            <p:cNvPicPr>
              <a:picLocks noChangeAspect="1"/>
            </p:cNvPicPr>
            <p:nvPr/>
          </p:nvPicPr>
          <p:blipFill>
            <a:blip r:embed="rId1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65131" y="3001253"/>
              <a:ext cx="1828636" cy="513758"/>
            </a:xfrm>
            <a:prstGeom prst="rect">
              <a:avLst/>
            </a:prstGeom>
          </p:spPr>
        </p:pic>
        <p:sp>
          <p:nvSpPr>
            <p:cNvPr id="46" name="TextBox 45"/>
            <p:cNvSpPr txBox="1"/>
            <p:nvPr/>
          </p:nvSpPr>
          <p:spPr>
            <a:xfrm>
              <a:off x="532445" y="3453050"/>
              <a:ext cx="2494015" cy="774623"/>
            </a:xfrm>
            <a:prstGeom prst="rect">
              <a:avLst/>
            </a:prstGeom>
            <a:noFill/>
          </p:spPr>
          <p:txBody>
            <a:bodyPr wrap="square" rtlCol="0">
              <a:spAutoFit/>
            </a:bodyPr>
            <a:lstStyle/>
            <a:p>
              <a:pPr algn="ctr"/>
              <a:r>
                <a:rPr lang="en-US" sz="1200" dirty="0">
                  <a:solidFill>
                    <a:schemeClr val="tx2"/>
                  </a:solidFill>
                </a:rPr>
                <a:t>Argentina</a:t>
              </a:r>
            </a:p>
          </p:txBody>
        </p:sp>
      </p:grpSp>
      <p:sp>
        <p:nvSpPr>
          <p:cNvPr id="47" name="Rectangle 46"/>
          <p:cNvSpPr/>
          <p:nvPr/>
        </p:nvSpPr>
        <p:spPr>
          <a:xfrm>
            <a:off x="2544948" y="677472"/>
            <a:ext cx="4160134" cy="400110"/>
          </a:xfrm>
          <a:prstGeom prst="rect">
            <a:avLst/>
          </a:prstGeom>
        </p:spPr>
        <p:txBody>
          <a:bodyPr wrap="square">
            <a:spAutoFit/>
          </a:bodyPr>
          <a:lstStyle/>
          <a:p>
            <a:pPr algn="ctr"/>
            <a:r>
              <a:rPr lang="es-ES_tradnl" sz="2000" b="1" u="sng" dirty="0"/>
              <a:t>59 entidades acreditadas a la fecha</a:t>
            </a:r>
          </a:p>
        </p:txBody>
      </p:sp>
      <p:grpSp>
        <p:nvGrpSpPr>
          <p:cNvPr id="6" name="Group 5"/>
          <p:cNvGrpSpPr/>
          <p:nvPr/>
        </p:nvGrpSpPr>
        <p:grpSpPr>
          <a:xfrm>
            <a:off x="2651458" y="1516458"/>
            <a:ext cx="705901" cy="422706"/>
            <a:chOff x="1311105" y="2095205"/>
            <a:chExt cx="887986" cy="531741"/>
          </a:xfrm>
        </p:grpSpPr>
        <p:pic>
          <p:nvPicPr>
            <p:cNvPr id="4" name="Picture 3"/>
            <p:cNvPicPr>
              <a:picLocks noChangeAspect="1"/>
            </p:cNvPicPr>
            <p:nvPr/>
          </p:nvPicPr>
          <p:blipFill>
            <a:blip r:embed="rId2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66292" y="2095205"/>
              <a:ext cx="728637" cy="277850"/>
            </a:xfrm>
            <a:prstGeom prst="rect">
              <a:avLst/>
            </a:prstGeom>
          </p:spPr>
        </p:pic>
        <p:sp>
          <p:nvSpPr>
            <p:cNvPr id="48" name="TextBox 47"/>
            <p:cNvSpPr txBox="1"/>
            <p:nvPr/>
          </p:nvSpPr>
          <p:spPr>
            <a:xfrm>
              <a:off x="1311105" y="2349947"/>
              <a:ext cx="887986" cy="276999"/>
            </a:xfrm>
            <a:prstGeom prst="rect">
              <a:avLst/>
            </a:prstGeom>
            <a:noFill/>
          </p:spPr>
          <p:txBody>
            <a:bodyPr wrap="square" rtlCol="0">
              <a:spAutoFit/>
            </a:bodyPr>
            <a:lstStyle/>
            <a:p>
              <a:pPr algn="ctr"/>
              <a:r>
                <a:rPr lang="en-US" sz="1200" dirty="0">
                  <a:solidFill>
                    <a:schemeClr val="tx2"/>
                  </a:solidFill>
                </a:rPr>
                <a:t>Senegal</a:t>
              </a:r>
            </a:p>
          </p:txBody>
        </p:sp>
      </p:grpSp>
      <p:grpSp>
        <p:nvGrpSpPr>
          <p:cNvPr id="51" name="Group 50"/>
          <p:cNvGrpSpPr/>
          <p:nvPr/>
        </p:nvGrpSpPr>
        <p:grpSpPr>
          <a:xfrm>
            <a:off x="5680552" y="1375818"/>
            <a:ext cx="976704" cy="481626"/>
            <a:chOff x="2218006" y="2057064"/>
            <a:chExt cx="1228640" cy="605859"/>
          </a:xfrm>
        </p:grpSpPr>
        <p:pic>
          <p:nvPicPr>
            <p:cNvPr id="19" name="Picture 18"/>
            <p:cNvPicPr>
              <a:picLocks noChangeAspect="1"/>
            </p:cNvPicPr>
            <p:nvPr/>
          </p:nvPicPr>
          <p:blipFill>
            <a:blip r:embed="rId21"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260926" y="2057064"/>
              <a:ext cx="1136317" cy="303965"/>
            </a:xfrm>
            <a:prstGeom prst="rect">
              <a:avLst/>
            </a:prstGeom>
          </p:spPr>
        </p:pic>
        <p:sp>
          <p:nvSpPr>
            <p:cNvPr id="50" name="TextBox 49"/>
            <p:cNvSpPr txBox="1"/>
            <p:nvPr/>
          </p:nvSpPr>
          <p:spPr>
            <a:xfrm>
              <a:off x="2218006" y="2314473"/>
              <a:ext cx="1228640" cy="348450"/>
            </a:xfrm>
            <a:prstGeom prst="rect">
              <a:avLst/>
            </a:prstGeom>
            <a:noFill/>
          </p:spPr>
          <p:txBody>
            <a:bodyPr wrap="square" rtlCol="0">
              <a:spAutoFit/>
            </a:bodyPr>
            <a:lstStyle/>
            <a:p>
              <a:pPr algn="ctr"/>
              <a:r>
                <a:rPr lang="en-US" sz="1200" dirty="0">
                  <a:solidFill>
                    <a:schemeClr val="tx2"/>
                  </a:solidFill>
                </a:rPr>
                <a:t>Namibia</a:t>
              </a:r>
            </a:p>
          </p:txBody>
        </p:sp>
      </p:grpSp>
      <p:grpSp>
        <p:nvGrpSpPr>
          <p:cNvPr id="53" name="Group 52"/>
          <p:cNvGrpSpPr/>
          <p:nvPr/>
        </p:nvGrpSpPr>
        <p:grpSpPr>
          <a:xfrm>
            <a:off x="2032646" y="2245955"/>
            <a:ext cx="705901" cy="692008"/>
            <a:chOff x="4871441" y="1439025"/>
            <a:chExt cx="887986" cy="870509"/>
          </a:xfrm>
        </p:grpSpPr>
        <p:pic>
          <p:nvPicPr>
            <p:cNvPr id="20" name="Picture 19"/>
            <p:cNvPicPr>
              <a:picLocks noChangeAspect="1"/>
            </p:cNvPicPr>
            <p:nvPr/>
          </p:nvPicPr>
          <p:blipFill>
            <a:blip r:embed="rId2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31191" y="1439025"/>
              <a:ext cx="601142" cy="625735"/>
            </a:xfrm>
            <a:prstGeom prst="rect">
              <a:avLst/>
            </a:prstGeom>
          </p:spPr>
        </p:pic>
        <p:sp>
          <p:nvSpPr>
            <p:cNvPr id="52" name="TextBox 51"/>
            <p:cNvSpPr txBox="1"/>
            <p:nvPr/>
          </p:nvSpPr>
          <p:spPr>
            <a:xfrm>
              <a:off x="4871441" y="2032535"/>
              <a:ext cx="887986" cy="276999"/>
            </a:xfrm>
            <a:prstGeom prst="rect">
              <a:avLst/>
            </a:prstGeom>
            <a:noFill/>
          </p:spPr>
          <p:txBody>
            <a:bodyPr wrap="square" rtlCol="0">
              <a:spAutoFit/>
            </a:bodyPr>
            <a:lstStyle/>
            <a:p>
              <a:pPr algn="ctr"/>
              <a:r>
                <a:rPr lang="en-US" sz="1200" dirty="0">
                  <a:solidFill>
                    <a:schemeClr val="tx2"/>
                  </a:solidFill>
                </a:rPr>
                <a:t>India</a:t>
              </a:r>
            </a:p>
          </p:txBody>
        </p:sp>
      </p:grpSp>
      <p:grpSp>
        <p:nvGrpSpPr>
          <p:cNvPr id="68" name="Group 67"/>
          <p:cNvGrpSpPr/>
          <p:nvPr/>
        </p:nvGrpSpPr>
        <p:grpSpPr>
          <a:xfrm>
            <a:off x="4341498" y="2314873"/>
            <a:ext cx="705901" cy="629046"/>
            <a:chOff x="6518033" y="1504023"/>
            <a:chExt cx="887986" cy="791306"/>
          </a:xfrm>
        </p:grpSpPr>
        <p:pic>
          <p:nvPicPr>
            <p:cNvPr id="2" name="Picture 1"/>
            <p:cNvPicPr>
              <a:picLocks noChangeAspect="1"/>
            </p:cNvPicPr>
            <p:nvPr/>
          </p:nvPicPr>
          <p:blipFill rotWithShape="1">
            <a:blip r:embed="rId23"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528294" y="1504023"/>
              <a:ext cx="867465" cy="575697"/>
            </a:xfrm>
            <a:prstGeom prst="rect">
              <a:avLst/>
            </a:prstGeom>
          </p:spPr>
        </p:pic>
        <p:sp>
          <p:nvSpPr>
            <p:cNvPr id="54" name="TextBox 53"/>
            <p:cNvSpPr txBox="1"/>
            <p:nvPr/>
          </p:nvSpPr>
          <p:spPr>
            <a:xfrm>
              <a:off x="6518033" y="2018330"/>
              <a:ext cx="887986" cy="276999"/>
            </a:xfrm>
            <a:prstGeom prst="rect">
              <a:avLst/>
            </a:prstGeom>
            <a:noFill/>
          </p:spPr>
          <p:txBody>
            <a:bodyPr wrap="square" rtlCol="0">
              <a:spAutoFit/>
            </a:bodyPr>
            <a:lstStyle/>
            <a:p>
              <a:pPr algn="ctr"/>
              <a:r>
                <a:rPr lang="en-US" sz="1200" dirty="0">
                  <a:solidFill>
                    <a:schemeClr val="tx2"/>
                  </a:solidFill>
                </a:rPr>
                <a:t>Peru</a:t>
              </a:r>
            </a:p>
          </p:txBody>
        </p:sp>
      </p:grpSp>
      <p:grpSp>
        <p:nvGrpSpPr>
          <p:cNvPr id="58" name="Group 57"/>
          <p:cNvGrpSpPr/>
          <p:nvPr/>
        </p:nvGrpSpPr>
        <p:grpSpPr>
          <a:xfrm>
            <a:off x="6443079" y="2348088"/>
            <a:ext cx="1544616" cy="523147"/>
            <a:chOff x="7392269" y="1568331"/>
            <a:chExt cx="1943044" cy="658090"/>
          </a:xfrm>
        </p:grpSpPr>
        <p:pic>
          <p:nvPicPr>
            <p:cNvPr id="57" name="Picture 56"/>
            <p:cNvPicPr>
              <a:picLocks noChangeAspect="1"/>
            </p:cNvPicPr>
            <p:nvPr/>
          </p:nvPicPr>
          <p:blipFill>
            <a:blip r:embed="rId2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05456" y="1568331"/>
              <a:ext cx="1316671" cy="331470"/>
            </a:xfrm>
            <a:prstGeom prst="rect">
              <a:avLst/>
            </a:prstGeom>
          </p:spPr>
        </p:pic>
        <p:sp>
          <p:nvSpPr>
            <p:cNvPr id="59" name="TextBox 58"/>
            <p:cNvSpPr txBox="1"/>
            <p:nvPr/>
          </p:nvSpPr>
          <p:spPr>
            <a:xfrm>
              <a:off x="7392269" y="1877971"/>
              <a:ext cx="1943044" cy="348450"/>
            </a:xfrm>
            <a:prstGeom prst="rect">
              <a:avLst/>
            </a:prstGeom>
            <a:noFill/>
          </p:spPr>
          <p:txBody>
            <a:bodyPr wrap="square" rtlCol="0">
              <a:spAutoFit/>
            </a:bodyPr>
            <a:lstStyle/>
            <a:p>
              <a:pPr algn="ctr"/>
              <a:r>
                <a:rPr lang="en-US" sz="1200" dirty="0">
                  <a:solidFill>
                    <a:schemeClr val="tx2"/>
                  </a:solidFill>
                </a:rPr>
                <a:t>South Africa</a:t>
              </a:r>
            </a:p>
          </p:txBody>
        </p:sp>
      </p:grpSp>
      <p:grpSp>
        <p:nvGrpSpPr>
          <p:cNvPr id="89" name="Group 88"/>
          <p:cNvGrpSpPr/>
          <p:nvPr/>
        </p:nvGrpSpPr>
        <p:grpSpPr>
          <a:xfrm>
            <a:off x="8248619" y="2240921"/>
            <a:ext cx="1000030" cy="610970"/>
            <a:chOff x="1130368" y="2349789"/>
            <a:chExt cx="1257984" cy="768567"/>
          </a:xfrm>
        </p:grpSpPr>
        <p:pic>
          <p:nvPicPr>
            <p:cNvPr id="60" name="Picture 59"/>
            <p:cNvPicPr>
              <a:picLocks noChangeAspect="1"/>
            </p:cNvPicPr>
            <p:nvPr/>
          </p:nvPicPr>
          <p:blipFill>
            <a:blip r:embed="rId2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21612" y="2349789"/>
              <a:ext cx="807886" cy="569190"/>
            </a:xfrm>
            <a:prstGeom prst="rect">
              <a:avLst/>
            </a:prstGeom>
          </p:spPr>
        </p:pic>
        <p:sp>
          <p:nvSpPr>
            <p:cNvPr id="61" name="TextBox 60"/>
            <p:cNvSpPr txBox="1"/>
            <p:nvPr/>
          </p:nvSpPr>
          <p:spPr>
            <a:xfrm>
              <a:off x="1130368" y="2769906"/>
              <a:ext cx="1257984" cy="348450"/>
            </a:xfrm>
            <a:prstGeom prst="rect">
              <a:avLst/>
            </a:prstGeom>
            <a:noFill/>
          </p:spPr>
          <p:txBody>
            <a:bodyPr wrap="square" rtlCol="0">
              <a:spAutoFit/>
            </a:bodyPr>
            <a:lstStyle/>
            <a:p>
              <a:pPr algn="ctr"/>
              <a:r>
                <a:rPr lang="en-US" sz="1200" dirty="0">
                  <a:solidFill>
                    <a:schemeClr val="tx2"/>
                  </a:solidFill>
                </a:rPr>
                <a:t>Mongolia</a:t>
              </a:r>
            </a:p>
          </p:txBody>
        </p:sp>
      </p:grpSp>
      <p:pic>
        <p:nvPicPr>
          <p:cNvPr id="62" name="Picture 61"/>
          <p:cNvPicPr>
            <a:picLocks noChangeAspect="1"/>
          </p:cNvPicPr>
          <p:nvPr/>
        </p:nvPicPr>
        <p:blipFill rotWithShape="1">
          <a:blip r:embed="rId26"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171357" y="3098789"/>
            <a:ext cx="591442" cy="591442"/>
          </a:xfrm>
          <a:prstGeom prst="rect">
            <a:avLst/>
          </a:prstGeom>
          <a:ln>
            <a:noFill/>
          </a:ln>
        </p:spPr>
      </p:pic>
      <p:pic>
        <p:nvPicPr>
          <p:cNvPr id="63" name="Picture 62"/>
          <p:cNvPicPr>
            <a:picLocks noChangeAspect="1"/>
          </p:cNvPicPr>
          <p:nvPr/>
        </p:nvPicPr>
        <p:blipFill>
          <a:blip r:embed="rId2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700576" y="3133568"/>
            <a:ext cx="583768" cy="583768"/>
          </a:xfrm>
          <a:prstGeom prst="rect">
            <a:avLst/>
          </a:prstGeom>
        </p:spPr>
      </p:pic>
      <p:pic>
        <p:nvPicPr>
          <p:cNvPr id="64" name="Picture 63"/>
          <p:cNvPicPr>
            <a:picLocks noChangeAspect="1"/>
          </p:cNvPicPr>
          <p:nvPr/>
        </p:nvPicPr>
        <p:blipFill>
          <a:blip r:embed="rId28"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1392" y="5336035"/>
            <a:ext cx="1544336" cy="623636"/>
          </a:xfrm>
          <a:prstGeom prst="rect">
            <a:avLst/>
          </a:prstGeom>
        </p:spPr>
      </p:pic>
      <p:pic>
        <p:nvPicPr>
          <p:cNvPr id="65" name="Picture 64"/>
          <p:cNvPicPr>
            <a:picLocks noChangeAspect="1"/>
          </p:cNvPicPr>
          <p:nvPr/>
        </p:nvPicPr>
        <p:blipFill>
          <a:blip r:embed="rId29" cstate="screen">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795247" y="5316335"/>
            <a:ext cx="1518973" cy="633129"/>
          </a:xfrm>
          <a:prstGeom prst="rect">
            <a:avLst/>
          </a:prstGeom>
        </p:spPr>
      </p:pic>
      <p:pic>
        <p:nvPicPr>
          <p:cNvPr id="67" name="Picture 66"/>
          <p:cNvPicPr>
            <a:picLocks noChangeAspect="1"/>
          </p:cNvPicPr>
          <p:nvPr/>
        </p:nvPicPr>
        <p:blipFill>
          <a:blip r:embed="rId3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60807" y="4618294"/>
            <a:ext cx="744839" cy="480787"/>
          </a:xfrm>
          <a:prstGeom prst="rect">
            <a:avLst/>
          </a:prstGeom>
        </p:spPr>
      </p:pic>
      <p:pic>
        <p:nvPicPr>
          <p:cNvPr id="69" name="Picture 68"/>
          <p:cNvPicPr>
            <a:picLocks noChangeAspect="1"/>
          </p:cNvPicPr>
          <p:nvPr/>
        </p:nvPicPr>
        <p:blipFill>
          <a:blip r:embed="rId31"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71945" y="6034008"/>
            <a:ext cx="701042" cy="345044"/>
          </a:xfrm>
          <a:prstGeom prst="rect">
            <a:avLst/>
          </a:prstGeom>
        </p:spPr>
      </p:pic>
      <p:pic>
        <p:nvPicPr>
          <p:cNvPr id="72" name="Picture 71"/>
          <p:cNvPicPr>
            <a:picLocks noChangeAspect="1"/>
          </p:cNvPicPr>
          <p:nvPr/>
        </p:nvPicPr>
        <p:blipFill>
          <a:blip r:embed="rId3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6809" y="4623596"/>
            <a:ext cx="664067" cy="569870"/>
          </a:xfrm>
          <a:prstGeom prst="rect">
            <a:avLst/>
          </a:prstGeom>
        </p:spPr>
      </p:pic>
      <p:pic>
        <p:nvPicPr>
          <p:cNvPr id="73" name="Picture 72"/>
          <p:cNvPicPr>
            <a:picLocks noChangeAspect="1"/>
          </p:cNvPicPr>
          <p:nvPr/>
        </p:nvPicPr>
        <p:blipFill>
          <a:blip r:embed="rId3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430175" y="6018011"/>
            <a:ext cx="1635234" cy="325397"/>
          </a:xfrm>
          <a:prstGeom prst="rect">
            <a:avLst/>
          </a:prstGeom>
        </p:spPr>
      </p:pic>
      <p:pic>
        <p:nvPicPr>
          <p:cNvPr id="74" name="Picture 73"/>
          <p:cNvPicPr>
            <a:picLocks noChangeAspect="1"/>
          </p:cNvPicPr>
          <p:nvPr/>
        </p:nvPicPr>
        <p:blipFill>
          <a:blip r:embed="rId3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225821" y="5304447"/>
            <a:ext cx="884267" cy="412384"/>
          </a:xfrm>
          <a:prstGeom prst="rect">
            <a:avLst/>
          </a:prstGeom>
        </p:spPr>
      </p:pic>
      <p:pic>
        <p:nvPicPr>
          <p:cNvPr id="75" name="Picture 74"/>
          <p:cNvPicPr>
            <a:picLocks noChangeAspect="1"/>
          </p:cNvPicPr>
          <p:nvPr/>
        </p:nvPicPr>
        <p:blipFill>
          <a:blip r:embed="rId3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73522" y="4555649"/>
            <a:ext cx="862080" cy="665892"/>
          </a:xfrm>
          <a:prstGeom prst="rect">
            <a:avLst/>
          </a:prstGeom>
        </p:spPr>
      </p:pic>
      <p:pic>
        <p:nvPicPr>
          <p:cNvPr id="76" name="Picture 75"/>
          <p:cNvPicPr>
            <a:picLocks noChangeAspect="1"/>
          </p:cNvPicPr>
          <p:nvPr/>
        </p:nvPicPr>
        <p:blipFill>
          <a:blip r:embed="rId3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26799" y="5932607"/>
            <a:ext cx="471297" cy="471297"/>
          </a:xfrm>
          <a:prstGeom prst="rect">
            <a:avLst/>
          </a:prstGeom>
        </p:spPr>
      </p:pic>
      <p:pic>
        <p:nvPicPr>
          <p:cNvPr id="77" name="Picture 76"/>
          <p:cNvPicPr>
            <a:picLocks noChangeAspect="1"/>
          </p:cNvPicPr>
          <p:nvPr/>
        </p:nvPicPr>
        <p:blipFill>
          <a:blip r:embed="rId3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97094" y="4555649"/>
            <a:ext cx="681860" cy="681860"/>
          </a:xfrm>
          <a:prstGeom prst="rect">
            <a:avLst/>
          </a:prstGeom>
        </p:spPr>
      </p:pic>
      <p:pic>
        <p:nvPicPr>
          <p:cNvPr id="78" name="Picture 77"/>
          <p:cNvPicPr>
            <a:picLocks noChangeAspect="1"/>
          </p:cNvPicPr>
          <p:nvPr/>
        </p:nvPicPr>
        <p:blipFill rotWithShape="1">
          <a:blip r:embed="rId38"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bwMode="auto">
          <a:xfrm>
            <a:off x="3136467" y="4467584"/>
            <a:ext cx="677682" cy="665457"/>
          </a:xfrm>
          <a:prstGeom prst="rect">
            <a:avLst/>
          </a:prstGeom>
          <a:noFill/>
          <a:ln>
            <a:noFill/>
          </a:ln>
          <a:extLst>
            <a:ext uri="{53640926-AAD7-44d8-BBD7-CCE9431645EC}">
              <a14:shadowObscured xmlns="" xmlns:a14="http://schemas.microsoft.com/office/drawing/2010/main"/>
            </a:ext>
          </a:extLst>
        </p:spPr>
      </p:pic>
      <p:pic>
        <p:nvPicPr>
          <p:cNvPr id="80" name="Picture 79"/>
          <p:cNvPicPr>
            <a:picLocks noChangeAspect="1"/>
          </p:cNvPicPr>
          <p:nvPr/>
        </p:nvPicPr>
        <p:blipFill>
          <a:blip r:embed="rId3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14411" y="5320265"/>
            <a:ext cx="1769201" cy="310139"/>
          </a:xfrm>
          <a:prstGeom prst="rect">
            <a:avLst/>
          </a:prstGeom>
        </p:spPr>
      </p:pic>
      <p:pic>
        <p:nvPicPr>
          <p:cNvPr id="82" name="Picture 81"/>
          <p:cNvPicPr>
            <a:picLocks noChangeAspect="1"/>
          </p:cNvPicPr>
          <p:nvPr/>
        </p:nvPicPr>
        <p:blipFill>
          <a:blip r:embed="rId4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699744" y="5827265"/>
            <a:ext cx="587165" cy="714151"/>
          </a:xfrm>
          <a:prstGeom prst="rect">
            <a:avLst/>
          </a:prstGeom>
        </p:spPr>
      </p:pic>
      <p:pic>
        <p:nvPicPr>
          <p:cNvPr id="83" name="Picture 82"/>
          <p:cNvPicPr>
            <a:picLocks noChangeAspect="1"/>
          </p:cNvPicPr>
          <p:nvPr/>
        </p:nvPicPr>
        <p:blipFill>
          <a:blip r:embed="rId41"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544331" y="5852306"/>
            <a:ext cx="650352" cy="713219"/>
          </a:xfrm>
          <a:prstGeom prst="rect">
            <a:avLst/>
          </a:prstGeom>
        </p:spPr>
      </p:pic>
      <p:pic>
        <p:nvPicPr>
          <p:cNvPr id="86" name="Picture 85"/>
          <p:cNvPicPr>
            <a:picLocks noChangeAspect="1"/>
          </p:cNvPicPr>
          <p:nvPr/>
        </p:nvPicPr>
        <p:blipFill>
          <a:blip r:embed="rId4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137234" y="5135377"/>
            <a:ext cx="913901" cy="656797"/>
          </a:xfrm>
          <a:prstGeom prst="rect">
            <a:avLst/>
          </a:prstGeom>
        </p:spPr>
      </p:pic>
      <p:pic>
        <p:nvPicPr>
          <p:cNvPr id="70" name="Picture 69"/>
          <p:cNvPicPr>
            <a:picLocks noChangeAspect="1"/>
          </p:cNvPicPr>
          <p:nvPr/>
        </p:nvPicPr>
        <p:blipFill>
          <a:blip r:embed="rId4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2867" y="6131475"/>
            <a:ext cx="689180" cy="234322"/>
          </a:xfrm>
          <a:prstGeom prst="rect">
            <a:avLst/>
          </a:prstGeom>
        </p:spPr>
      </p:pic>
      <p:grpSp>
        <p:nvGrpSpPr>
          <p:cNvPr id="10" name="Group 9"/>
          <p:cNvGrpSpPr/>
          <p:nvPr/>
        </p:nvGrpSpPr>
        <p:grpSpPr>
          <a:xfrm>
            <a:off x="6593257" y="1284802"/>
            <a:ext cx="705901" cy="701965"/>
            <a:chOff x="1938197" y="2136160"/>
            <a:chExt cx="705901" cy="701965"/>
          </a:xfrm>
        </p:grpSpPr>
        <p:pic>
          <p:nvPicPr>
            <p:cNvPr id="71" name="Picture 70"/>
            <p:cNvPicPr>
              <a:picLocks noChangeAspect="1"/>
            </p:cNvPicPr>
            <p:nvPr/>
          </p:nvPicPr>
          <p:blipFill>
            <a:blip r:embed="rId4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73643" y="2136160"/>
              <a:ext cx="435859" cy="444622"/>
            </a:xfrm>
            <a:prstGeom prst="rect">
              <a:avLst/>
            </a:prstGeom>
          </p:spPr>
        </p:pic>
        <p:sp>
          <p:nvSpPr>
            <p:cNvPr id="84" name="TextBox 83"/>
            <p:cNvSpPr txBox="1"/>
            <p:nvPr/>
          </p:nvSpPr>
          <p:spPr>
            <a:xfrm>
              <a:off x="1938197" y="2561126"/>
              <a:ext cx="705901" cy="276999"/>
            </a:xfrm>
            <a:prstGeom prst="rect">
              <a:avLst/>
            </a:prstGeom>
            <a:noFill/>
          </p:spPr>
          <p:txBody>
            <a:bodyPr wrap="square" rtlCol="0">
              <a:spAutoFit/>
            </a:bodyPr>
            <a:lstStyle/>
            <a:p>
              <a:pPr algn="ctr"/>
              <a:r>
                <a:rPr lang="en-US" sz="1200" dirty="0">
                  <a:solidFill>
                    <a:schemeClr val="tx2"/>
                  </a:solidFill>
                </a:rPr>
                <a:t>China</a:t>
              </a:r>
            </a:p>
          </p:txBody>
        </p:sp>
      </p:grpSp>
      <p:grpSp>
        <p:nvGrpSpPr>
          <p:cNvPr id="12" name="Group 11"/>
          <p:cNvGrpSpPr/>
          <p:nvPr/>
        </p:nvGrpSpPr>
        <p:grpSpPr>
          <a:xfrm>
            <a:off x="-58373" y="2044360"/>
            <a:ext cx="1001780" cy="607533"/>
            <a:chOff x="2330610" y="1782240"/>
            <a:chExt cx="1001780" cy="607533"/>
          </a:xfrm>
        </p:grpSpPr>
        <p:pic>
          <p:nvPicPr>
            <p:cNvPr id="79" name="Picture 78"/>
            <p:cNvPicPr>
              <a:picLocks noChangeAspect="1"/>
            </p:cNvPicPr>
            <p:nvPr/>
          </p:nvPicPr>
          <p:blipFill>
            <a:blip r:embed="rId45" cstate="screen">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30610" y="1782240"/>
              <a:ext cx="1001780" cy="430672"/>
            </a:xfrm>
            <a:prstGeom prst="rect">
              <a:avLst/>
            </a:prstGeom>
          </p:spPr>
        </p:pic>
        <p:sp>
          <p:nvSpPr>
            <p:cNvPr id="85" name="TextBox 84"/>
            <p:cNvSpPr txBox="1"/>
            <p:nvPr/>
          </p:nvSpPr>
          <p:spPr>
            <a:xfrm>
              <a:off x="2491699" y="2112774"/>
              <a:ext cx="705901" cy="276999"/>
            </a:xfrm>
            <a:prstGeom prst="rect">
              <a:avLst/>
            </a:prstGeom>
            <a:noFill/>
          </p:spPr>
          <p:txBody>
            <a:bodyPr wrap="square" rtlCol="0">
              <a:spAutoFit/>
            </a:bodyPr>
            <a:lstStyle/>
            <a:p>
              <a:pPr algn="ctr"/>
              <a:r>
                <a:rPr lang="en-US" sz="1200">
                  <a:solidFill>
                    <a:schemeClr val="tx2"/>
                  </a:solidFill>
                </a:rPr>
                <a:t>Korea</a:t>
              </a:r>
              <a:endParaRPr lang="en-US" sz="1200" dirty="0">
                <a:solidFill>
                  <a:schemeClr val="tx2"/>
                </a:solidFill>
              </a:endParaRPr>
            </a:p>
          </p:txBody>
        </p:sp>
      </p:grpSp>
      <p:grpSp>
        <p:nvGrpSpPr>
          <p:cNvPr id="13" name="Group 12"/>
          <p:cNvGrpSpPr/>
          <p:nvPr/>
        </p:nvGrpSpPr>
        <p:grpSpPr>
          <a:xfrm>
            <a:off x="5003589" y="2174320"/>
            <a:ext cx="926732" cy="678146"/>
            <a:chOff x="7423393" y="1621444"/>
            <a:chExt cx="926732" cy="678146"/>
          </a:xfrm>
        </p:grpSpPr>
        <p:pic>
          <p:nvPicPr>
            <p:cNvPr id="81" name="Picture 80"/>
            <p:cNvPicPr>
              <a:picLocks noChangeAspect="1"/>
            </p:cNvPicPr>
            <p:nvPr/>
          </p:nvPicPr>
          <p:blipFill>
            <a:blip r:embed="rId4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585480" y="1621444"/>
              <a:ext cx="547560" cy="486720"/>
            </a:xfrm>
            <a:prstGeom prst="rect">
              <a:avLst/>
            </a:prstGeom>
          </p:spPr>
        </p:pic>
        <p:sp>
          <p:nvSpPr>
            <p:cNvPr id="87" name="TextBox 86"/>
            <p:cNvSpPr txBox="1"/>
            <p:nvPr/>
          </p:nvSpPr>
          <p:spPr>
            <a:xfrm>
              <a:off x="7423393" y="2022591"/>
              <a:ext cx="926732" cy="276999"/>
            </a:xfrm>
            <a:prstGeom prst="rect">
              <a:avLst/>
            </a:prstGeom>
            <a:noFill/>
          </p:spPr>
          <p:txBody>
            <a:bodyPr wrap="square" rtlCol="0">
              <a:spAutoFit/>
            </a:bodyPr>
            <a:lstStyle/>
            <a:p>
              <a:pPr algn="ctr"/>
              <a:r>
                <a:rPr lang="en-US" sz="1200">
                  <a:solidFill>
                    <a:schemeClr val="tx2"/>
                  </a:solidFill>
                </a:rPr>
                <a:t>Indonesia</a:t>
              </a:r>
              <a:endParaRPr lang="en-US" sz="1200" dirty="0">
                <a:solidFill>
                  <a:schemeClr val="tx2"/>
                </a:solidFill>
              </a:endParaRPr>
            </a:p>
          </p:txBody>
        </p:sp>
      </p:grpSp>
      <p:pic>
        <p:nvPicPr>
          <p:cNvPr id="88" name="Picture 87"/>
          <p:cNvPicPr>
            <a:picLocks noChangeAspect="1"/>
          </p:cNvPicPr>
          <p:nvPr/>
        </p:nvPicPr>
        <p:blipFill>
          <a:blip r:embed="rId47" cstate="screen">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51330" y="3148769"/>
            <a:ext cx="1074620" cy="537310"/>
          </a:xfrm>
          <a:prstGeom prst="rect">
            <a:avLst/>
          </a:prstGeom>
        </p:spPr>
      </p:pic>
      <p:pic>
        <p:nvPicPr>
          <p:cNvPr id="90" name="Picture 89"/>
          <p:cNvPicPr>
            <a:picLocks noChangeAspect="1"/>
          </p:cNvPicPr>
          <p:nvPr/>
        </p:nvPicPr>
        <p:blipFill>
          <a:blip r:embed="rId48"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58793" y="3157909"/>
            <a:ext cx="762859" cy="540879"/>
          </a:xfrm>
          <a:prstGeom prst="rect">
            <a:avLst/>
          </a:prstGeom>
        </p:spPr>
      </p:pic>
      <p:pic>
        <p:nvPicPr>
          <p:cNvPr id="91" name="Picture 90"/>
          <p:cNvPicPr>
            <a:picLocks noChangeAspect="1"/>
          </p:cNvPicPr>
          <p:nvPr/>
        </p:nvPicPr>
        <p:blipFill>
          <a:blip r:embed="rId4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277463" y="5854959"/>
            <a:ext cx="444326" cy="658762"/>
          </a:xfrm>
          <a:prstGeom prst="rect">
            <a:avLst/>
          </a:prstGeom>
        </p:spPr>
      </p:pic>
      <p:pic>
        <p:nvPicPr>
          <p:cNvPr id="92" name="Picture 91"/>
          <p:cNvPicPr>
            <a:picLocks noChangeAspect="1"/>
          </p:cNvPicPr>
          <p:nvPr/>
        </p:nvPicPr>
        <p:blipFill>
          <a:blip r:embed="rId5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60948" y="6086406"/>
            <a:ext cx="1002480" cy="324460"/>
          </a:xfrm>
          <a:prstGeom prst="rect">
            <a:avLst/>
          </a:prstGeom>
        </p:spPr>
      </p:pic>
      <p:grpSp>
        <p:nvGrpSpPr>
          <p:cNvPr id="8" name="Group 7"/>
          <p:cNvGrpSpPr/>
          <p:nvPr/>
        </p:nvGrpSpPr>
        <p:grpSpPr>
          <a:xfrm>
            <a:off x="1410010" y="1476749"/>
            <a:ext cx="1058314" cy="519337"/>
            <a:chOff x="362697" y="2315751"/>
            <a:chExt cx="1058314" cy="519337"/>
          </a:xfrm>
        </p:grpSpPr>
        <p:pic>
          <p:nvPicPr>
            <p:cNvPr id="93" name="Picture 92"/>
            <p:cNvPicPr>
              <a:picLocks noChangeAspect="1"/>
            </p:cNvPicPr>
            <p:nvPr/>
          </p:nvPicPr>
          <p:blipFill>
            <a:blip r:embed="rId51"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2697" y="2315751"/>
              <a:ext cx="1030735" cy="358517"/>
            </a:xfrm>
            <a:prstGeom prst="rect">
              <a:avLst/>
            </a:prstGeom>
          </p:spPr>
        </p:pic>
        <p:sp>
          <p:nvSpPr>
            <p:cNvPr id="94" name="TextBox 93"/>
            <p:cNvSpPr txBox="1"/>
            <p:nvPr/>
          </p:nvSpPr>
          <p:spPr>
            <a:xfrm>
              <a:off x="396157" y="2558089"/>
              <a:ext cx="1024854" cy="276999"/>
            </a:xfrm>
            <a:prstGeom prst="rect">
              <a:avLst/>
            </a:prstGeom>
            <a:noFill/>
          </p:spPr>
          <p:txBody>
            <a:bodyPr wrap="square" rtlCol="0">
              <a:spAutoFit/>
            </a:bodyPr>
            <a:lstStyle/>
            <a:p>
              <a:pPr algn="ctr"/>
              <a:r>
                <a:rPr lang="en-US" sz="1200" dirty="0">
                  <a:solidFill>
                    <a:schemeClr val="tx2"/>
                  </a:solidFill>
                </a:rPr>
                <a:t>Morocco</a:t>
              </a:r>
            </a:p>
          </p:txBody>
        </p:sp>
      </p:grpSp>
      <p:grpSp>
        <p:nvGrpSpPr>
          <p:cNvPr id="14" name="Group 13"/>
          <p:cNvGrpSpPr/>
          <p:nvPr/>
        </p:nvGrpSpPr>
        <p:grpSpPr>
          <a:xfrm>
            <a:off x="7994392" y="1416050"/>
            <a:ext cx="1024854" cy="523114"/>
            <a:chOff x="2787595" y="2358166"/>
            <a:chExt cx="1024854" cy="523114"/>
          </a:xfrm>
        </p:grpSpPr>
        <p:pic>
          <p:nvPicPr>
            <p:cNvPr id="95" name="Picture 94"/>
            <p:cNvPicPr>
              <a:picLocks noChangeAspect="1"/>
            </p:cNvPicPr>
            <p:nvPr/>
          </p:nvPicPr>
          <p:blipFill>
            <a:blip r:embed="rId5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62879" y="2358166"/>
              <a:ext cx="852763" cy="294375"/>
            </a:xfrm>
            <a:prstGeom prst="rect">
              <a:avLst/>
            </a:prstGeom>
          </p:spPr>
        </p:pic>
        <p:sp>
          <p:nvSpPr>
            <p:cNvPr id="96" name="TextBox 95"/>
            <p:cNvSpPr txBox="1"/>
            <p:nvPr/>
          </p:nvSpPr>
          <p:spPr>
            <a:xfrm>
              <a:off x="2787595" y="2604281"/>
              <a:ext cx="1024854" cy="276999"/>
            </a:xfrm>
            <a:prstGeom prst="rect">
              <a:avLst/>
            </a:prstGeom>
            <a:noFill/>
          </p:spPr>
          <p:txBody>
            <a:bodyPr wrap="square" rtlCol="0">
              <a:spAutoFit/>
            </a:bodyPr>
            <a:lstStyle/>
            <a:p>
              <a:pPr algn="ctr"/>
              <a:r>
                <a:rPr lang="en-US" sz="1200">
                  <a:solidFill>
                    <a:schemeClr val="tx2"/>
                  </a:solidFill>
                </a:rPr>
                <a:t>Bangladesh</a:t>
              </a:r>
              <a:endParaRPr lang="en-US" sz="1200" dirty="0">
                <a:solidFill>
                  <a:schemeClr val="tx2"/>
                </a:solidFill>
              </a:endParaRPr>
            </a:p>
          </p:txBody>
        </p:sp>
      </p:grpSp>
      <p:grpSp>
        <p:nvGrpSpPr>
          <p:cNvPr id="16" name="Group 15"/>
          <p:cNvGrpSpPr/>
          <p:nvPr/>
        </p:nvGrpSpPr>
        <p:grpSpPr>
          <a:xfrm>
            <a:off x="5849346" y="2132717"/>
            <a:ext cx="736212" cy="530449"/>
            <a:chOff x="6103176" y="2274241"/>
            <a:chExt cx="736212" cy="530449"/>
          </a:xfrm>
        </p:grpSpPr>
        <p:pic>
          <p:nvPicPr>
            <p:cNvPr id="97" name="Picture 96"/>
            <p:cNvPicPr>
              <a:picLocks noChangeAspect="1"/>
            </p:cNvPicPr>
            <p:nvPr/>
          </p:nvPicPr>
          <p:blipFill>
            <a:blip r:embed="rId5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116021" y="2274241"/>
              <a:ext cx="723367" cy="307431"/>
            </a:xfrm>
            <a:prstGeom prst="rect">
              <a:avLst/>
            </a:prstGeom>
          </p:spPr>
        </p:pic>
        <p:sp>
          <p:nvSpPr>
            <p:cNvPr id="98" name="TextBox 97"/>
            <p:cNvSpPr txBox="1"/>
            <p:nvPr/>
          </p:nvSpPr>
          <p:spPr>
            <a:xfrm>
              <a:off x="6103176" y="2584491"/>
              <a:ext cx="705901" cy="220199"/>
            </a:xfrm>
            <a:prstGeom prst="rect">
              <a:avLst/>
            </a:prstGeom>
            <a:noFill/>
          </p:spPr>
          <p:txBody>
            <a:bodyPr wrap="square" rtlCol="0">
              <a:spAutoFit/>
            </a:bodyPr>
            <a:lstStyle/>
            <a:p>
              <a:pPr algn="ctr"/>
              <a:r>
                <a:rPr lang="en-US" sz="1200" dirty="0">
                  <a:solidFill>
                    <a:schemeClr val="tx2"/>
                  </a:solidFill>
                </a:rPr>
                <a:t>India</a:t>
              </a:r>
            </a:p>
          </p:txBody>
        </p:sp>
      </p:grpSp>
      <p:pic>
        <p:nvPicPr>
          <p:cNvPr id="99" name="Picture 98"/>
          <p:cNvPicPr>
            <a:picLocks noChangeAspect="1"/>
          </p:cNvPicPr>
          <p:nvPr/>
        </p:nvPicPr>
        <p:blipFill>
          <a:blip r:embed="rId5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62588" y="3067674"/>
            <a:ext cx="579994" cy="663674"/>
          </a:xfrm>
          <a:prstGeom prst="rect">
            <a:avLst/>
          </a:prstGeom>
        </p:spPr>
      </p:pic>
      <p:pic>
        <p:nvPicPr>
          <p:cNvPr id="100" name="Picture 99"/>
          <p:cNvPicPr>
            <a:picLocks noChangeAspect="1"/>
          </p:cNvPicPr>
          <p:nvPr/>
        </p:nvPicPr>
        <p:blipFill>
          <a:blip r:embed="rId5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05489" y="3869650"/>
            <a:ext cx="1267596" cy="455672"/>
          </a:xfrm>
          <a:prstGeom prst="rect">
            <a:avLst/>
          </a:prstGeom>
        </p:spPr>
      </p:pic>
      <p:pic>
        <p:nvPicPr>
          <p:cNvPr id="101" name="Picture 100"/>
          <p:cNvPicPr>
            <a:picLocks noChangeAspect="1"/>
          </p:cNvPicPr>
          <p:nvPr/>
        </p:nvPicPr>
        <p:blipFill>
          <a:blip r:embed="rId5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935929" y="5159859"/>
            <a:ext cx="944471" cy="632315"/>
          </a:xfrm>
          <a:prstGeom prst="rect">
            <a:avLst/>
          </a:prstGeom>
        </p:spPr>
      </p:pic>
      <p:pic>
        <p:nvPicPr>
          <p:cNvPr id="106" name="Picture 105"/>
          <p:cNvPicPr>
            <a:picLocks noChangeAspect="1"/>
          </p:cNvPicPr>
          <p:nvPr/>
        </p:nvPicPr>
        <p:blipFill>
          <a:blip r:embed="rId57">
            <a:duotone>
              <a:schemeClr val="accent3">
                <a:shade val="45000"/>
                <a:satMod val="135000"/>
              </a:schemeClr>
              <a:prstClr val="white"/>
            </a:duotone>
          </a:blip>
          <a:stretch>
            <a:fillRect/>
          </a:stretch>
        </p:blipFill>
        <p:spPr>
          <a:xfrm>
            <a:off x="7163695" y="3085636"/>
            <a:ext cx="372048" cy="623135"/>
          </a:xfrm>
          <a:prstGeom prst="rect">
            <a:avLst/>
          </a:prstGeom>
          <a:noFill/>
          <a:ln>
            <a:noFill/>
          </a:ln>
        </p:spPr>
      </p:pic>
      <p:grpSp>
        <p:nvGrpSpPr>
          <p:cNvPr id="22" name="Group 21"/>
          <p:cNvGrpSpPr/>
          <p:nvPr/>
        </p:nvGrpSpPr>
        <p:grpSpPr>
          <a:xfrm>
            <a:off x="3613490" y="1566176"/>
            <a:ext cx="1024854" cy="562569"/>
            <a:chOff x="3271688" y="2619758"/>
            <a:chExt cx="1024854" cy="562569"/>
          </a:xfrm>
        </p:grpSpPr>
        <p:pic>
          <p:nvPicPr>
            <p:cNvPr id="105" name="Picture 104"/>
            <p:cNvPicPr>
              <a:picLocks noChangeAspect="1"/>
            </p:cNvPicPr>
            <p:nvPr/>
          </p:nvPicPr>
          <p:blipFill>
            <a:blip r:embed="rId58">
              <a:duotone>
                <a:schemeClr val="accent3">
                  <a:shade val="45000"/>
                  <a:satMod val="135000"/>
                </a:schemeClr>
                <a:prstClr val="white"/>
              </a:duotone>
            </a:blip>
            <a:stretch>
              <a:fillRect/>
            </a:stretch>
          </p:blipFill>
          <p:spPr>
            <a:xfrm>
              <a:off x="3334402" y="2619758"/>
              <a:ext cx="937803" cy="307019"/>
            </a:xfrm>
            <a:prstGeom prst="rect">
              <a:avLst/>
            </a:prstGeom>
            <a:noFill/>
            <a:ln>
              <a:noFill/>
            </a:ln>
          </p:spPr>
        </p:pic>
        <p:sp>
          <p:nvSpPr>
            <p:cNvPr id="107" name="TextBox 106"/>
            <p:cNvSpPr txBox="1"/>
            <p:nvPr/>
          </p:nvSpPr>
          <p:spPr>
            <a:xfrm>
              <a:off x="3271688" y="2905328"/>
              <a:ext cx="1024854" cy="276999"/>
            </a:xfrm>
            <a:prstGeom prst="rect">
              <a:avLst/>
            </a:prstGeom>
            <a:noFill/>
          </p:spPr>
          <p:txBody>
            <a:bodyPr wrap="square" rtlCol="0">
              <a:spAutoFit/>
            </a:bodyPr>
            <a:lstStyle/>
            <a:p>
              <a:pPr algn="ctr"/>
              <a:r>
                <a:rPr lang="en-US" sz="1200" dirty="0">
                  <a:solidFill>
                    <a:schemeClr val="tx2"/>
                  </a:solidFill>
                </a:rPr>
                <a:t>China</a:t>
              </a:r>
            </a:p>
          </p:txBody>
        </p:sp>
      </p:grpSp>
      <p:grpSp>
        <p:nvGrpSpPr>
          <p:cNvPr id="17" name="Group 16"/>
          <p:cNvGrpSpPr/>
          <p:nvPr/>
        </p:nvGrpSpPr>
        <p:grpSpPr>
          <a:xfrm>
            <a:off x="4672463" y="1309029"/>
            <a:ext cx="1024854" cy="847110"/>
            <a:chOff x="7789228" y="2439117"/>
            <a:chExt cx="1024854" cy="847110"/>
          </a:xfrm>
        </p:grpSpPr>
        <p:pic>
          <p:nvPicPr>
            <p:cNvPr id="104" name="Picture 103"/>
            <p:cNvPicPr>
              <a:picLocks noChangeAspect="1"/>
            </p:cNvPicPr>
            <p:nvPr/>
          </p:nvPicPr>
          <p:blipFill>
            <a:blip r:embed="rId5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83334" y="2439117"/>
              <a:ext cx="419877" cy="419877"/>
            </a:xfrm>
            <a:prstGeom prst="rect">
              <a:avLst/>
            </a:prstGeom>
            <a:noFill/>
            <a:ln>
              <a:noFill/>
            </a:ln>
          </p:spPr>
        </p:pic>
        <p:sp>
          <p:nvSpPr>
            <p:cNvPr id="108" name="TextBox 107"/>
            <p:cNvSpPr txBox="1"/>
            <p:nvPr/>
          </p:nvSpPr>
          <p:spPr>
            <a:xfrm>
              <a:off x="7789228" y="2824562"/>
              <a:ext cx="1024854" cy="461665"/>
            </a:xfrm>
            <a:prstGeom prst="rect">
              <a:avLst/>
            </a:prstGeom>
            <a:noFill/>
          </p:spPr>
          <p:txBody>
            <a:bodyPr wrap="square" rtlCol="0">
              <a:spAutoFit/>
            </a:bodyPr>
            <a:lstStyle/>
            <a:p>
              <a:pPr algn="ctr"/>
              <a:r>
                <a:rPr lang="en-US" sz="1200" dirty="0">
                  <a:solidFill>
                    <a:schemeClr val="tx2"/>
                  </a:solidFill>
                </a:rPr>
                <a:t>Antigua &amp; Barbuda</a:t>
              </a:r>
            </a:p>
          </p:txBody>
        </p:sp>
      </p:grpSp>
      <p:grpSp>
        <p:nvGrpSpPr>
          <p:cNvPr id="24" name="Group 23"/>
          <p:cNvGrpSpPr/>
          <p:nvPr/>
        </p:nvGrpSpPr>
        <p:grpSpPr>
          <a:xfrm>
            <a:off x="7062275" y="1286618"/>
            <a:ext cx="1024854" cy="754729"/>
            <a:chOff x="2069081" y="2652390"/>
            <a:chExt cx="1024854" cy="754729"/>
          </a:xfrm>
        </p:grpSpPr>
        <p:pic>
          <p:nvPicPr>
            <p:cNvPr id="102" name="Picture 101"/>
            <p:cNvPicPr>
              <a:picLocks noChangeAspect="1"/>
            </p:cNvPicPr>
            <p:nvPr/>
          </p:nvPicPr>
          <p:blipFill>
            <a:blip r:embed="rId6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55720" y="2652390"/>
              <a:ext cx="490576" cy="542086"/>
            </a:xfrm>
            <a:prstGeom prst="rect">
              <a:avLst/>
            </a:prstGeom>
            <a:noFill/>
            <a:ln>
              <a:noFill/>
            </a:ln>
          </p:spPr>
        </p:pic>
        <p:sp>
          <p:nvSpPr>
            <p:cNvPr id="109" name="TextBox 108"/>
            <p:cNvSpPr txBox="1"/>
            <p:nvPr/>
          </p:nvSpPr>
          <p:spPr>
            <a:xfrm>
              <a:off x="2069081" y="3130120"/>
              <a:ext cx="1024854" cy="276999"/>
            </a:xfrm>
            <a:prstGeom prst="rect">
              <a:avLst/>
            </a:prstGeom>
            <a:noFill/>
          </p:spPr>
          <p:txBody>
            <a:bodyPr wrap="square" rtlCol="0">
              <a:spAutoFit/>
            </a:bodyPr>
            <a:lstStyle/>
            <a:p>
              <a:pPr algn="ctr"/>
              <a:r>
                <a:rPr lang="en-US" sz="1200" dirty="0">
                  <a:solidFill>
                    <a:schemeClr val="tx2"/>
                  </a:solidFill>
                </a:rPr>
                <a:t>Fiji</a:t>
              </a:r>
            </a:p>
          </p:txBody>
        </p:sp>
      </p:grpSp>
      <p:grpSp>
        <p:nvGrpSpPr>
          <p:cNvPr id="25" name="Group 24"/>
          <p:cNvGrpSpPr/>
          <p:nvPr/>
        </p:nvGrpSpPr>
        <p:grpSpPr>
          <a:xfrm>
            <a:off x="3359833" y="2265981"/>
            <a:ext cx="1024854" cy="701326"/>
            <a:chOff x="5489602" y="2485602"/>
            <a:chExt cx="1024854" cy="701326"/>
          </a:xfrm>
        </p:grpSpPr>
        <p:pic>
          <p:nvPicPr>
            <p:cNvPr id="103" name="Picture 102"/>
            <p:cNvPicPr>
              <a:picLocks noChangeAspect="1"/>
            </p:cNvPicPr>
            <p:nvPr/>
          </p:nvPicPr>
          <p:blipFill>
            <a:blip r:embed="rId61"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791865" y="2485602"/>
              <a:ext cx="401438" cy="462042"/>
            </a:xfrm>
            <a:prstGeom prst="rect">
              <a:avLst/>
            </a:prstGeom>
            <a:noFill/>
            <a:ln>
              <a:noFill/>
            </a:ln>
          </p:spPr>
        </p:pic>
        <p:sp>
          <p:nvSpPr>
            <p:cNvPr id="110" name="TextBox 109"/>
            <p:cNvSpPr txBox="1"/>
            <p:nvPr/>
          </p:nvSpPr>
          <p:spPr>
            <a:xfrm>
              <a:off x="5489602" y="2909929"/>
              <a:ext cx="1024854" cy="276999"/>
            </a:xfrm>
            <a:prstGeom prst="rect">
              <a:avLst/>
            </a:prstGeom>
            <a:noFill/>
          </p:spPr>
          <p:txBody>
            <a:bodyPr wrap="square" rtlCol="0">
              <a:spAutoFit/>
            </a:bodyPr>
            <a:lstStyle/>
            <a:p>
              <a:pPr algn="ctr"/>
              <a:r>
                <a:rPr lang="en-US" sz="1200" dirty="0">
                  <a:solidFill>
                    <a:schemeClr val="tx2"/>
                  </a:solidFill>
                </a:rPr>
                <a:t>Bangladesh</a:t>
              </a:r>
            </a:p>
          </p:txBody>
        </p:sp>
      </p:grpSp>
      <p:sp>
        <p:nvSpPr>
          <p:cNvPr id="111" name="Title 1">
            <a:extLst>
              <a:ext uri="{FF2B5EF4-FFF2-40B4-BE49-F238E27FC236}">
                <a16:creationId xmlns:a16="http://schemas.microsoft.com/office/drawing/2014/main" id="{DE938EEB-77D0-4E82-9847-0C0ABC4B59B7}"/>
              </a:ext>
            </a:extLst>
          </p:cNvPr>
          <p:cNvSpPr txBox="1">
            <a:spLocks/>
          </p:cNvSpPr>
          <p:nvPr/>
        </p:nvSpPr>
        <p:spPr>
          <a:xfrm>
            <a:off x="1645935" y="30326"/>
            <a:ext cx="7367587" cy="52639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Corbel"/>
                <a:ea typeface="+mj-ea"/>
                <a:cs typeface="Corbel"/>
              </a:defRPr>
            </a:lvl1pPr>
          </a:lstStyle>
          <a:p>
            <a:pPr algn="r"/>
            <a:r>
              <a:rPr lang="es-ES_tradnl" sz="3200" b="1" dirty="0"/>
              <a:t>Una red diversa de Socios</a:t>
            </a:r>
          </a:p>
        </p:txBody>
      </p:sp>
      <p:sp>
        <p:nvSpPr>
          <p:cNvPr id="112" name="TextBox 111">
            <a:extLst>
              <a:ext uri="{FF2B5EF4-FFF2-40B4-BE49-F238E27FC236}">
                <a16:creationId xmlns:a16="http://schemas.microsoft.com/office/drawing/2014/main" id="{0F3BE382-5BED-415F-A0E5-D76669784016}"/>
              </a:ext>
            </a:extLst>
          </p:cNvPr>
          <p:cNvSpPr txBox="1"/>
          <p:nvPr/>
        </p:nvSpPr>
        <p:spPr>
          <a:xfrm>
            <a:off x="5966869" y="6535824"/>
            <a:ext cx="3124574" cy="261610"/>
          </a:xfrm>
          <a:prstGeom prst="rect">
            <a:avLst/>
          </a:prstGeom>
          <a:noFill/>
        </p:spPr>
        <p:txBody>
          <a:bodyPr wrap="none" rtlCol="0">
            <a:spAutoFit/>
          </a:bodyPr>
          <a:lstStyle/>
          <a:p>
            <a:pPr algn="r"/>
            <a:r>
              <a:rPr lang="es-ES_tradnl" sz="1100" i="1" dirty="0">
                <a:solidFill>
                  <a:srgbClr val="7F7F7F"/>
                </a:solidFill>
              </a:rPr>
              <a:t>Estatus a la reunión 18 del Directorio  (Octubre 2017)</a:t>
            </a:r>
          </a:p>
        </p:txBody>
      </p:sp>
    </p:spTree>
    <p:extLst>
      <p:ext uri="{BB962C8B-B14F-4D97-AF65-F5344CB8AC3E}">
        <p14:creationId xmlns:p14="http://schemas.microsoft.com/office/powerpoint/2010/main" val="255934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hevron 15"/>
          <p:cNvSpPr/>
          <p:nvPr/>
        </p:nvSpPr>
        <p:spPr>
          <a:xfrm>
            <a:off x="5765431" y="3242781"/>
            <a:ext cx="2500223" cy="1434700"/>
          </a:xfrm>
          <a:prstGeom prst="chevron">
            <a:avLst/>
          </a:prstGeom>
          <a:solidFill>
            <a:schemeClr val="accent3"/>
          </a:solidFill>
          <a:ln>
            <a:noFill/>
          </a:ln>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Chevron 4"/>
          <p:cNvSpPr/>
          <p:nvPr/>
        </p:nvSpPr>
        <p:spPr>
          <a:xfrm>
            <a:off x="6474847" y="3054903"/>
            <a:ext cx="1438883" cy="18247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_tradnl" sz="1600" b="1" dirty="0">
                <a:solidFill>
                  <a:schemeClr val="bg1"/>
                </a:solidFill>
              </a:rPr>
              <a:t>Entidades acreditadas</a:t>
            </a:r>
          </a:p>
        </p:txBody>
      </p:sp>
      <p:sp>
        <p:nvSpPr>
          <p:cNvPr id="18" name="Chevron 17"/>
          <p:cNvSpPr/>
          <p:nvPr/>
        </p:nvSpPr>
        <p:spPr>
          <a:xfrm>
            <a:off x="2598505" y="3237498"/>
            <a:ext cx="2340996" cy="1439682"/>
          </a:xfrm>
          <a:prstGeom prst="chevron">
            <a:avLst/>
          </a:prstGeom>
          <a:solidFill>
            <a:schemeClr val="accent5"/>
          </a:solidFill>
          <a:ln>
            <a:noFill/>
          </a:ln>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 name="Chevron 4"/>
          <p:cNvSpPr/>
          <p:nvPr/>
        </p:nvSpPr>
        <p:spPr>
          <a:xfrm>
            <a:off x="3437887" y="3040111"/>
            <a:ext cx="992112" cy="1834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_tradnl" sz="1400" b="1" kern="1200" dirty="0">
                <a:solidFill>
                  <a:schemeClr val="bg1"/>
                </a:solidFill>
                <a:latin typeface="Corbel"/>
              </a:rPr>
              <a:t>Nivel I</a:t>
            </a:r>
          </a:p>
          <a:p>
            <a:pPr lvl="0" algn="ctr" defTabSz="977900">
              <a:lnSpc>
                <a:spcPct val="90000"/>
              </a:lnSpc>
              <a:spcBef>
                <a:spcPct val="0"/>
              </a:spcBef>
              <a:spcAft>
                <a:spcPct val="35000"/>
              </a:spcAft>
            </a:pPr>
            <a:r>
              <a:rPr lang="es-ES_tradnl" sz="1400" dirty="0">
                <a:solidFill>
                  <a:schemeClr val="bg1"/>
                </a:solidFill>
                <a:latin typeface="Corbel"/>
              </a:rPr>
              <a:t>Candidaturas sometidas</a:t>
            </a:r>
            <a:endParaRPr lang="es-ES_tradnl" sz="1400" kern="1200" dirty="0">
              <a:solidFill>
                <a:schemeClr val="bg1"/>
              </a:solidFill>
              <a:latin typeface="Corbel"/>
            </a:endParaRPr>
          </a:p>
        </p:txBody>
      </p:sp>
      <p:sp>
        <p:nvSpPr>
          <p:cNvPr id="22" name="Chevron 21"/>
          <p:cNvSpPr/>
          <p:nvPr/>
        </p:nvSpPr>
        <p:spPr>
          <a:xfrm>
            <a:off x="1023868" y="3237498"/>
            <a:ext cx="2303998" cy="1439682"/>
          </a:xfrm>
          <a:prstGeom prst="chevron">
            <a:avLst/>
          </a:prstGeom>
          <a:solidFill>
            <a:schemeClr val="accent6"/>
          </a:solidFill>
          <a:ln>
            <a:noFill/>
          </a:ln>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3" name="Chevron 4"/>
          <p:cNvSpPr/>
          <p:nvPr/>
        </p:nvSpPr>
        <p:spPr>
          <a:xfrm>
            <a:off x="1875512" y="3032323"/>
            <a:ext cx="1097896" cy="1834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_tradnl" sz="1400" kern="1200" dirty="0">
                <a:solidFill>
                  <a:schemeClr val="bg1"/>
                </a:solidFill>
                <a:latin typeface="Corbel"/>
              </a:rPr>
              <a:t>Acceso al OAS </a:t>
            </a:r>
          </a:p>
        </p:txBody>
      </p:sp>
      <p:sp>
        <p:nvSpPr>
          <p:cNvPr id="26" name="Chevron 25"/>
          <p:cNvSpPr/>
          <p:nvPr/>
        </p:nvSpPr>
        <p:spPr>
          <a:xfrm>
            <a:off x="4200543" y="3237498"/>
            <a:ext cx="2303998" cy="1439682"/>
          </a:xfrm>
          <a:prstGeom prst="chevron">
            <a:avLst/>
          </a:prstGeom>
          <a:solidFill>
            <a:schemeClr val="accent4"/>
          </a:solidFill>
          <a:ln>
            <a:noFill/>
          </a:ln>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7" name="Chevron 4"/>
          <p:cNvSpPr/>
          <p:nvPr/>
        </p:nvSpPr>
        <p:spPr>
          <a:xfrm>
            <a:off x="1255292" y="4688726"/>
            <a:ext cx="1546883" cy="9034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4200" dirty="0">
                <a:solidFill>
                  <a:schemeClr val="accent6"/>
                </a:solidFill>
                <a:latin typeface="Corbel"/>
              </a:rPr>
              <a:t>76</a:t>
            </a:r>
            <a:endParaRPr lang="en-US" sz="4200" kern="1200" dirty="0">
              <a:solidFill>
                <a:schemeClr val="accent6"/>
              </a:solidFill>
              <a:latin typeface="Corbel"/>
            </a:endParaRPr>
          </a:p>
        </p:txBody>
      </p:sp>
      <p:sp>
        <p:nvSpPr>
          <p:cNvPr id="30" name="Chevron 4"/>
          <p:cNvSpPr/>
          <p:nvPr/>
        </p:nvSpPr>
        <p:spPr>
          <a:xfrm>
            <a:off x="4941001" y="3054903"/>
            <a:ext cx="1094699" cy="18247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_tradnl" sz="1400" b="1" kern="1200" dirty="0">
                <a:solidFill>
                  <a:schemeClr val="bg1"/>
                </a:solidFill>
                <a:latin typeface="Corbel"/>
              </a:rPr>
              <a:t>Nivel II </a:t>
            </a:r>
          </a:p>
          <a:p>
            <a:pPr lvl="0" algn="ctr" defTabSz="977900">
              <a:lnSpc>
                <a:spcPct val="90000"/>
              </a:lnSpc>
              <a:spcBef>
                <a:spcPct val="0"/>
              </a:spcBef>
              <a:spcAft>
                <a:spcPct val="35000"/>
              </a:spcAft>
            </a:pPr>
            <a:r>
              <a:rPr lang="es-ES_tradnl" sz="1400" kern="1200" dirty="0">
                <a:solidFill>
                  <a:schemeClr val="bg1"/>
                </a:solidFill>
                <a:latin typeface="Corbel"/>
              </a:rPr>
              <a:t>Bajo </a:t>
            </a:r>
          </a:p>
          <a:p>
            <a:pPr lvl="0" algn="ctr" defTabSz="977900">
              <a:lnSpc>
                <a:spcPct val="90000"/>
              </a:lnSpc>
              <a:spcBef>
                <a:spcPct val="0"/>
              </a:spcBef>
              <a:spcAft>
                <a:spcPct val="35000"/>
              </a:spcAft>
            </a:pPr>
            <a:r>
              <a:rPr lang="es-ES_tradnl" sz="1400" kern="1200" dirty="0">
                <a:solidFill>
                  <a:schemeClr val="bg1"/>
                </a:solidFill>
                <a:latin typeface="Corbel"/>
              </a:rPr>
              <a:t>revisión</a:t>
            </a:r>
          </a:p>
        </p:txBody>
      </p:sp>
      <p:sp>
        <p:nvSpPr>
          <p:cNvPr id="31" name="Chevron 4"/>
          <p:cNvSpPr/>
          <p:nvPr/>
        </p:nvSpPr>
        <p:spPr>
          <a:xfrm>
            <a:off x="2650850" y="4688722"/>
            <a:ext cx="1546883" cy="9034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4200" dirty="0">
                <a:solidFill>
                  <a:schemeClr val="accent5"/>
                </a:solidFill>
                <a:latin typeface="Corbel"/>
              </a:rPr>
              <a:t>85</a:t>
            </a:r>
            <a:endParaRPr lang="en-US" sz="4200" kern="1200" dirty="0">
              <a:solidFill>
                <a:schemeClr val="accent5"/>
              </a:solidFill>
              <a:latin typeface="Corbel"/>
            </a:endParaRPr>
          </a:p>
        </p:txBody>
      </p:sp>
      <p:sp>
        <p:nvSpPr>
          <p:cNvPr id="38" name="Chevron 4"/>
          <p:cNvSpPr/>
          <p:nvPr/>
        </p:nvSpPr>
        <p:spPr>
          <a:xfrm>
            <a:off x="4213032" y="4686917"/>
            <a:ext cx="1546883" cy="9034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4200" dirty="0">
                <a:solidFill>
                  <a:schemeClr val="accent4"/>
                </a:solidFill>
                <a:latin typeface="Corbel"/>
              </a:rPr>
              <a:t>9</a:t>
            </a:r>
            <a:endParaRPr lang="en-US" sz="4200" kern="1200" dirty="0">
              <a:solidFill>
                <a:schemeClr val="accent4"/>
              </a:solidFill>
              <a:latin typeface="Corbel"/>
            </a:endParaRPr>
          </a:p>
        </p:txBody>
      </p:sp>
      <p:sp>
        <p:nvSpPr>
          <p:cNvPr id="40" name="Chevron 4"/>
          <p:cNvSpPr/>
          <p:nvPr/>
        </p:nvSpPr>
        <p:spPr>
          <a:xfrm>
            <a:off x="5701406" y="4688714"/>
            <a:ext cx="1546883" cy="9034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4200" dirty="0">
                <a:solidFill>
                  <a:schemeClr val="accent3"/>
                </a:solidFill>
                <a:latin typeface="Corbel"/>
              </a:rPr>
              <a:t>59</a:t>
            </a:r>
            <a:endParaRPr lang="en-US" sz="4200" kern="1200" dirty="0">
              <a:solidFill>
                <a:schemeClr val="accent3"/>
              </a:solidFill>
              <a:latin typeface="Corbel"/>
            </a:endParaRPr>
          </a:p>
        </p:txBody>
      </p:sp>
      <p:sp>
        <p:nvSpPr>
          <p:cNvPr id="42" name="Chevron 4"/>
          <p:cNvSpPr/>
          <p:nvPr/>
        </p:nvSpPr>
        <p:spPr>
          <a:xfrm>
            <a:off x="1023868" y="2329585"/>
            <a:ext cx="6505288" cy="9034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4200" b="1" dirty="0" err="1">
                <a:solidFill>
                  <a:schemeClr val="tx1"/>
                </a:solidFill>
              </a:rPr>
              <a:t>Cartera</a:t>
            </a:r>
            <a:r>
              <a:rPr lang="en-US" sz="4200" b="1" dirty="0">
                <a:solidFill>
                  <a:schemeClr val="tx1"/>
                </a:solidFill>
              </a:rPr>
              <a:t> de 186 </a:t>
            </a:r>
            <a:r>
              <a:rPr lang="en-US" sz="4200" b="1" dirty="0" err="1">
                <a:solidFill>
                  <a:schemeClr val="tx1"/>
                </a:solidFill>
              </a:rPr>
              <a:t>entidades</a:t>
            </a:r>
            <a:endParaRPr lang="en-US" sz="4200" b="1" dirty="0">
              <a:solidFill>
                <a:schemeClr val="tx1"/>
              </a:solidFill>
            </a:endParaRPr>
          </a:p>
        </p:txBody>
      </p:sp>
      <p:sp>
        <p:nvSpPr>
          <p:cNvPr id="19" name="Title 1"/>
          <p:cNvSpPr txBox="1">
            <a:spLocks/>
          </p:cNvSpPr>
          <p:nvPr/>
        </p:nvSpPr>
        <p:spPr>
          <a:xfrm>
            <a:off x="1111198" y="859549"/>
            <a:ext cx="7367587" cy="52639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Corbel"/>
                <a:ea typeface="+mj-ea"/>
                <a:cs typeface="Corbel"/>
              </a:defRPr>
            </a:lvl1pPr>
          </a:lstStyle>
          <a:p>
            <a:pPr algn="r"/>
            <a:r>
              <a:rPr lang="es-ES_tradnl" sz="3200" b="1" dirty="0"/>
              <a:t>Acreditación: situación actual</a:t>
            </a:r>
          </a:p>
        </p:txBody>
      </p:sp>
      <p:sp>
        <p:nvSpPr>
          <p:cNvPr id="20" name="TextBox 19">
            <a:extLst>
              <a:ext uri="{FF2B5EF4-FFF2-40B4-BE49-F238E27FC236}">
                <a16:creationId xmlns:a16="http://schemas.microsoft.com/office/drawing/2014/main" id="{3059DD03-695F-4D0A-A59A-FECFAC74A3F2}"/>
              </a:ext>
            </a:extLst>
          </p:cNvPr>
          <p:cNvSpPr txBox="1"/>
          <p:nvPr/>
        </p:nvSpPr>
        <p:spPr>
          <a:xfrm>
            <a:off x="5966869" y="6535824"/>
            <a:ext cx="3124574" cy="261610"/>
          </a:xfrm>
          <a:prstGeom prst="rect">
            <a:avLst/>
          </a:prstGeom>
          <a:noFill/>
        </p:spPr>
        <p:txBody>
          <a:bodyPr wrap="none" rtlCol="0">
            <a:spAutoFit/>
          </a:bodyPr>
          <a:lstStyle/>
          <a:p>
            <a:pPr algn="r"/>
            <a:r>
              <a:rPr lang="es-ES_tradnl" sz="1100" i="1" dirty="0">
                <a:solidFill>
                  <a:srgbClr val="7F7F7F"/>
                </a:solidFill>
              </a:rPr>
              <a:t>Estatus a la reunión 18 del Directorio  (Octubre 2017)</a:t>
            </a:r>
          </a:p>
        </p:txBody>
      </p:sp>
    </p:spTree>
    <p:extLst>
      <p:ext uri="{BB962C8B-B14F-4D97-AF65-F5344CB8AC3E}">
        <p14:creationId xmlns:p14="http://schemas.microsoft.com/office/powerpoint/2010/main" val="1572404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359019" y="1819470"/>
            <a:ext cx="5784981" cy="503853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19471"/>
            <a:ext cx="3359019" cy="5038530"/>
          </a:xfrm>
          <a:prstGeom prst="rect">
            <a:avLst/>
          </a:prstGeom>
          <a:ln>
            <a:noFill/>
          </a:ln>
          <a:effectLst/>
        </p:spPr>
      </p:pic>
      <p:sp>
        <p:nvSpPr>
          <p:cNvPr id="3" name="Content Placeholder 2"/>
          <p:cNvSpPr>
            <a:spLocks noGrp="1"/>
          </p:cNvSpPr>
          <p:nvPr>
            <p:ph idx="1"/>
          </p:nvPr>
        </p:nvSpPr>
        <p:spPr>
          <a:xfrm>
            <a:off x="3704631" y="2136327"/>
            <a:ext cx="5402423" cy="1911605"/>
          </a:xfrm>
        </p:spPr>
        <p:txBody>
          <a:bodyPr>
            <a:noAutofit/>
          </a:bodyPr>
          <a:lstStyle/>
          <a:p>
            <a:pPr>
              <a:lnSpc>
                <a:spcPct val="150000"/>
              </a:lnSpc>
              <a:buClr>
                <a:srgbClr val="216977"/>
              </a:buClr>
            </a:pPr>
            <a:r>
              <a:rPr lang="es-ES_tradnl" sz="2400" dirty="0"/>
              <a:t>Elementos importantes</a:t>
            </a:r>
          </a:p>
          <a:p>
            <a:pPr>
              <a:lnSpc>
                <a:spcPct val="150000"/>
              </a:lnSpc>
              <a:buClr>
                <a:srgbClr val="216977"/>
              </a:buClr>
            </a:pPr>
            <a:r>
              <a:rPr lang="es-ES_tradnl" sz="2400" b="1" dirty="0"/>
              <a:t>Parte I:  </a:t>
            </a:r>
            <a:r>
              <a:rPr lang="es-ES_tradnl" sz="2400" dirty="0"/>
              <a:t>Programa de Apoyo Preparatorio</a:t>
            </a:r>
          </a:p>
          <a:p>
            <a:pPr>
              <a:lnSpc>
                <a:spcPct val="150000"/>
              </a:lnSpc>
              <a:buClr>
                <a:srgbClr val="216977"/>
              </a:buClr>
            </a:pPr>
            <a:r>
              <a:rPr lang="es-ES_tradnl" sz="2400" b="1" dirty="0"/>
              <a:t>Parte II: </a:t>
            </a:r>
            <a:r>
              <a:rPr lang="es-ES_tradnl" sz="2400" noProof="1"/>
              <a:t>Proceso de Acreditaci</a:t>
            </a:r>
            <a:r>
              <a:rPr lang="es-ES" sz="2400" noProof="1"/>
              <a:t>ón</a:t>
            </a:r>
            <a:endParaRPr lang="es-ES_tradnl" sz="2400" dirty="0"/>
          </a:p>
          <a:p>
            <a:pPr>
              <a:lnSpc>
                <a:spcPct val="150000"/>
              </a:lnSpc>
              <a:buClr>
                <a:srgbClr val="216977"/>
              </a:buClr>
            </a:pPr>
            <a:r>
              <a:rPr lang="es-ES_tradnl" sz="2400" b="1" dirty="0"/>
              <a:t>Parte III: </a:t>
            </a:r>
            <a:r>
              <a:rPr lang="es-ES_tradnl" sz="2400" dirty="0" err="1"/>
              <a:t>NAPs</a:t>
            </a:r>
            <a:endParaRPr lang="es-ES_tradnl" sz="2400" dirty="0"/>
          </a:p>
          <a:p>
            <a:pPr>
              <a:lnSpc>
                <a:spcPct val="150000"/>
              </a:lnSpc>
              <a:buClr>
                <a:srgbClr val="216977"/>
              </a:buClr>
            </a:pPr>
            <a:r>
              <a:rPr lang="es-ES_tradnl" sz="2400" b="1" dirty="0"/>
              <a:t>Parte IV: </a:t>
            </a:r>
            <a:r>
              <a:rPr lang="es-ES_tradnl" sz="2400" dirty="0"/>
              <a:t>PPF</a:t>
            </a:r>
          </a:p>
        </p:txBody>
      </p:sp>
      <p:sp>
        <p:nvSpPr>
          <p:cNvPr id="2" name="Rectangle 1"/>
          <p:cNvSpPr/>
          <p:nvPr/>
        </p:nvSpPr>
        <p:spPr>
          <a:xfrm>
            <a:off x="970384" y="830265"/>
            <a:ext cx="7276069" cy="646331"/>
          </a:xfrm>
          <a:prstGeom prst="rect">
            <a:avLst/>
          </a:prstGeom>
        </p:spPr>
        <p:txBody>
          <a:bodyPr wrap="square">
            <a:spAutoFit/>
          </a:bodyPr>
          <a:lstStyle/>
          <a:p>
            <a:pPr algn="r">
              <a:spcBef>
                <a:spcPts val="600"/>
              </a:spcBef>
            </a:pPr>
            <a:r>
              <a:rPr lang="es-ES_tradnl" sz="3600" b="1" dirty="0">
                <a:solidFill>
                  <a:prstClr val="black"/>
                </a:solidFill>
                <a:latin typeface="Corbel"/>
                <a:cs typeface="Corbel"/>
              </a:rPr>
              <a:t>Contenidos</a:t>
            </a:r>
          </a:p>
        </p:txBody>
      </p:sp>
    </p:spTree>
    <p:extLst>
      <p:ext uri="{BB962C8B-B14F-4D97-AF65-F5344CB8AC3E}">
        <p14:creationId xmlns:p14="http://schemas.microsoft.com/office/powerpoint/2010/main" val="314369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a:blip r:embed="rId3" cstate="screen">
            <a:clrChange>
              <a:clrFrom>
                <a:srgbClr val="FEFEFE"/>
              </a:clrFrom>
              <a:clrTo>
                <a:srgbClr val="FEFEFE">
                  <a:alpha val="0"/>
                </a:srgbClr>
              </a:clrTo>
            </a:clrChange>
            <a:alphaModFix amt="2000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6298" y="1700561"/>
            <a:ext cx="8858921" cy="4845191"/>
          </a:xfrm>
          <a:prstGeom prst="rect">
            <a:avLst/>
          </a:prstGeom>
        </p:spPr>
      </p:pic>
      <p:sp>
        <p:nvSpPr>
          <p:cNvPr id="16" name="TextBox 15"/>
          <p:cNvSpPr txBox="1"/>
          <p:nvPr/>
        </p:nvSpPr>
        <p:spPr>
          <a:xfrm>
            <a:off x="4440499" y="622879"/>
            <a:ext cx="4180568" cy="584775"/>
          </a:xfrm>
          <a:prstGeom prst="rect">
            <a:avLst/>
          </a:prstGeom>
          <a:noFill/>
        </p:spPr>
        <p:txBody>
          <a:bodyPr wrap="none" rtlCol="0">
            <a:spAutoFit/>
          </a:bodyPr>
          <a:lstStyle/>
          <a:p>
            <a:pPr algn="r"/>
            <a:r>
              <a:rPr lang="en-US" sz="3200" b="1" dirty="0" err="1">
                <a:solidFill>
                  <a:schemeClr val="accent2"/>
                </a:solidFill>
              </a:rPr>
              <a:t>Apoyo</a:t>
            </a:r>
            <a:r>
              <a:rPr lang="en-US" sz="3200" b="1" dirty="0">
                <a:solidFill>
                  <a:schemeClr val="accent2"/>
                </a:solidFill>
              </a:rPr>
              <a:t> de </a:t>
            </a:r>
            <a:r>
              <a:rPr lang="es-GT" sz="3200" b="1" dirty="0">
                <a:solidFill>
                  <a:schemeClr val="accent2"/>
                </a:solidFill>
              </a:rPr>
              <a:t>Acreditación</a:t>
            </a:r>
          </a:p>
        </p:txBody>
      </p:sp>
      <p:sp>
        <p:nvSpPr>
          <p:cNvPr id="14" name="Rectangle 13"/>
          <p:cNvSpPr/>
          <p:nvPr/>
        </p:nvSpPr>
        <p:spPr>
          <a:xfrm>
            <a:off x="2888022" y="4967207"/>
            <a:ext cx="542136"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Brazil</a:t>
            </a:r>
          </a:p>
        </p:txBody>
      </p:sp>
      <p:sp>
        <p:nvSpPr>
          <p:cNvPr id="26" name="Rectangle 25"/>
          <p:cNvSpPr/>
          <p:nvPr/>
        </p:nvSpPr>
        <p:spPr>
          <a:xfrm>
            <a:off x="1740943" y="4237230"/>
            <a:ext cx="801822"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Honduras</a:t>
            </a:r>
          </a:p>
        </p:txBody>
      </p:sp>
      <p:sp>
        <p:nvSpPr>
          <p:cNvPr id="27" name="Rectangle 26"/>
          <p:cNvSpPr/>
          <p:nvPr/>
        </p:nvSpPr>
        <p:spPr>
          <a:xfrm>
            <a:off x="2205967" y="4694434"/>
            <a:ext cx="795410"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Colombia</a:t>
            </a:r>
          </a:p>
        </p:txBody>
      </p:sp>
      <p:sp>
        <p:nvSpPr>
          <p:cNvPr id="28" name="Rectangle 27"/>
          <p:cNvSpPr/>
          <p:nvPr/>
        </p:nvSpPr>
        <p:spPr>
          <a:xfrm>
            <a:off x="4211238" y="4116577"/>
            <a:ext cx="551754"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Benin</a:t>
            </a:r>
          </a:p>
        </p:txBody>
      </p:sp>
      <p:sp>
        <p:nvSpPr>
          <p:cNvPr id="29" name="Rectangle 28"/>
          <p:cNvSpPr/>
          <p:nvPr/>
        </p:nvSpPr>
        <p:spPr>
          <a:xfrm>
            <a:off x="5310408" y="4763819"/>
            <a:ext cx="855555"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Seychelles</a:t>
            </a:r>
          </a:p>
        </p:txBody>
      </p:sp>
      <p:sp>
        <p:nvSpPr>
          <p:cNvPr id="30" name="Rectangle 29"/>
          <p:cNvSpPr/>
          <p:nvPr/>
        </p:nvSpPr>
        <p:spPr>
          <a:xfrm>
            <a:off x="4984659" y="4360768"/>
            <a:ext cx="582403"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Kenya</a:t>
            </a:r>
          </a:p>
        </p:txBody>
      </p:sp>
      <p:sp>
        <p:nvSpPr>
          <p:cNvPr id="31" name="Rectangle 30"/>
          <p:cNvSpPr/>
          <p:nvPr/>
        </p:nvSpPr>
        <p:spPr>
          <a:xfrm>
            <a:off x="5420521" y="3789841"/>
            <a:ext cx="731289"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Pakistan</a:t>
            </a:r>
          </a:p>
        </p:txBody>
      </p:sp>
      <p:sp>
        <p:nvSpPr>
          <p:cNvPr id="32" name="Rectangle 31"/>
          <p:cNvSpPr/>
          <p:nvPr/>
        </p:nvSpPr>
        <p:spPr>
          <a:xfrm>
            <a:off x="8518264" y="4733690"/>
            <a:ext cx="484427"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Niue</a:t>
            </a:r>
          </a:p>
        </p:txBody>
      </p:sp>
      <p:sp>
        <p:nvSpPr>
          <p:cNvPr id="33" name="Rectangle 32"/>
          <p:cNvSpPr/>
          <p:nvPr/>
        </p:nvSpPr>
        <p:spPr>
          <a:xfrm>
            <a:off x="7377256" y="4072138"/>
            <a:ext cx="538930"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Palau</a:t>
            </a:r>
          </a:p>
        </p:txBody>
      </p:sp>
      <p:sp>
        <p:nvSpPr>
          <p:cNvPr id="35" name="Rectangle 34"/>
          <p:cNvSpPr/>
          <p:nvPr/>
        </p:nvSpPr>
        <p:spPr>
          <a:xfrm>
            <a:off x="7847587" y="4289341"/>
            <a:ext cx="473206"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FSM</a:t>
            </a:r>
          </a:p>
        </p:txBody>
      </p:sp>
      <p:sp>
        <p:nvSpPr>
          <p:cNvPr id="36" name="Rectangle 35"/>
          <p:cNvSpPr/>
          <p:nvPr/>
        </p:nvSpPr>
        <p:spPr>
          <a:xfrm>
            <a:off x="6397713" y="4199069"/>
            <a:ext cx="835485"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Cambodia</a:t>
            </a:r>
          </a:p>
        </p:txBody>
      </p:sp>
      <p:sp>
        <p:nvSpPr>
          <p:cNvPr id="37" name="Rectangle 36"/>
          <p:cNvSpPr/>
          <p:nvPr/>
        </p:nvSpPr>
        <p:spPr>
          <a:xfrm>
            <a:off x="1395423" y="3837174"/>
            <a:ext cx="643125"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Mexico</a:t>
            </a:r>
          </a:p>
        </p:txBody>
      </p:sp>
      <p:sp>
        <p:nvSpPr>
          <p:cNvPr id="39" name="Rectangle 38"/>
          <p:cNvSpPr/>
          <p:nvPr/>
        </p:nvSpPr>
        <p:spPr>
          <a:xfrm>
            <a:off x="2211288" y="1784264"/>
            <a:ext cx="4987263" cy="451406"/>
          </a:xfrm>
          <a:prstGeom prst="rect">
            <a:avLst/>
          </a:prstGeom>
          <a:noFill/>
        </p:spPr>
        <p:txBody>
          <a:bodyPr wrap="none" lIns="91440" tIns="45720" rIns="91440" bIns="45720">
            <a:spAutoFit/>
          </a:bodyPr>
          <a:lstStyle/>
          <a:p>
            <a:pPr algn="ctr">
              <a:lnSpc>
                <a:spcPts val="2800"/>
              </a:lnSpc>
            </a:pPr>
            <a:r>
              <a:rPr lang="en-US" sz="2400" dirty="0">
                <a:ln w="0"/>
              </a:rPr>
              <a:t>26</a:t>
            </a:r>
            <a:r>
              <a:rPr lang="en-US" sz="2400" dirty="0">
                <a:ln w="0"/>
                <a:effectLst/>
              </a:rPr>
              <a:t> </a:t>
            </a:r>
            <a:r>
              <a:rPr lang="en-US" sz="2400" dirty="0" err="1">
                <a:ln w="0"/>
                <a:effectLst/>
              </a:rPr>
              <a:t>entidades</a:t>
            </a:r>
            <a:r>
              <a:rPr lang="en-US" sz="2400" dirty="0">
                <a:ln w="0"/>
                <a:effectLst/>
              </a:rPr>
              <a:t> </a:t>
            </a:r>
            <a:r>
              <a:rPr lang="en-US" sz="2400" dirty="0" err="1">
                <a:ln w="0"/>
                <a:effectLst/>
              </a:rPr>
              <a:t>nominadas</a:t>
            </a:r>
            <a:r>
              <a:rPr lang="en-US" sz="2400" dirty="0">
                <a:ln w="0"/>
                <a:effectLst/>
              </a:rPr>
              <a:t> </a:t>
            </a:r>
            <a:r>
              <a:rPr lang="en-US" sz="2400" dirty="0" err="1">
                <a:ln w="0"/>
                <a:effectLst/>
              </a:rPr>
              <a:t>po</a:t>
            </a:r>
            <a:r>
              <a:rPr lang="en-US" sz="2400" dirty="0" err="1">
                <a:ln w="0"/>
              </a:rPr>
              <a:t>r</a:t>
            </a:r>
            <a:r>
              <a:rPr lang="en-US" sz="2400" dirty="0">
                <a:ln w="0"/>
              </a:rPr>
              <a:t> </a:t>
            </a:r>
            <a:r>
              <a:rPr lang="en-US" sz="2400" dirty="0">
                <a:ln w="0"/>
                <a:effectLst/>
              </a:rPr>
              <a:t>30 </a:t>
            </a:r>
            <a:r>
              <a:rPr lang="es-AR" sz="2400" dirty="0">
                <a:ln w="0"/>
                <a:effectLst/>
              </a:rPr>
              <a:t>países</a:t>
            </a:r>
          </a:p>
        </p:txBody>
      </p:sp>
      <p:sp>
        <p:nvSpPr>
          <p:cNvPr id="20" name="Rectangle 19"/>
          <p:cNvSpPr/>
          <p:nvPr/>
        </p:nvSpPr>
        <p:spPr>
          <a:xfrm>
            <a:off x="2613451" y="2166925"/>
            <a:ext cx="4185569" cy="1169551"/>
          </a:xfrm>
          <a:prstGeom prst="rect">
            <a:avLst/>
          </a:prstGeom>
          <a:noFill/>
        </p:spPr>
        <p:txBody>
          <a:bodyPr wrap="none" lIns="91440" tIns="45720" rIns="91440" bIns="45720">
            <a:spAutoFit/>
          </a:bodyPr>
          <a:lstStyle/>
          <a:p>
            <a:pPr algn="ctr">
              <a:lnSpc>
                <a:spcPts val="2800"/>
              </a:lnSpc>
            </a:pPr>
            <a:r>
              <a:rPr lang="en-US" sz="2000" dirty="0">
                <a:ln w="0"/>
              </a:rPr>
              <a:t>6 </a:t>
            </a:r>
            <a:r>
              <a:rPr lang="en-US" sz="2000" b="0" cap="none" spc="0" dirty="0" err="1">
                <a:ln w="0"/>
              </a:rPr>
              <a:t>entidades</a:t>
            </a:r>
            <a:r>
              <a:rPr lang="en-US" sz="2000" b="0" cap="none" spc="0" dirty="0">
                <a:ln w="0"/>
              </a:rPr>
              <a:t> </a:t>
            </a:r>
            <a:r>
              <a:rPr lang="en-US" sz="2000" b="0" cap="none" spc="0" dirty="0" err="1">
                <a:ln w="0"/>
              </a:rPr>
              <a:t>en</a:t>
            </a:r>
            <a:r>
              <a:rPr lang="en-US" sz="2000" b="0" cap="none" spc="0" dirty="0">
                <a:ln w="0"/>
              </a:rPr>
              <a:t> </a:t>
            </a:r>
            <a:r>
              <a:rPr lang="en-US" sz="2000" b="0" cap="none" spc="0" dirty="0" err="1">
                <a:ln w="0"/>
              </a:rPr>
              <a:t>etapa</a:t>
            </a:r>
            <a:r>
              <a:rPr lang="en-US" sz="2000" b="0" cap="none" spc="0" dirty="0">
                <a:ln w="0"/>
              </a:rPr>
              <a:t> I</a:t>
            </a:r>
          </a:p>
          <a:p>
            <a:pPr algn="ctr">
              <a:lnSpc>
                <a:spcPts val="2800"/>
              </a:lnSpc>
            </a:pPr>
            <a:r>
              <a:rPr lang="en-US" sz="2000" dirty="0">
                <a:ln w="0"/>
              </a:rPr>
              <a:t>3 </a:t>
            </a:r>
            <a:r>
              <a:rPr lang="en-US" sz="2000" dirty="0" err="1">
                <a:ln w="0"/>
              </a:rPr>
              <a:t>entidades</a:t>
            </a:r>
            <a:r>
              <a:rPr lang="en-US" sz="2000" dirty="0">
                <a:ln w="0"/>
              </a:rPr>
              <a:t> </a:t>
            </a:r>
            <a:r>
              <a:rPr lang="en-US" sz="2000" dirty="0" err="1">
                <a:ln w="0"/>
              </a:rPr>
              <a:t>en</a:t>
            </a:r>
            <a:r>
              <a:rPr lang="en-US" sz="2000" dirty="0">
                <a:ln w="0"/>
              </a:rPr>
              <a:t> </a:t>
            </a:r>
            <a:r>
              <a:rPr lang="en-US" sz="2000" dirty="0" err="1">
                <a:ln w="0"/>
              </a:rPr>
              <a:t>etapa</a:t>
            </a:r>
            <a:r>
              <a:rPr lang="en-US" sz="2000" dirty="0">
                <a:ln w="0"/>
              </a:rPr>
              <a:t> II</a:t>
            </a:r>
          </a:p>
          <a:p>
            <a:pPr algn="ctr">
              <a:lnSpc>
                <a:spcPts val="2800"/>
              </a:lnSpc>
            </a:pPr>
            <a:r>
              <a:rPr lang="en-US" sz="2000" b="0" cap="none" spc="0" dirty="0">
                <a:ln w="0"/>
              </a:rPr>
              <a:t>2 </a:t>
            </a:r>
            <a:r>
              <a:rPr lang="en-US" sz="2000" b="0" cap="none" spc="0" dirty="0" err="1">
                <a:ln w="0"/>
              </a:rPr>
              <a:t>entidades</a:t>
            </a:r>
            <a:r>
              <a:rPr lang="en-US" sz="2000" b="0" cap="none" spc="0" dirty="0">
                <a:ln w="0"/>
              </a:rPr>
              <a:t> </a:t>
            </a:r>
            <a:r>
              <a:rPr lang="en-US" sz="2000" b="0" cap="none" spc="0" dirty="0" err="1">
                <a:ln w="0"/>
              </a:rPr>
              <a:t>acreditadas</a:t>
            </a:r>
            <a:r>
              <a:rPr lang="en-US" sz="2000" b="0" cap="none" spc="0" dirty="0">
                <a:ln w="0"/>
              </a:rPr>
              <a:t> </a:t>
            </a:r>
            <a:r>
              <a:rPr lang="en-US" sz="2000" b="0" cap="none" spc="0" dirty="0" err="1">
                <a:ln w="0"/>
              </a:rPr>
              <a:t>en</a:t>
            </a:r>
            <a:r>
              <a:rPr lang="en-US" sz="2000" b="0" cap="none" spc="0" dirty="0">
                <a:ln w="0"/>
              </a:rPr>
              <a:t> B.15 </a:t>
            </a:r>
            <a:r>
              <a:rPr lang="en-US" sz="2000" dirty="0">
                <a:ln w="0"/>
              </a:rPr>
              <a:t>y</a:t>
            </a:r>
            <a:r>
              <a:rPr lang="en-US" sz="2000" b="0" cap="none" spc="0" dirty="0">
                <a:ln w="0"/>
              </a:rPr>
              <a:t> B.17</a:t>
            </a:r>
          </a:p>
        </p:txBody>
      </p:sp>
      <p:sp>
        <p:nvSpPr>
          <p:cNvPr id="24" name="Rectangle 23"/>
          <p:cNvSpPr/>
          <p:nvPr/>
        </p:nvSpPr>
        <p:spPr>
          <a:xfrm>
            <a:off x="2272581" y="5012005"/>
            <a:ext cx="474489"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Peru</a:t>
            </a:r>
          </a:p>
        </p:txBody>
      </p:sp>
      <p:sp>
        <p:nvSpPr>
          <p:cNvPr id="25" name="Rectangle 24"/>
          <p:cNvSpPr/>
          <p:nvPr/>
        </p:nvSpPr>
        <p:spPr>
          <a:xfrm>
            <a:off x="6257267" y="3884780"/>
            <a:ext cx="928459"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Bangladesh</a:t>
            </a:r>
          </a:p>
        </p:txBody>
      </p:sp>
      <p:sp>
        <p:nvSpPr>
          <p:cNvPr id="23" name="Rectangle 22"/>
          <p:cNvSpPr/>
          <p:nvPr/>
        </p:nvSpPr>
        <p:spPr>
          <a:xfrm>
            <a:off x="8406865" y="5126614"/>
            <a:ext cx="622286" cy="461665"/>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Cook</a:t>
            </a:r>
          </a:p>
          <a:p>
            <a:pPr algn="ctr"/>
            <a:r>
              <a:rPr lang="en-US" sz="1200" dirty="0">
                <a:ln w="0"/>
                <a:solidFill>
                  <a:schemeClr val="accent1">
                    <a:lumMod val="75000"/>
                  </a:schemeClr>
                </a:solidFill>
                <a:effectLst>
                  <a:reflection blurRad="6350" stA="53000" endA="300" endPos="35500" dir="5400000" sy="-90000" algn="bl" rotWithShape="0"/>
                </a:effectLst>
              </a:rPr>
              <a:t>Islands</a:t>
            </a:r>
            <a:endParaRPr lang="en-US" sz="1200" cap="none" spc="0" dirty="0">
              <a:ln w="0"/>
              <a:solidFill>
                <a:schemeClr val="accent1">
                  <a:lumMod val="75000"/>
                </a:schemeClr>
              </a:solidFill>
              <a:effectLst>
                <a:reflection blurRad="6350" stA="53000" endA="300" endPos="35500" dir="5400000" sy="-90000" algn="bl" rotWithShape="0"/>
              </a:effectLst>
            </a:endParaRPr>
          </a:p>
        </p:txBody>
      </p:sp>
      <p:sp>
        <p:nvSpPr>
          <p:cNvPr id="34" name="Rectangle 33"/>
          <p:cNvSpPr/>
          <p:nvPr/>
        </p:nvSpPr>
        <p:spPr>
          <a:xfrm>
            <a:off x="4174719" y="4537801"/>
            <a:ext cx="607859"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Gabon</a:t>
            </a:r>
          </a:p>
        </p:txBody>
      </p:sp>
      <p:sp>
        <p:nvSpPr>
          <p:cNvPr id="38" name="Rectangle 37"/>
          <p:cNvSpPr/>
          <p:nvPr/>
        </p:nvSpPr>
        <p:spPr>
          <a:xfrm>
            <a:off x="3478865" y="4281897"/>
            <a:ext cx="697627"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Senegal</a:t>
            </a:r>
          </a:p>
        </p:txBody>
      </p:sp>
      <p:sp>
        <p:nvSpPr>
          <p:cNvPr id="40" name="Rectangle 39"/>
          <p:cNvSpPr/>
          <p:nvPr/>
        </p:nvSpPr>
        <p:spPr>
          <a:xfrm>
            <a:off x="2610658" y="5733793"/>
            <a:ext cx="729687"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Uruguay</a:t>
            </a:r>
          </a:p>
        </p:txBody>
      </p:sp>
      <p:sp>
        <p:nvSpPr>
          <p:cNvPr id="43" name="Rectangle 42"/>
          <p:cNvSpPr/>
          <p:nvPr/>
        </p:nvSpPr>
        <p:spPr>
          <a:xfrm>
            <a:off x="2428883" y="4063589"/>
            <a:ext cx="1261972" cy="461665"/>
          </a:xfrm>
          <a:prstGeom prst="rect">
            <a:avLst/>
          </a:prstGeom>
          <a:noFill/>
        </p:spPr>
        <p:txBody>
          <a:bodyPr wrap="squar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Antigua and Barbuda</a:t>
            </a:r>
          </a:p>
        </p:txBody>
      </p:sp>
      <p:sp>
        <p:nvSpPr>
          <p:cNvPr id="44" name="Rectangle 43"/>
          <p:cNvSpPr/>
          <p:nvPr/>
        </p:nvSpPr>
        <p:spPr>
          <a:xfrm>
            <a:off x="4958633" y="3289684"/>
            <a:ext cx="689611"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Georgia</a:t>
            </a:r>
          </a:p>
        </p:txBody>
      </p:sp>
      <p:sp>
        <p:nvSpPr>
          <p:cNvPr id="47" name="Rectangle 46"/>
          <p:cNvSpPr/>
          <p:nvPr/>
        </p:nvSpPr>
        <p:spPr>
          <a:xfrm>
            <a:off x="4613545" y="5204123"/>
            <a:ext cx="862736"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Zimbabwe</a:t>
            </a:r>
          </a:p>
        </p:txBody>
      </p:sp>
      <p:sp>
        <p:nvSpPr>
          <p:cNvPr id="41" name="Rectangle 40">
            <a:extLst>
              <a:ext uri="{FF2B5EF4-FFF2-40B4-BE49-F238E27FC236}">
                <a16:creationId xmlns:a16="http://schemas.microsoft.com/office/drawing/2014/main" id="{CC2B5B01-D86E-4C89-B6C0-EB6AA3857EC8}"/>
              </a:ext>
            </a:extLst>
          </p:cNvPr>
          <p:cNvSpPr/>
          <p:nvPr/>
        </p:nvSpPr>
        <p:spPr>
          <a:xfrm>
            <a:off x="4066907" y="4338827"/>
            <a:ext cx="853118"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Cameroon</a:t>
            </a:r>
          </a:p>
        </p:txBody>
      </p:sp>
      <p:sp>
        <p:nvSpPr>
          <p:cNvPr id="45" name="Rectangle 44">
            <a:extLst>
              <a:ext uri="{FF2B5EF4-FFF2-40B4-BE49-F238E27FC236}">
                <a16:creationId xmlns:a16="http://schemas.microsoft.com/office/drawing/2014/main" id="{4DFC93D8-3D4C-4951-A4C4-E901A0E36817}"/>
              </a:ext>
            </a:extLst>
          </p:cNvPr>
          <p:cNvSpPr/>
          <p:nvPr/>
        </p:nvSpPr>
        <p:spPr>
          <a:xfrm>
            <a:off x="2124059" y="3825866"/>
            <a:ext cx="1261972" cy="276999"/>
          </a:xfrm>
          <a:prstGeom prst="rect">
            <a:avLst/>
          </a:prstGeom>
          <a:noFill/>
        </p:spPr>
        <p:txBody>
          <a:bodyPr wrap="squar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Jamaica</a:t>
            </a:r>
          </a:p>
        </p:txBody>
      </p:sp>
      <p:sp>
        <p:nvSpPr>
          <p:cNvPr id="48" name="Rectangle 47">
            <a:extLst>
              <a:ext uri="{FF2B5EF4-FFF2-40B4-BE49-F238E27FC236}">
                <a16:creationId xmlns:a16="http://schemas.microsoft.com/office/drawing/2014/main" id="{32A8DEE3-DAE2-49C2-AC72-6F93F16BE6C4}"/>
              </a:ext>
            </a:extLst>
          </p:cNvPr>
          <p:cNvSpPr/>
          <p:nvPr/>
        </p:nvSpPr>
        <p:spPr>
          <a:xfrm>
            <a:off x="4620630" y="3976158"/>
            <a:ext cx="514885"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Chad</a:t>
            </a:r>
          </a:p>
        </p:txBody>
      </p:sp>
      <p:sp>
        <p:nvSpPr>
          <p:cNvPr id="49" name="Rectangle 48">
            <a:extLst>
              <a:ext uri="{FF2B5EF4-FFF2-40B4-BE49-F238E27FC236}">
                <a16:creationId xmlns:a16="http://schemas.microsoft.com/office/drawing/2014/main" id="{6DF50034-0D6A-43E2-B1EB-39D1AF7666E0}"/>
              </a:ext>
            </a:extLst>
          </p:cNvPr>
          <p:cNvSpPr/>
          <p:nvPr/>
        </p:nvSpPr>
        <p:spPr>
          <a:xfrm>
            <a:off x="4636850" y="4882337"/>
            <a:ext cx="465191"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CAR</a:t>
            </a:r>
          </a:p>
        </p:txBody>
      </p:sp>
      <p:sp>
        <p:nvSpPr>
          <p:cNvPr id="50" name="Rectangle 49">
            <a:extLst>
              <a:ext uri="{FF2B5EF4-FFF2-40B4-BE49-F238E27FC236}">
                <a16:creationId xmlns:a16="http://schemas.microsoft.com/office/drawing/2014/main" id="{6E70257E-567F-4812-8E67-33223C1804FB}"/>
              </a:ext>
            </a:extLst>
          </p:cNvPr>
          <p:cNvSpPr/>
          <p:nvPr/>
        </p:nvSpPr>
        <p:spPr>
          <a:xfrm>
            <a:off x="3722738" y="4803538"/>
            <a:ext cx="837089" cy="461665"/>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Equatorial</a:t>
            </a:r>
            <a:endParaRPr lang="en-US" sz="1200" dirty="0">
              <a:ln w="0"/>
              <a:solidFill>
                <a:schemeClr val="accent1">
                  <a:lumMod val="75000"/>
                </a:schemeClr>
              </a:solidFill>
              <a:effectLst>
                <a:reflection blurRad="6350" stA="53000" endA="300" endPos="35500" dir="5400000" sy="-90000" algn="bl" rotWithShape="0"/>
              </a:effectLst>
            </a:endParaRPr>
          </a:p>
          <a:p>
            <a:pPr algn="ctr"/>
            <a:r>
              <a:rPr lang="en-US" sz="1200" cap="none" spc="0" dirty="0">
                <a:ln w="0"/>
                <a:solidFill>
                  <a:schemeClr val="accent1">
                    <a:lumMod val="75000"/>
                  </a:schemeClr>
                </a:solidFill>
                <a:effectLst>
                  <a:reflection blurRad="6350" stA="53000" endA="300" endPos="35500" dir="5400000" sy="-90000" algn="bl" rotWithShape="0"/>
                </a:effectLst>
              </a:rPr>
              <a:t>Guinea</a:t>
            </a:r>
          </a:p>
        </p:txBody>
      </p:sp>
      <p:sp>
        <p:nvSpPr>
          <p:cNvPr id="51" name="Rectangle 50">
            <a:extLst>
              <a:ext uri="{FF2B5EF4-FFF2-40B4-BE49-F238E27FC236}">
                <a16:creationId xmlns:a16="http://schemas.microsoft.com/office/drawing/2014/main" id="{029FDEF7-2E12-484B-8A11-D70D1391887C}"/>
              </a:ext>
            </a:extLst>
          </p:cNvPr>
          <p:cNvSpPr/>
          <p:nvPr/>
        </p:nvSpPr>
        <p:spPr>
          <a:xfrm>
            <a:off x="2581283" y="4466155"/>
            <a:ext cx="1261972" cy="276999"/>
          </a:xfrm>
          <a:prstGeom prst="rect">
            <a:avLst/>
          </a:prstGeom>
          <a:noFill/>
        </p:spPr>
        <p:txBody>
          <a:bodyPr wrap="squar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Saint Lucia</a:t>
            </a:r>
          </a:p>
        </p:txBody>
      </p:sp>
      <p:sp>
        <p:nvSpPr>
          <p:cNvPr id="52" name="Rectangle 51">
            <a:extLst>
              <a:ext uri="{FF2B5EF4-FFF2-40B4-BE49-F238E27FC236}">
                <a16:creationId xmlns:a16="http://schemas.microsoft.com/office/drawing/2014/main" id="{E36DEFDF-D0B6-4CED-9A93-C867AB8B99E6}"/>
              </a:ext>
            </a:extLst>
          </p:cNvPr>
          <p:cNvSpPr/>
          <p:nvPr/>
        </p:nvSpPr>
        <p:spPr>
          <a:xfrm>
            <a:off x="1951950" y="4402330"/>
            <a:ext cx="887808"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El Salvador</a:t>
            </a:r>
          </a:p>
        </p:txBody>
      </p:sp>
      <p:sp>
        <p:nvSpPr>
          <p:cNvPr id="53" name="Rectangle 52">
            <a:extLst>
              <a:ext uri="{FF2B5EF4-FFF2-40B4-BE49-F238E27FC236}">
                <a16:creationId xmlns:a16="http://schemas.microsoft.com/office/drawing/2014/main" id="{C7AFCDF3-B5CC-481F-8CCE-8E69846A26A8}"/>
              </a:ext>
            </a:extLst>
          </p:cNvPr>
          <p:cNvSpPr/>
          <p:nvPr/>
        </p:nvSpPr>
        <p:spPr>
          <a:xfrm>
            <a:off x="1596885" y="4066289"/>
            <a:ext cx="886782"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Guatemala</a:t>
            </a:r>
          </a:p>
        </p:txBody>
      </p:sp>
      <p:sp>
        <p:nvSpPr>
          <p:cNvPr id="54" name="Rectangle 53">
            <a:extLst>
              <a:ext uri="{FF2B5EF4-FFF2-40B4-BE49-F238E27FC236}">
                <a16:creationId xmlns:a16="http://schemas.microsoft.com/office/drawing/2014/main" id="{4729165B-A893-4546-AC41-5B045F1A7E40}"/>
              </a:ext>
            </a:extLst>
          </p:cNvPr>
          <p:cNvSpPr/>
          <p:nvPr/>
        </p:nvSpPr>
        <p:spPr>
          <a:xfrm>
            <a:off x="4448846" y="4709258"/>
            <a:ext cx="603050"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Congo</a:t>
            </a:r>
          </a:p>
        </p:txBody>
      </p:sp>
      <p:sp>
        <p:nvSpPr>
          <p:cNvPr id="55" name="Rectangle 54">
            <a:extLst>
              <a:ext uri="{FF2B5EF4-FFF2-40B4-BE49-F238E27FC236}">
                <a16:creationId xmlns:a16="http://schemas.microsoft.com/office/drawing/2014/main" id="{9C0481B9-FAB9-4D7E-ABF4-B35F7F2649A3}"/>
              </a:ext>
            </a:extLst>
          </p:cNvPr>
          <p:cNvSpPr/>
          <p:nvPr/>
        </p:nvSpPr>
        <p:spPr>
          <a:xfrm>
            <a:off x="8306653" y="4537800"/>
            <a:ext cx="369012" cy="276999"/>
          </a:xfrm>
          <a:prstGeom prst="rect">
            <a:avLst/>
          </a:prstGeom>
          <a:noFill/>
        </p:spPr>
        <p:txBody>
          <a:bodyPr wrap="none" lIns="91440" tIns="45720" rIns="91440" bIns="45720">
            <a:spAutoFit/>
          </a:bodyPr>
          <a:lstStyle/>
          <a:p>
            <a:pPr algn="ctr"/>
            <a:r>
              <a:rPr lang="en-US" sz="1200" cap="none" spc="0" dirty="0">
                <a:ln w="0"/>
                <a:solidFill>
                  <a:schemeClr val="accent1">
                    <a:lumMod val="75000"/>
                  </a:schemeClr>
                </a:solidFill>
                <a:effectLst>
                  <a:reflection blurRad="6350" stA="53000" endA="300" endPos="35500" dir="5400000" sy="-90000" algn="bl" rotWithShape="0"/>
                </a:effectLst>
              </a:rPr>
              <a:t>Fiji</a:t>
            </a:r>
          </a:p>
        </p:txBody>
      </p:sp>
      <p:sp>
        <p:nvSpPr>
          <p:cNvPr id="56" name="Subtitle 2">
            <a:extLst>
              <a:ext uri="{FF2B5EF4-FFF2-40B4-BE49-F238E27FC236}">
                <a16:creationId xmlns:a16="http://schemas.microsoft.com/office/drawing/2014/main" id="{B3AC0CF1-6F5C-4A51-9B77-E8F00FF7C5CB}"/>
              </a:ext>
            </a:extLst>
          </p:cNvPr>
          <p:cNvSpPr txBox="1">
            <a:spLocks/>
          </p:cNvSpPr>
          <p:nvPr/>
        </p:nvSpPr>
        <p:spPr>
          <a:xfrm>
            <a:off x="7582619" y="6426123"/>
            <a:ext cx="1459475" cy="239258"/>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a:solidFill>
                  <a:schemeClr val="tx1">
                    <a:lumMod val="95000"/>
                    <a:lumOff val="5000"/>
                  </a:schemeClr>
                </a:solidFill>
                <a:ea typeface="Corbel"/>
                <a:cs typeface="Corbel"/>
              </a:rPr>
              <a:t>As of  5  March 2018</a:t>
            </a:r>
          </a:p>
        </p:txBody>
      </p:sp>
    </p:spTree>
    <p:extLst>
      <p:ext uri="{BB962C8B-B14F-4D97-AF65-F5344CB8AC3E}">
        <p14:creationId xmlns:p14="http://schemas.microsoft.com/office/powerpoint/2010/main" val="32444930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602544" y="3038280"/>
            <a:ext cx="5135989" cy="781440"/>
          </a:xfrm>
          <a:prstGeom prst="rect">
            <a:avLst/>
          </a:prstGeom>
        </p:spPr>
        <p:txBody>
          <a:bodyPr>
            <a:noAutofit/>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ctr">
              <a:lnSpc>
                <a:spcPct val="90000"/>
              </a:lnSpc>
            </a:pPr>
            <a:r>
              <a:rPr lang="en-US" sz="2400" b="1" dirty="0">
                <a:solidFill>
                  <a:srgbClr val="0B5B6B"/>
                </a:solidFill>
              </a:rPr>
              <a:t>Parte III:  </a:t>
            </a:r>
            <a:r>
              <a:rPr lang="en-US" sz="2400" b="1" dirty="0" err="1">
                <a:solidFill>
                  <a:srgbClr val="0B5B6B"/>
                </a:solidFill>
              </a:rPr>
              <a:t>Apoyo</a:t>
            </a:r>
            <a:r>
              <a:rPr lang="en-US" sz="2400" b="1" dirty="0">
                <a:solidFill>
                  <a:srgbClr val="0B5B6B"/>
                </a:solidFill>
              </a:rPr>
              <a:t> para </a:t>
            </a:r>
            <a:r>
              <a:rPr lang="en-US" sz="2400" b="1" dirty="0" err="1">
                <a:solidFill>
                  <a:srgbClr val="0B5B6B"/>
                </a:solidFill>
              </a:rPr>
              <a:t>procesos</a:t>
            </a:r>
            <a:r>
              <a:rPr lang="en-US" sz="2400" b="1" dirty="0">
                <a:solidFill>
                  <a:srgbClr val="0B5B6B"/>
                </a:solidFill>
              </a:rPr>
              <a:t> </a:t>
            </a:r>
            <a:r>
              <a:rPr lang="en-US" sz="2400" b="1" dirty="0" err="1">
                <a:solidFill>
                  <a:srgbClr val="0B5B6B"/>
                </a:solidFill>
              </a:rPr>
              <a:t>Nacionales</a:t>
            </a:r>
            <a:r>
              <a:rPr lang="en-US" sz="2400" b="1" dirty="0">
                <a:solidFill>
                  <a:srgbClr val="0B5B6B"/>
                </a:solidFill>
              </a:rPr>
              <a:t> de </a:t>
            </a:r>
            <a:r>
              <a:rPr lang="en-US" sz="2400" b="1" dirty="0" err="1">
                <a:solidFill>
                  <a:srgbClr val="0B5B6B"/>
                </a:solidFill>
              </a:rPr>
              <a:t>Planificaci</a:t>
            </a:r>
            <a:r>
              <a:rPr lang="es-ES" sz="2400" b="1" dirty="0" err="1">
                <a:solidFill>
                  <a:srgbClr val="0B5B6B"/>
                </a:solidFill>
              </a:rPr>
              <a:t>ón</a:t>
            </a:r>
            <a:r>
              <a:rPr lang="es-ES" sz="2400" b="1" dirty="0">
                <a:solidFill>
                  <a:srgbClr val="0B5B6B"/>
                </a:solidFill>
              </a:rPr>
              <a:t> para la Adaptación</a:t>
            </a:r>
            <a:endParaRPr lang="en-US" sz="2400" b="1" dirty="0">
              <a:solidFill>
                <a:srgbClr val="0B5B6B"/>
              </a:solidFill>
            </a:endParaRPr>
          </a:p>
        </p:txBody>
      </p:sp>
    </p:spTree>
    <p:extLst>
      <p:ext uri="{BB962C8B-B14F-4D97-AF65-F5344CB8AC3E}">
        <p14:creationId xmlns:p14="http://schemas.microsoft.com/office/powerpoint/2010/main" val="2449671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2"/>
          <p:cNvGraphicFramePr>
            <a:graphicFrameLocks noGrp="1"/>
          </p:cNvGraphicFramePr>
          <p:nvPr>
            <p:ph idx="4294967295"/>
            <p:extLst>
              <p:ext uri="{D42A27DB-BD31-4B8C-83A1-F6EECF244321}">
                <p14:modId xmlns:p14="http://schemas.microsoft.com/office/powerpoint/2010/main" val="3659702908"/>
              </p:ext>
            </p:extLst>
          </p:nvPr>
        </p:nvGraphicFramePr>
        <p:xfrm>
          <a:off x="1682061" y="1582286"/>
          <a:ext cx="5829082" cy="4908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628649" y="330491"/>
            <a:ext cx="5834866" cy="1077218"/>
          </a:xfrm>
          <a:prstGeom prst="rect">
            <a:avLst/>
          </a:prstGeom>
          <a:noFill/>
        </p:spPr>
        <p:txBody>
          <a:bodyPr wrap="none" rtlCol="0">
            <a:spAutoFit/>
          </a:bodyPr>
          <a:lstStyle/>
          <a:p>
            <a:pPr algn="r"/>
            <a:r>
              <a:rPr lang="es-ES" sz="3200" b="1" dirty="0">
                <a:solidFill>
                  <a:schemeClr val="accent2"/>
                </a:solidFill>
              </a:rPr>
              <a:t>Áreas Indicativas de </a:t>
            </a:r>
          </a:p>
          <a:p>
            <a:pPr algn="r"/>
            <a:r>
              <a:rPr lang="es-ES" sz="3200" b="1" dirty="0">
                <a:solidFill>
                  <a:schemeClr val="accent2"/>
                </a:solidFill>
              </a:rPr>
              <a:t>Planificación para la Adaptación</a:t>
            </a:r>
            <a:endParaRPr lang="en-US" sz="3200" b="1" dirty="0">
              <a:solidFill>
                <a:schemeClr val="accent2"/>
              </a:solidFill>
            </a:endParaRPr>
          </a:p>
        </p:txBody>
      </p:sp>
    </p:spTree>
    <p:extLst>
      <p:ext uri="{BB962C8B-B14F-4D97-AF65-F5344CB8AC3E}">
        <p14:creationId xmlns:p14="http://schemas.microsoft.com/office/powerpoint/2010/main" val="2121417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68522" y="165679"/>
            <a:ext cx="5522666" cy="1261884"/>
          </a:xfrm>
          <a:prstGeom prst="rect">
            <a:avLst/>
          </a:prstGeom>
          <a:noFill/>
        </p:spPr>
        <p:txBody>
          <a:bodyPr wrap="none" rtlCol="0">
            <a:spAutoFit/>
          </a:bodyPr>
          <a:lstStyle/>
          <a:p>
            <a:pPr algn="r"/>
            <a:r>
              <a:rPr lang="en-US" sz="2800" b="1" dirty="0" err="1">
                <a:solidFill>
                  <a:schemeClr val="accent2"/>
                </a:solidFill>
              </a:rPr>
              <a:t>Resultados</a:t>
            </a:r>
            <a:r>
              <a:rPr lang="en-US" sz="2800" b="1" dirty="0">
                <a:solidFill>
                  <a:schemeClr val="accent2"/>
                </a:solidFill>
              </a:rPr>
              <a:t> </a:t>
            </a:r>
            <a:r>
              <a:rPr lang="en-US" sz="2800" b="1" dirty="0" err="1">
                <a:solidFill>
                  <a:schemeClr val="accent2"/>
                </a:solidFill>
              </a:rPr>
              <a:t>indicativos</a:t>
            </a:r>
            <a:r>
              <a:rPr lang="en-US" sz="2800" b="1" dirty="0">
                <a:solidFill>
                  <a:schemeClr val="accent2"/>
                </a:solidFill>
              </a:rPr>
              <a:t> </a:t>
            </a:r>
          </a:p>
          <a:p>
            <a:pPr algn="r"/>
            <a:r>
              <a:rPr lang="en-US" sz="2800" b="1" dirty="0">
                <a:solidFill>
                  <a:schemeClr val="accent2"/>
                </a:solidFill>
              </a:rPr>
              <a:t>de </a:t>
            </a:r>
            <a:r>
              <a:rPr lang="en-US" sz="2800" b="1" dirty="0" err="1">
                <a:solidFill>
                  <a:schemeClr val="accent2"/>
                </a:solidFill>
              </a:rPr>
              <a:t>planificaci</a:t>
            </a:r>
            <a:r>
              <a:rPr lang="es-ES" sz="2800" b="1" dirty="0" err="1">
                <a:solidFill>
                  <a:schemeClr val="accent2"/>
                </a:solidFill>
              </a:rPr>
              <a:t>ón</a:t>
            </a:r>
            <a:r>
              <a:rPr lang="es-ES" sz="2800" b="1" dirty="0">
                <a:solidFill>
                  <a:schemeClr val="accent2"/>
                </a:solidFill>
              </a:rPr>
              <a:t> para la adaptación</a:t>
            </a:r>
            <a:endParaRPr lang="en-US" sz="2800" b="1" dirty="0">
              <a:solidFill>
                <a:schemeClr val="accent2"/>
              </a:solidFill>
            </a:endParaRPr>
          </a:p>
          <a:p>
            <a:pPr algn="r"/>
            <a:r>
              <a:rPr lang="en-US" sz="2000" b="1" i="1" dirty="0">
                <a:solidFill>
                  <a:schemeClr val="accent2"/>
                </a:solidFill>
              </a:rPr>
              <a:t>(</a:t>
            </a:r>
            <a:r>
              <a:rPr lang="en-US" sz="2000" b="1" i="1" dirty="0" err="1">
                <a:solidFill>
                  <a:schemeClr val="accent2"/>
                </a:solidFill>
              </a:rPr>
              <a:t>Anexo</a:t>
            </a:r>
            <a:r>
              <a:rPr lang="en-US" sz="2000" b="1" i="1" dirty="0">
                <a:solidFill>
                  <a:schemeClr val="accent2"/>
                </a:solidFill>
              </a:rPr>
              <a:t> IV </a:t>
            </a:r>
            <a:r>
              <a:rPr lang="en-US" sz="2000" b="1" i="1" dirty="0" err="1">
                <a:solidFill>
                  <a:schemeClr val="accent2"/>
                </a:solidFill>
              </a:rPr>
              <a:t>en</a:t>
            </a:r>
            <a:r>
              <a:rPr lang="en-US" sz="2000" b="1" i="1" dirty="0">
                <a:solidFill>
                  <a:schemeClr val="accent2"/>
                </a:solidFill>
              </a:rPr>
              <a:t> el Readiness Guidance)</a:t>
            </a:r>
          </a:p>
        </p:txBody>
      </p:sp>
      <p:sp>
        <p:nvSpPr>
          <p:cNvPr id="3" name="Rectangle 1"/>
          <p:cNvSpPr>
            <a:spLocks noChangeArrowheads="1"/>
          </p:cNvSpPr>
          <p:nvPr/>
        </p:nvSpPr>
        <p:spPr bwMode="auto">
          <a:xfrm>
            <a:off x="-7256840" y="1700282"/>
            <a:ext cx="4564633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143000" algn="l"/>
              </a:tabLst>
              <a:defRPr>
                <a:solidFill>
                  <a:schemeClr val="tx1"/>
                </a:solidFill>
                <a:latin typeface="Arial" panose="020B0604020202020204" pitchFamily="34" charset="0"/>
              </a:defRPr>
            </a:lvl1pPr>
            <a:lvl2pPr eaLnBrk="0" fontAlgn="base" hangingPunct="0">
              <a:spcBef>
                <a:spcPct val="0"/>
              </a:spcBef>
              <a:spcAft>
                <a:spcPct val="0"/>
              </a:spcAft>
              <a:tabLst>
                <a:tab pos="1143000" algn="l"/>
              </a:tabLst>
              <a:defRPr>
                <a:solidFill>
                  <a:schemeClr val="tx1"/>
                </a:solidFill>
                <a:latin typeface="Arial" panose="020B0604020202020204" pitchFamily="34" charset="0"/>
              </a:defRPr>
            </a:lvl2pPr>
            <a:lvl3pPr eaLnBrk="0" fontAlgn="base" hangingPunct="0">
              <a:spcBef>
                <a:spcPct val="0"/>
              </a:spcBef>
              <a:spcAft>
                <a:spcPct val="0"/>
              </a:spcAft>
              <a:tabLst>
                <a:tab pos="1143000" algn="l"/>
              </a:tabLst>
              <a:defRPr>
                <a:solidFill>
                  <a:schemeClr val="tx1"/>
                </a:solidFill>
                <a:latin typeface="Arial" panose="020B0604020202020204" pitchFamily="34" charset="0"/>
              </a:defRPr>
            </a:lvl3pPr>
            <a:lvl4pPr eaLnBrk="0" fontAlgn="base" hangingPunct="0">
              <a:spcBef>
                <a:spcPct val="0"/>
              </a:spcBef>
              <a:spcAft>
                <a:spcPct val="0"/>
              </a:spcAft>
              <a:tabLst>
                <a:tab pos="1143000" algn="l"/>
              </a:tabLst>
              <a:defRPr>
                <a:solidFill>
                  <a:schemeClr val="tx1"/>
                </a:solidFill>
                <a:latin typeface="Arial" panose="020B0604020202020204" pitchFamily="34" charset="0"/>
              </a:defRPr>
            </a:lvl4pPr>
            <a:lvl5pPr eaLnBrk="0" fontAlgn="base" hangingPunct="0">
              <a:spcBef>
                <a:spcPct val="0"/>
              </a:spcBef>
              <a:spcAft>
                <a:spcPct val="0"/>
              </a:spcAft>
              <a:tabLst>
                <a:tab pos="11430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143000" algn="l"/>
              </a:tabLst>
            </a:pPr>
            <a:r>
              <a:rPr kumimoji="0" lang="en-GB" altLang="en-US" sz="1100" b="0" i="0" u="none" strike="noStrike" cap="none" normalizeH="0" baseline="0">
                <a:ln>
                  <a:noFill/>
                </a:ln>
                <a:solidFill>
                  <a:schemeClr val="tx1"/>
                </a:solidFill>
                <a:effectLst/>
                <a:latin typeface="Calibri" panose="020F0502020204030204" pitchFamily="34" charset="0"/>
                <a:ea typeface="MS Mincho" charset="-128"/>
                <a:cs typeface="Times New Roman" panose="02020603050405020304" pitchFamily="18" charset="0"/>
              </a:rPr>
              <a:t> </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143000" algn="l"/>
              </a:tabLst>
            </a:pPr>
            <a:r>
              <a:rPr kumimoji="0" lang="en-GB" altLang="en-US" sz="1100" b="0" i="0" u="none" strike="noStrike" cap="none" normalizeH="0" baseline="0">
                <a:ln>
                  <a:noFill/>
                </a:ln>
                <a:solidFill>
                  <a:schemeClr val="tx1"/>
                </a:solidFill>
                <a:effectLst/>
                <a:latin typeface="Calibri" panose="020F0502020204030204" pitchFamily="34" charset="0"/>
                <a:ea typeface="MS Mincho" charset="-128"/>
                <a:cs typeface="Times New Roman" panose="02020603050405020304" pitchFamily="18" charset="0"/>
              </a:rPr>
              <a:t> </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143000" algn="l"/>
              </a:tabLst>
            </a:pPr>
            <a:r>
              <a:rPr kumimoji="0" lang="en-GB" altLang="en-US" sz="1800" b="0" i="0" u="none" strike="noStrike" cap="none" normalizeH="0" baseline="0">
                <a:ln>
                  <a:noFill/>
                </a:ln>
                <a:solidFill>
                  <a:schemeClr val="tx1"/>
                </a:solidFill>
                <a:effectLst/>
                <a:latin typeface="Arial" panose="020B0604020202020204" pitchFamily="34" charset="0"/>
              </a:rPr>
              <a:t>	 </a:t>
            </a:r>
          </a:p>
        </p:txBody>
      </p:sp>
      <p:pic>
        <p:nvPicPr>
          <p:cNvPr id="14" name="Picture 13"/>
          <p:cNvPicPr>
            <a:picLocks noChangeAspect="1"/>
          </p:cNvPicPr>
          <p:nvPr/>
        </p:nvPicPr>
        <p:blipFill>
          <a:blip r:embed="rId3"/>
          <a:stretch>
            <a:fillRect/>
          </a:stretch>
        </p:blipFill>
        <p:spPr>
          <a:xfrm>
            <a:off x="-95692" y="1329070"/>
            <a:ext cx="9335386" cy="5783048"/>
          </a:xfrm>
          <a:prstGeom prst="rect">
            <a:avLst/>
          </a:prstGeom>
        </p:spPr>
      </p:pic>
    </p:spTree>
    <p:extLst>
      <p:ext uri="{BB962C8B-B14F-4D97-AF65-F5344CB8AC3E}">
        <p14:creationId xmlns:p14="http://schemas.microsoft.com/office/powerpoint/2010/main" val="1815136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83185"/>
            <a:ext cx="7319044" cy="646331"/>
          </a:xfrm>
          <a:noFill/>
        </p:spPr>
        <p:txBody>
          <a:bodyPr wrap="square" rtlCol="0">
            <a:spAutoFit/>
          </a:bodyPr>
          <a:lstStyle/>
          <a:p>
            <a:r>
              <a:rPr lang="en-US" sz="3600" dirty="0" err="1">
                <a:solidFill>
                  <a:schemeClr val="accent2"/>
                </a:solidFill>
                <a:latin typeface="+mn-lt"/>
                <a:ea typeface="+mn-ea"/>
                <a:cs typeface="+mn-cs"/>
              </a:rPr>
              <a:t>Ejemplos</a:t>
            </a:r>
            <a:r>
              <a:rPr lang="en-US" sz="3600" dirty="0">
                <a:solidFill>
                  <a:schemeClr val="accent2"/>
                </a:solidFill>
                <a:latin typeface="+mn-lt"/>
                <a:ea typeface="+mn-ea"/>
                <a:cs typeface="+mn-cs"/>
              </a:rPr>
              <a:t> de </a:t>
            </a:r>
            <a:r>
              <a:rPr lang="en-US" sz="3600" dirty="0" err="1">
                <a:solidFill>
                  <a:schemeClr val="accent2"/>
                </a:solidFill>
                <a:latin typeface="+mn-lt"/>
                <a:ea typeface="+mn-ea"/>
                <a:cs typeface="+mn-cs"/>
              </a:rPr>
              <a:t>actividades</a:t>
            </a:r>
            <a:r>
              <a:rPr lang="en-US" sz="3600" dirty="0">
                <a:solidFill>
                  <a:schemeClr val="accent2"/>
                </a:solidFill>
                <a:latin typeface="+mn-lt"/>
                <a:ea typeface="+mn-ea"/>
                <a:cs typeface="+mn-cs"/>
              </a:rPr>
              <a:t> </a:t>
            </a:r>
            <a:r>
              <a:rPr lang="en-US" sz="3600" dirty="0" err="1">
                <a:solidFill>
                  <a:schemeClr val="accent2"/>
                </a:solidFill>
                <a:latin typeface="+mn-lt"/>
                <a:ea typeface="+mn-ea"/>
                <a:cs typeface="+mn-cs"/>
              </a:rPr>
              <a:t>apoyadas</a:t>
            </a:r>
            <a:endParaRPr lang="en-US" sz="3600" dirty="0">
              <a:solidFill>
                <a:schemeClr val="accent2"/>
              </a:solidFill>
              <a:latin typeface="+mn-lt"/>
              <a:ea typeface="+mn-ea"/>
              <a:cs typeface="+mn-cs"/>
            </a:endParaRPr>
          </a:p>
        </p:txBody>
      </p:sp>
      <p:graphicFrame>
        <p:nvGraphicFramePr>
          <p:cNvPr id="12" name="Diagram 11"/>
          <p:cNvGraphicFramePr/>
          <p:nvPr>
            <p:extLst>
              <p:ext uri="{D42A27DB-BD31-4B8C-83A1-F6EECF244321}">
                <p14:modId xmlns:p14="http://schemas.microsoft.com/office/powerpoint/2010/main" val="3288047666"/>
              </p:ext>
            </p:extLst>
          </p:nvPr>
        </p:nvGraphicFramePr>
        <p:xfrm>
          <a:off x="753651" y="1583943"/>
          <a:ext cx="7938127" cy="4275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38921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783185"/>
            <a:ext cx="6861844" cy="646331"/>
          </a:xfrm>
          <a:noFill/>
        </p:spPr>
        <p:txBody>
          <a:bodyPr wrap="square" rtlCol="0">
            <a:spAutoFit/>
          </a:bodyPr>
          <a:lstStyle/>
          <a:p>
            <a:r>
              <a:rPr lang="en-US" sz="3600" dirty="0" err="1">
                <a:solidFill>
                  <a:schemeClr val="accent2"/>
                </a:solidFill>
              </a:rPr>
              <a:t>Ejemplos</a:t>
            </a:r>
            <a:r>
              <a:rPr lang="en-US" sz="3600" dirty="0">
                <a:solidFill>
                  <a:schemeClr val="accent2"/>
                </a:solidFill>
              </a:rPr>
              <a:t> de </a:t>
            </a:r>
            <a:r>
              <a:rPr lang="en-US" sz="3600" dirty="0" err="1">
                <a:solidFill>
                  <a:schemeClr val="accent2"/>
                </a:solidFill>
              </a:rPr>
              <a:t>resultados</a:t>
            </a:r>
            <a:r>
              <a:rPr lang="en-US" sz="3600" dirty="0">
                <a:solidFill>
                  <a:schemeClr val="accent2"/>
                </a:solidFill>
              </a:rPr>
              <a:t> </a:t>
            </a:r>
            <a:r>
              <a:rPr lang="en-US" sz="3600" dirty="0" err="1">
                <a:solidFill>
                  <a:schemeClr val="accent2"/>
                </a:solidFill>
              </a:rPr>
              <a:t>apoyados</a:t>
            </a:r>
            <a:endParaRPr lang="en-US" sz="3600" dirty="0">
              <a:solidFill>
                <a:schemeClr val="accent2"/>
              </a:solidFill>
              <a:latin typeface="+mn-lt"/>
              <a:ea typeface="+mn-ea"/>
              <a:cs typeface="+mn-cs"/>
            </a:endParaRPr>
          </a:p>
        </p:txBody>
      </p:sp>
      <p:graphicFrame>
        <p:nvGraphicFramePr>
          <p:cNvPr id="12" name="Diagram 11"/>
          <p:cNvGraphicFramePr/>
          <p:nvPr>
            <p:extLst>
              <p:ext uri="{D42A27DB-BD31-4B8C-83A1-F6EECF244321}">
                <p14:modId xmlns:p14="http://schemas.microsoft.com/office/powerpoint/2010/main" val="3004362288"/>
              </p:ext>
            </p:extLst>
          </p:nvPr>
        </p:nvGraphicFramePr>
        <p:xfrm>
          <a:off x="651932" y="1803399"/>
          <a:ext cx="7938127" cy="4275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90810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602544" y="3038280"/>
            <a:ext cx="3933825" cy="781440"/>
          </a:xfrm>
          <a:prstGeom prst="rect">
            <a:avLst/>
          </a:prstGeom>
        </p:spPr>
        <p:txBody>
          <a:bodyPr>
            <a:normAutofit fontScale="77500" lnSpcReduction="20000"/>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ctr">
              <a:lnSpc>
                <a:spcPct val="90000"/>
              </a:lnSpc>
            </a:pPr>
            <a:r>
              <a:rPr lang="en-US" sz="4000" b="1" dirty="0">
                <a:solidFill>
                  <a:srgbClr val="0B5B6B"/>
                </a:solidFill>
              </a:rPr>
              <a:t>Parte IV:  </a:t>
            </a:r>
            <a:r>
              <a:rPr lang="es-ES" sz="4000" b="1" dirty="0">
                <a:solidFill>
                  <a:srgbClr val="0B5B6B"/>
                </a:solidFill>
              </a:rPr>
              <a:t>Project </a:t>
            </a:r>
            <a:r>
              <a:rPr lang="es-ES" sz="4000" b="1" dirty="0" err="1">
                <a:solidFill>
                  <a:srgbClr val="0B5B6B"/>
                </a:solidFill>
              </a:rPr>
              <a:t>Preparation</a:t>
            </a:r>
            <a:r>
              <a:rPr lang="es-ES" sz="4000" b="1" dirty="0">
                <a:solidFill>
                  <a:srgbClr val="0B5B6B"/>
                </a:solidFill>
              </a:rPr>
              <a:t> </a:t>
            </a:r>
            <a:r>
              <a:rPr lang="es-ES" sz="4000" b="1" dirty="0" err="1">
                <a:solidFill>
                  <a:srgbClr val="0B5B6B"/>
                </a:solidFill>
              </a:rPr>
              <a:t>Facility</a:t>
            </a:r>
            <a:endParaRPr lang="en-US" sz="4000" b="1" dirty="0">
              <a:solidFill>
                <a:srgbClr val="0B5B6B"/>
              </a:solidFill>
            </a:endParaRPr>
          </a:p>
        </p:txBody>
      </p:sp>
    </p:spTree>
    <p:extLst>
      <p:ext uri="{BB962C8B-B14F-4D97-AF65-F5344CB8AC3E}">
        <p14:creationId xmlns:p14="http://schemas.microsoft.com/office/powerpoint/2010/main" val="26190189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defTabSz="342900">
              <a:defRPr/>
            </a:pPr>
            <a:endParaRPr lang="en-US" sz="1350" dirty="0">
              <a:solidFill>
                <a:prstClr val="white"/>
              </a:solidFill>
              <a:latin typeface="Corbel" panose="020B0503020204020204"/>
            </a:endParaRPr>
          </a:p>
        </p:txBody>
      </p:sp>
      <p:sp>
        <p:nvSpPr>
          <p:cNvPr id="33" name="Rectangle 32"/>
          <p:cNvSpPr/>
          <p:nvPr/>
        </p:nvSpPr>
        <p:spPr>
          <a:xfrm>
            <a:off x="1190511" y="4340862"/>
            <a:ext cx="1363693" cy="754380"/>
          </a:xfrm>
          <a:prstGeom prst="rect">
            <a:avLst/>
          </a:prstGeom>
          <a:noFill/>
          <a:ln w="12700" cap="flat" cmpd="sng" algn="ctr">
            <a:noFill/>
            <a:prstDash val="solid"/>
          </a:ln>
          <a:effectLst/>
        </p:spPr>
        <p:txBody>
          <a:bodyPr lIns="0" tIns="34290" rIns="0" bIns="0" rtlCol="0" anchor="t"/>
          <a:lstStyle/>
          <a:p>
            <a:pPr defTabSz="685800">
              <a:defRPr/>
            </a:pPr>
            <a:endParaRPr lang="en-US" sz="1725" b="1" i="1" kern="0" dirty="0">
              <a:solidFill>
                <a:prstClr val="black">
                  <a:lumMod val="75000"/>
                  <a:lumOff val="25000"/>
                </a:prstClr>
              </a:solidFill>
              <a:latin typeface="Calibri"/>
            </a:endParaRPr>
          </a:p>
        </p:txBody>
      </p:sp>
      <p:sp>
        <p:nvSpPr>
          <p:cNvPr id="19" name="TextBox 18"/>
          <p:cNvSpPr txBox="1"/>
          <p:nvPr/>
        </p:nvSpPr>
        <p:spPr>
          <a:xfrm>
            <a:off x="4096940" y="1280056"/>
            <a:ext cx="3497882" cy="830997"/>
          </a:xfrm>
          <a:prstGeom prst="rect">
            <a:avLst/>
          </a:prstGeom>
          <a:noFill/>
        </p:spPr>
        <p:txBody>
          <a:bodyPr wrap="none" rtlCol="0">
            <a:spAutoFit/>
          </a:bodyPr>
          <a:lstStyle/>
          <a:p>
            <a:pPr algn="r" defTabSz="342900">
              <a:defRPr/>
            </a:pPr>
            <a:r>
              <a:rPr lang="en-US" sz="2700" b="1" dirty="0" err="1">
                <a:solidFill>
                  <a:prstClr val="black"/>
                </a:solidFill>
                <a:latin typeface="Corbel" panose="020B0503020204020204"/>
              </a:rPr>
              <a:t>Programación</a:t>
            </a:r>
            <a:r>
              <a:rPr lang="en-US" sz="2700" b="1" dirty="0">
                <a:solidFill>
                  <a:prstClr val="black"/>
                </a:solidFill>
                <a:latin typeface="Corbel" panose="020B0503020204020204"/>
              </a:rPr>
              <a:t> del FVC</a:t>
            </a:r>
          </a:p>
          <a:p>
            <a:pPr algn="r" defTabSz="342900">
              <a:defRPr/>
            </a:pPr>
            <a:r>
              <a:rPr lang="en-US" sz="2100" b="1" i="1" dirty="0" err="1">
                <a:solidFill>
                  <a:prstClr val="black"/>
                </a:solidFill>
                <a:latin typeface="Corbel" panose="020B0503020204020204"/>
              </a:rPr>
              <a:t>Visión</a:t>
            </a:r>
            <a:r>
              <a:rPr lang="en-US" sz="2100" b="1" i="1" dirty="0">
                <a:solidFill>
                  <a:prstClr val="black"/>
                </a:solidFill>
                <a:latin typeface="Corbel" panose="020B0503020204020204"/>
              </a:rPr>
              <a:t> general</a:t>
            </a:r>
            <a:endParaRPr lang="en-GB" sz="2100" b="1" i="1" dirty="0">
              <a:solidFill>
                <a:prstClr val="black"/>
              </a:solidFill>
              <a:latin typeface="Corbel" panose="020B0503020204020204"/>
            </a:endParaRPr>
          </a:p>
        </p:txBody>
      </p:sp>
      <p:grpSp>
        <p:nvGrpSpPr>
          <p:cNvPr id="6" name="Group 5"/>
          <p:cNvGrpSpPr/>
          <p:nvPr/>
        </p:nvGrpSpPr>
        <p:grpSpPr>
          <a:xfrm>
            <a:off x="1208805" y="2831585"/>
            <a:ext cx="6386017" cy="2671478"/>
            <a:chOff x="590495" y="2273004"/>
            <a:chExt cx="8514689" cy="3561970"/>
          </a:xfrm>
        </p:grpSpPr>
        <p:grpSp>
          <p:nvGrpSpPr>
            <p:cNvPr id="34" name="Group 33"/>
            <p:cNvGrpSpPr/>
            <p:nvPr/>
          </p:nvGrpSpPr>
          <p:grpSpPr>
            <a:xfrm rot="16200000">
              <a:off x="2348934" y="1283086"/>
              <a:ext cx="3561970" cy="5541806"/>
              <a:chOff x="3573113" y="2315529"/>
              <a:chExt cx="5164941" cy="2795310"/>
            </a:xfrm>
            <a:pattFill prst="pct80">
              <a:fgClr>
                <a:schemeClr val="accent6">
                  <a:lumMod val="50000"/>
                </a:schemeClr>
              </a:fgClr>
              <a:bgClr>
                <a:schemeClr val="bg1"/>
              </a:bgClr>
            </a:pattFill>
          </p:grpSpPr>
          <p:sp>
            <p:nvSpPr>
              <p:cNvPr id="35" name="Oval 34"/>
              <p:cNvSpPr/>
              <p:nvPr/>
            </p:nvSpPr>
            <p:spPr>
              <a:xfrm>
                <a:off x="5552610" y="4699574"/>
                <a:ext cx="1029035" cy="411265"/>
              </a:xfrm>
              <a:prstGeom prst="ellipse">
                <a:avLst/>
              </a:prstGeom>
              <a:grpFill/>
              <a:ln>
                <a:solidFill>
                  <a:schemeClr val="accent1"/>
                </a:solidFill>
              </a:ln>
              <a:scene3d>
                <a:camera prst="perspectiveRelaxed" fov="7200000">
                  <a:rot lat="18600000" lon="0" rev="0"/>
                </a:camera>
                <a:lightRig rig="threePt" dir="t"/>
              </a:scene3d>
              <a:sp3d prstMaterial="clear">
                <a:bevelT w="0" h="7620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US" sz="1799">
                  <a:solidFill>
                    <a:prstClr val="white"/>
                  </a:solidFill>
                  <a:latin typeface="Corbel" panose="020B0503020204020204"/>
                </a:endParaRPr>
              </a:p>
            </p:txBody>
          </p:sp>
          <p:sp>
            <p:nvSpPr>
              <p:cNvPr id="36" name="Oval 35"/>
              <p:cNvSpPr/>
              <p:nvPr/>
            </p:nvSpPr>
            <p:spPr>
              <a:xfrm>
                <a:off x="5200973" y="4372387"/>
                <a:ext cx="1723853" cy="321363"/>
              </a:xfrm>
              <a:prstGeom prst="ellipse">
                <a:avLst/>
              </a:prstGeom>
              <a:grpFill/>
              <a:ln>
                <a:solidFill>
                  <a:schemeClr val="accent1"/>
                </a:solidFill>
              </a:ln>
              <a:scene3d>
                <a:camera prst="perspectiveRelaxed" fov="6000000">
                  <a:rot lat="20100000" lon="0" rev="0"/>
                </a:camera>
                <a:lightRig rig="threePt" dir="t"/>
              </a:scene3d>
              <a:sp3d prstMaterial="clear">
                <a:bevelT w="0" h="16891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US" sz="1799">
                  <a:solidFill>
                    <a:prstClr val="white"/>
                  </a:solidFill>
                  <a:latin typeface="Corbel" panose="020B0503020204020204"/>
                </a:endParaRPr>
              </a:p>
            </p:txBody>
          </p:sp>
          <p:sp>
            <p:nvSpPr>
              <p:cNvPr id="37" name="Oval 36"/>
              <p:cNvSpPr/>
              <p:nvPr/>
            </p:nvSpPr>
            <p:spPr>
              <a:xfrm>
                <a:off x="4635149" y="3539367"/>
                <a:ext cx="2863956" cy="698932"/>
              </a:xfrm>
              <a:prstGeom prst="ellipse">
                <a:avLst/>
              </a:prstGeom>
              <a:grpFill/>
              <a:ln>
                <a:solidFill>
                  <a:schemeClr val="accent1"/>
                </a:solidFill>
              </a:ln>
              <a:scene3d>
                <a:camera prst="perspectiveRelaxed" fov="6000000">
                  <a:rot lat="20100000" lon="0" rev="0"/>
                </a:camera>
                <a:lightRig rig="threePt" dir="t"/>
              </a:scene3d>
              <a:sp3d prstMaterial="clear">
                <a:bevelT w="0" h="16891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US" sz="1799">
                  <a:solidFill>
                    <a:prstClr val="white"/>
                  </a:solidFill>
                  <a:latin typeface="Corbel" panose="020B0503020204020204"/>
                </a:endParaRPr>
              </a:p>
            </p:txBody>
          </p:sp>
          <p:sp>
            <p:nvSpPr>
              <p:cNvPr id="39" name="Oval 38"/>
              <p:cNvSpPr/>
              <p:nvPr/>
            </p:nvSpPr>
            <p:spPr>
              <a:xfrm>
                <a:off x="3573113" y="2315529"/>
                <a:ext cx="5164941" cy="1231352"/>
              </a:xfrm>
              <a:prstGeom prst="ellipse">
                <a:avLst/>
              </a:prstGeom>
              <a:grpFill/>
              <a:ln>
                <a:solidFill>
                  <a:schemeClr val="accent1"/>
                </a:solidFill>
              </a:ln>
              <a:scene3d>
                <a:camera prst="perspectiveRelaxed" fov="6000000">
                  <a:rot lat="19800000" lon="0" rev="0"/>
                </a:camera>
                <a:lightRig rig="threePt" dir="t"/>
              </a:scene3d>
              <a:sp3d prstMaterial="clear">
                <a:bevelT w="0" h="1689100"/>
                <a:bevelB w="0" h="596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US" sz="1799">
                  <a:solidFill>
                    <a:prstClr val="white"/>
                  </a:solidFill>
                  <a:latin typeface="Corbel" panose="020B0503020204020204"/>
                </a:endParaRPr>
              </a:p>
            </p:txBody>
          </p:sp>
        </p:grpSp>
        <p:sp>
          <p:nvSpPr>
            <p:cNvPr id="61" name="Rectangle 60"/>
            <p:cNvSpPr/>
            <p:nvPr/>
          </p:nvSpPr>
          <p:spPr>
            <a:xfrm>
              <a:off x="7737304" y="3322889"/>
              <a:ext cx="1367880" cy="1598818"/>
            </a:xfrm>
            <a:prstGeom prst="rect">
              <a:avLst/>
            </a:prstGeom>
            <a:noFill/>
            <a:ln w="12700" cap="flat" cmpd="sng" algn="ctr">
              <a:noFill/>
              <a:prstDash val="solid"/>
            </a:ln>
            <a:effectLst/>
          </p:spPr>
          <p:txBody>
            <a:bodyPr lIns="0" tIns="34290" rIns="0" bIns="0" rtlCol="0" anchor="t"/>
            <a:lstStyle/>
            <a:p>
              <a:pPr algn="ctr" defTabSz="685800">
                <a:defRPr/>
              </a:pPr>
              <a:r>
                <a:rPr lang="en-US" sz="1650" b="1" kern="0" dirty="0" err="1">
                  <a:solidFill>
                    <a:srgbClr val="257281"/>
                  </a:solidFill>
                  <a:latin typeface="Calibri"/>
                </a:rPr>
                <a:t>Propuestas</a:t>
              </a:r>
              <a:r>
                <a:rPr lang="en-US" sz="1650" b="1" kern="0" dirty="0">
                  <a:solidFill>
                    <a:srgbClr val="257281"/>
                  </a:solidFill>
                  <a:latin typeface="Calibri"/>
                </a:rPr>
                <a:t> de Proyecto de </a:t>
              </a:r>
              <a:r>
                <a:rPr lang="en-US" sz="1650" b="1" kern="0" dirty="0" err="1">
                  <a:solidFill>
                    <a:srgbClr val="257281"/>
                  </a:solidFill>
                  <a:latin typeface="Calibri"/>
                </a:rPr>
                <a:t>alta</a:t>
              </a:r>
              <a:r>
                <a:rPr lang="en-US" sz="1650" b="1" kern="0" dirty="0">
                  <a:solidFill>
                    <a:srgbClr val="257281"/>
                  </a:solidFill>
                  <a:latin typeface="Calibri"/>
                </a:rPr>
                <a:t> </a:t>
              </a:r>
              <a:r>
                <a:rPr lang="en-US" sz="1650" b="1" kern="0" dirty="0" err="1">
                  <a:solidFill>
                    <a:srgbClr val="257281"/>
                  </a:solidFill>
                  <a:latin typeface="Calibri"/>
                </a:rPr>
                <a:t>calidad</a:t>
              </a:r>
              <a:endParaRPr lang="en-US" sz="1725" b="1" i="1" kern="0" spc="38" dirty="0">
                <a:ln w="0"/>
                <a:solidFill>
                  <a:srgbClr val="6E9952">
                    <a:lumMod val="75000"/>
                  </a:srgbClr>
                </a:solidFill>
                <a:effectLst>
                  <a:innerShdw blurRad="63500" dist="50800" dir="13500000">
                    <a:srgbClr val="000000">
                      <a:alpha val="50000"/>
                    </a:srgbClr>
                  </a:innerShdw>
                </a:effectLst>
                <a:latin typeface="Calibri"/>
              </a:endParaRPr>
            </a:p>
          </p:txBody>
        </p:sp>
        <p:sp>
          <p:nvSpPr>
            <p:cNvPr id="69" name="TextBox 68"/>
            <p:cNvSpPr txBox="1"/>
            <p:nvPr/>
          </p:nvSpPr>
          <p:spPr>
            <a:xfrm>
              <a:off x="5095887" y="3808376"/>
              <a:ext cx="2056175" cy="584776"/>
            </a:xfrm>
            <a:prstGeom prst="rect">
              <a:avLst/>
            </a:prstGeom>
            <a:noFill/>
            <a:scene3d>
              <a:camera prst="orthographicFront">
                <a:rot lat="0" lon="3600000" rev="0"/>
              </a:camera>
              <a:lightRig rig="threePt" dir="t"/>
            </a:scene3d>
          </p:spPr>
          <p:txBody>
            <a:bodyPr wrap="square" rtlCol="0">
              <a:spAutoFit/>
            </a:bodyPr>
            <a:lstStyle/>
            <a:p>
              <a:pPr defTabSz="342900">
                <a:defRPr/>
              </a:pPr>
              <a:r>
                <a:rPr lang="en-US" sz="2250" b="1" dirty="0">
                  <a:solidFill>
                    <a:srgbClr val="257281">
                      <a:lumMod val="75000"/>
                    </a:srgbClr>
                  </a:solidFill>
                  <a:latin typeface="Corbel" panose="020B0503020204020204"/>
                </a:rPr>
                <a:t>PPF</a:t>
              </a:r>
            </a:p>
          </p:txBody>
        </p:sp>
        <p:sp>
          <p:nvSpPr>
            <p:cNvPr id="70" name="TextBox 69"/>
            <p:cNvSpPr txBox="1"/>
            <p:nvPr/>
          </p:nvSpPr>
          <p:spPr>
            <a:xfrm>
              <a:off x="3762340" y="3551648"/>
              <a:ext cx="2176068" cy="1508105"/>
            </a:xfrm>
            <a:prstGeom prst="rect">
              <a:avLst/>
            </a:prstGeom>
            <a:noFill/>
            <a:scene3d>
              <a:camera prst="orthographicFront">
                <a:rot lat="0" lon="3600000" rev="0"/>
              </a:camera>
              <a:lightRig rig="threePt" dir="t"/>
            </a:scene3d>
          </p:spPr>
          <p:txBody>
            <a:bodyPr wrap="square" rtlCol="0">
              <a:spAutoFit/>
            </a:bodyPr>
            <a:lstStyle/>
            <a:p>
              <a:pPr defTabSz="342900">
                <a:defRPr/>
              </a:pPr>
              <a:r>
                <a:rPr lang="en-US" sz="2250" b="1" dirty="0" err="1">
                  <a:solidFill>
                    <a:srgbClr val="257281">
                      <a:lumMod val="75000"/>
                    </a:srgbClr>
                  </a:solidFill>
                  <a:latin typeface="Corbel" panose="020B0503020204020204"/>
                </a:rPr>
                <a:t>Conceptos</a:t>
              </a:r>
              <a:endParaRPr lang="en-US" sz="2250" b="1" dirty="0">
                <a:solidFill>
                  <a:srgbClr val="257281">
                    <a:lumMod val="75000"/>
                  </a:srgbClr>
                </a:solidFill>
                <a:latin typeface="Corbel" panose="020B0503020204020204"/>
              </a:endParaRPr>
            </a:p>
            <a:p>
              <a:pPr defTabSz="342900">
                <a:defRPr/>
              </a:pPr>
              <a:r>
                <a:rPr lang="en-US" sz="2250" b="1" dirty="0">
                  <a:solidFill>
                    <a:srgbClr val="257281">
                      <a:lumMod val="75000"/>
                    </a:srgbClr>
                  </a:solidFill>
                  <a:latin typeface="Corbel" panose="020B0503020204020204"/>
                </a:rPr>
                <a:t>de Proyecto</a:t>
              </a:r>
            </a:p>
          </p:txBody>
        </p:sp>
        <p:sp>
          <p:nvSpPr>
            <p:cNvPr id="68" name="TextBox 67"/>
            <p:cNvSpPr txBox="1"/>
            <p:nvPr/>
          </p:nvSpPr>
          <p:spPr>
            <a:xfrm>
              <a:off x="893908" y="2815441"/>
              <a:ext cx="4102395" cy="2523768"/>
            </a:xfrm>
            <a:prstGeom prst="rect">
              <a:avLst/>
            </a:prstGeom>
            <a:noFill/>
            <a:scene3d>
              <a:camera prst="orthographicFront">
                <a:rot lat="0" lon="3600000" rev="0"/>
              </a:camera>
              <a:lightRig rig="threePt" dir="t"/>
            </a:scene3d>
          </p:spPr>
          <p:txBody>
            <a:bodyPr wrap="square" rtlCol="0">
              <a:spAutoFit/>
            </a:bodyPr>
            <a:lstStyle/>
            <a:p>
              <a:pPr defTabSz="342900">
                <a:defRPr/>
              </a:pPr>
              <a:r>
                <a:rPr lang="en-US" sz="2700" b="1" dirty="0">
                  <a:solidFill>
                    <a:srgbClr val="257281">
                      <a:lumMod val="75000"/>
                    </a:srgbClr>
                  </a:solidFill>
                  <a:latin typeface="Corbel" panose="020B0503020204020204"/>
                </a:rPr>
                <a:t>READINESS:</a:t>
              </a:r>
            </a:p>
            <a:p>
              <a:pPr marL="383381" indent="-213122" defTabSz="342900">
                <a:buFontTx/>
                <a:buAutoNum type="romanLcPeriod"/>
                <a:defRPr/>
              </a:pPr>
              <a:r>
                <a:rPr lang="en-US" sz="1500" b="1" dirty="0">
                  <a:solidFill>
                    <a:srgbClr val="257281">
                      <a:lumMod val="75000"/>
                    </a:srgbClr>
                  </a:solidFill>
                  <a:latin typeface="Corbel" panose="020B0503020204020204"/>
                </a:rPr>
                <a:t>NDA strengthening</a:t>
              </a:r>
            </a:p>
            <a:p>
              <a:pPr marL="383381" indent="-213122" defTabSz="342900">
                <a:buFontTx/>
                <a:buAutoNum type="romanLcPeriod"/>
                <a:defRPr/>
              </a:pPr>
              <a:r>
                <a:rPr lang="en-US" sz="1500" b="1" dirty="0">
                  <a:solidFill>
                    <a:srgbClr val="257281">
                      <a:lumMod val="75000"/>
                    </a:srgbClr>
                  </a:solidFill>
                  <a:latin typeface="Corbel" panose="020B0503020204020204"/>
                </a:rPr>
                <a:t>Strategic frameworks (including Country Programmes)</a:t>
              </a:r>
            </a:p>
            <a:p>
              <a:pPr marL="383381" indent="-213122" defTabSz="342900">
                <a:buFontTx/>
                <a:buAutoNum type="romanLcPeriod"/>
                <a:defRPr/>
              </a:pPr>
              <a:r>
                <a:rPr lang="en-US" sz="1500" b="1" dirty="0">
                  <a:solidFill>
                    <a:srgbClr val="257281">
                      <a:lumMod val="75000"/>
                    </a:srgbClr>
                  </a:solidFill>
                  <a:latin typeface="Corbel" panose="020B0503020204020204"/>
                </a:rPr>
                <a:t>Direct Access support</a:t>
              </a:r>
            </a:p>
            <a:p>
              <a:pPr marL="383381" indent="-213122" defTabSz="342900">
                <a:buFontTx/>
                <a:buAutoNum type="romanLcPeriod"/>
                <a:defRPr/>
              </a:pPr>
              <a:r>
                <a:rPr lang="en-US" sz="1500" b="1" dirty="0">
                  <a:solidFill>
                    <a:srgbClr val="257281">
                      <a:lumMod val="75000"/>
                    </a:srgbClr>
                  </a:solidFill>
                  <a:latin typeface="Corbel" panose="020B0503020204020204"/>
                </a:rPr>
                <a:t>Adaptation Planning</a:t>
              </a:r>
            </a:p>
          </p:txBody>
        </p:sp>
        <p:sp>
          <p:nvSpPr>
            <p:cNvPr id="4" name="Arrow: Right 3"/>
            <p:cNvSpPr/>
            <p:nvPr/>
          </p:nvSpPr>
          <p:spPr>
            <a:xfrm>
              <a:off x="7520590" y="3870263"/>
              <a:ext cx="433429" cy="387275"/>
            </a:xfrm>
            <a:prstGeom prst="rightArrow">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US" sz="1350">
                <a:solidFill>
                  <a:prstClr val="white"/>
                </a:solidFill>
                <a:latin typeface="Corbel" panose="020B0503020204020204"/>
              </a:endParaRPr>
            </a:p>
          </p:txBody>
        </p:sp>
        <p:sp>
          <p:nvSpPr>
            <p:cNvPr id="11" name="Arrow: Right 10"/>
            <p:cNvSpPr/>
            <p:nvPr/>
          </p:nvSpPr>
          <p:spPr>
            <a:xfrm>
              <a:off x="590495" y="3479846"/>
              <a:ext cx="1337874" cy="1087465"/>
            </a:xfrm>
            <a:prstGeom prst="rightArrow">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defTabSz="685800">
                <a:defRPr/>
              </a:pPr>
              <a:r>
                <a:rPr lang="en-US" sz="1500" b="1" kern="0" dirty="0">
                  <a:solidFill>
                    <a:prstClr val="black">
                      <a:lumMod val="75000"/>
                      <a:lumOff val="25000"/>
                    </a:prstClr>
                  </a:solidFill>
                  <a:latin typeface="Corbel" panose="020B0503020204020204"/>
                </a:rPr>
                <a:t>INDCs</a:t>
              </a:r>
            </a:p>
            <a:p>
              <a:pPr defTabSz="685800">
                <a:defRPr/>
              </a:pPr>
              <a:r>
                <a:rPr lang="en-US" sz="1500" b="1" kern="0" dirty="0">
                  <a:solidFill>
                    <a:prstClr val="black">
                      <a:lumMod val="75000"/>
                      <a:lumOff val="25000"/>
                    </a:prstClr>
                  </a:solidFill>
                  <a:latin typeface="Corbel" panose="020B0503020204020204"/>
                </a:rPr>
                <a:t>TNAs</a:t>
              </a:r>
            </a:p>
          </p:txBody>
        </p:sp>
      </p:grpSp>
      <p:sp>
        <p:nvSpPr>
          <p:cNvPr id="9" name="Arrow: Right 8"/>
          <p:cNvSpPr/>
          <p:nvPr/>
        </p:nvSpPr>
        <p:spPr>
          <a:xfrm>
            <a:off x="1331838" y="5263492"/>
            <a:ext cx="6678306" cy="740123"/>
          </a:xfrm>
          <a:prstGeom prst="rightArrow">
            <a:avLst>
              <a:gd name="adj1" fmla="val 50000"/>
              <a:gd name="adj2" fmla="val 59266"/>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US" sz="1500" b="1" dirty="0">
              <a:solidFill>
                <a:prstClr val="white"/>
              </a:solidFill>
              <a:latin typeface="Corbel" panose="020B0503020204020204"/>
            </a:endParaRPr>
          </a:p>
        </p:txBody>
      </p:sp>
      <p:sp>
        <p:nvSpPr>
          <p:cNvPr id="7" name="TextBox 6"/>
          <p:cNvSpPr txBox="1"/>
          <p:nvPr/>
        </p:nvSpPr>
        <p:spPr>
          <a:xfrm>
            <a:off x="1297384" y="5466527"/>
            <a:ext cx="6712760" cy="323165"/>
          </a:xfrm>
          <a:prstGeom prst="rect">
            <a:avLst/>
          </a:prstGeom>
          <a:noFill/>
        </p:spPr>
        <p:txBody>
          <a:bodyPr wrap="square" rtlCol="0">
            <a:spAutoFit/>
          </a:bodyPr>
          <a:lstStyle/>
          <a:p>
            <a:pPr defTabSz="342900">
              <a:defRPr/>
            </a:pPr>
            <a:r>
              <a:rPr lang="en-US" sz="1500" b="1" spc="-75" dirty="0" err="1">
                <a:solidFill>
                  <a:prstClr val="white"/>
                </a:solidFill>
                <a:latin typeface="Corbel" panose="020B0503020204020204"/>
              </a:rPr>
              <a:t>Diálogos</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estructurados</a:t>
            </a:r>
            <a:r>
              <a:rPr lang="en-US" sz="1500" b="1" spc="-75" dirty="0">
                <a:solidFill>
                  <a:prstClr val="white"/>
                </a:solidFill>
                <a:latin typeface="Corbel" panose="020B0503020204020204"/>
              </a:rPr>
              <a:t> y </a:t>
            </a:r>
            <a:r>
              <a:rPr lang="en-US" sz="1500" b="1" spc="-75" dirty="0" err="1">
                <a:solidFill>
                  <a:prstClr val="white"/>
                </a:solidFill>
                <a:latin typeface="Corbel" panose="020B0503020204020204"/>
              </a:rPr>
              <a:t>eventos</a:t>
            </a:r>
            <a:r>
              <a:rPr lang="en-US" sz="1500" b="1" spc="-75" dirty="0">
                <a:solidFill>
                  <a:prstClr val="white"/>
                </a:solidFill>
                <a:latin typeface="Corbel" panose="020B0503020204020204"/>
              </a:rPr>
              <a:t> para </a:t>
            </a:r>
            <a:r>
              <a:rPr lang="en-US" sz="1500" b="1" spc="-75" dirty="0" err="1">
                <a:solidFill>
                  <a:prstClr val="white"/>
                </a:solidFill>
                <a:latin typeface="Corbel" panose="020B0503020204020204"/>
              </a:rPr>
              <a:t>acceso</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directo</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también</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apoyan</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en</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mejorar</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calidad</a:t>
            </a:r>
            <a:endParaRPr lang="en-US" sz="1500" b="1" spc="-75" dirty="0">
              <a:solidFill>
                <a:prstClr val="white"/>
              </a:solidFill>
              <a:latin typeface="Corbel" panose="020B0503020204020204"/>
            </a:endParaRPr>
          </a:p>
        </p:txBody>
      </p:sp>
      <p:sp>
        <p:nvSpPr>
          <p:cNvPr id="22" name="Arrow: Right 21"/>
          <p:cNvSpPr/>
          <p:nvPr/>
        </p:nvSpPr>
        <p:spPr>
          <a:xfrm>
            <a:off x="1331838" y="2087968"/>
            <a:ext cx="6602868" cy="857471"/>
          </a:xfrm>
          <a:prstGeom prst="rightArrow">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US" sz="1500" b="1" dirty="0">
              <a:solidFill>
                <a:prstClr val="white"/>
              </a:solidFill>
              <a:latin typeface="Corbel" panose="020B0503020204020204"/>
            </a:endParaRPr>
          </a:p>
        </p:txBody>
      </p:sp>
      <p:sp>
        <p:nvSpPr>
          <p:cNvPr id="8" name="TextBox 7"/>
          <p:cNvSpPr txBox="1"/>
          <p:nvPr/>
        </p:nvSpPr>
        <p:spPr>
          <a:xfrm>
            <a:off x="1267060" y="2367460"/>
            <a:ext cx="6401486" cy="323165"/>
          </a:xfrm>
          <a:prstGeom prst="rect">
            <a:avLst/>
          </a:prstGeom>
          <a:noFill/>
        </p:spPr>
        <p:txBody>
          <a:bodyPr wrap="square" rtlCol="0">
            <a:spAutoFit/>
          </a:bodyPr>
          <a:lstStyle/>
          <a:p>
            <a:pPr defTabSz="342900">
              <a:defRPr/>
            </a:pPr>
            <a:r>
              <a:rPr lang="en-US" sz="1500" b="1" spc="-75" dirty="0">
                <a:solidFill>
                  <a:prstClr val="white"/>
                </a:solidFill>
                <a:latin typeface="Corbel" panose="020B0503020204020204"/>
              </a:rPr>
              <a:t>Los </a:t>
            </a:r>
            <a:r>
              <a:rPr lang="en-US" sz="1500" b="1" spc="-75" dirty="0" err="1">
                <a:solidFill>
                  <a:prstClr val="white"/>
                </a:solidFill>
                <a:latin typeface="Corbel" panose="020B0503020204020204"/>
              </a:rPr>
              <a:t>programas</a:t>
            </a:r>
            <a:r>
              <a:rPr lang="en-US" sz="1500" b="1" spc="-75" dirty="0">
                <a:solidFill>
                  <a:prstClr val="white"/>
                </a:solidFill>
                <a:latin typeface="Corbel" panose="020B0503020204020204"/>
              </a:rPr>
              <a:t> de </a:t>
            </a:r>
            <a:r>
              <a:rPr lang="en-US" sz="1500" b="1" spc="-75" dirty="0" err="1">
                <a:solidFill>
                  <a:prstClr val="white"/>
                </a:solidFill>
                <a:latin typeface="Corbel" panose="020B0503020204020204"/>
              </a:rPr>
              <a:t>país</a:t>
            </a:r>
            <a:r>
              <a:rPr lang="en-US" sz="1500" b="1" spc="-75" dirty="0">
                <a:solidFill>
                  <a:prstClr val="white"/>
                </a:solidFill>
                <a:latin typeface="Corbel" panose="020B0503020204020204"/>
              </a:rPr>
              <a:t> y de </a:t>
            </a:r>
            <a:r>
              <a:rPr lang="en-US" sz="1500" b="1" spc="-75" dirty="0" err="1">
                <a:solidFill>
                  <a:prstClr val="white"/>
                </a:solidFill>
                <a:latin typeface="Corbel" panose="020B0503020204020204"/>
              </a:rPr>
              <a:t>entidades</a:t>
            </a:r>
            <a:r>
              <a:rPr lang="en-US" sz="1500" b="1" spc="-75" dirty="0">
                <a:solidFill>
                  <a:prstClr val="white"/>
                </a:solidFill>
                <a:latin typeface="Corbel" panose="020B0503020204020204"/>
              </a:rPr>
              <a:t> son la base que se </a:t>
            </a:r>
            <a:r>
              <a:rPr lang="en-US" sz="1500" b="1" spc="-75" dirty="0" err="1">
                <a:solidFill>
                  <a:prstClr val="white"/>
                </a:solidFill>
                <a:latin typeface="Corbel" panose="020B0503020204020204"/>
              </a:rPr>
              <a:t>convierte</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en</a:t>
            </a:r>
            <a:r>
              <a:rPr lang="en-US" sz="1500" b="1" spc="-75" dirty="0">
                <a:solidFill>
                  <a:prstClr val="white"/>
                </a:solidFill>
                <a:latin typeface="Corbel" panose="020B0503020204020204"/>
              </a:rPr>
              <a:t> </a:t>
            </a:r>
            <a:r>
              <a:rPr lang="en-US" sz="1500" b="1" spc="-75" dirty="0" err="1">
                <a:solidFill>
                  <a:prstClr val="white"/>
                </a:solidFill>
                <a:latin typeface="Corbel" panose="020B0503020204020204"/>
              </a:rPr>
              <a:t>propuestas</a:t>
            </a:r>
            <a:endParaRPr lang="en-CA" sz="1500" b="1" spc="-75" dirty="0">
              <a:solidFill>
                <a:prstClr val="white"/>
              </a:solidFill>
              <a:latin typeface="Corbel" panose="020B0503020204020204"/>
            </a:endParaRPr>
          </a:p>
        </p:txBody>
      </p:sp>
      <p:sp>
        <p:nvSpPr>
          <p:cNvPr id="2" name="Oval 1">
            <a:extLst>
              <a:ext uri="{FF2B5EF4-FFF2-40B4-BE49-F238E27FC236}">
                <a16:creationId xmlns:a16="http://schemas.microsoft.com/office/drawing/2014/main" id="{3AC552E2-A317-479F-8CAA-7670F9D0D9CA}"/>
              </a:ext>
            </a:extLst>
          </p:cNvPr>
          <p:cNvSpPr/>
          <p:nvPr/>
        </p:nvSpPr>
        <p:spPr>
          <a:xfrm>
            <a:off x="3778633" y="3383882"/>
            <a:ext cx="2682326" cy="1642604"/>
          </a:xfrm>
          <a:prstGeom prst="ellipse">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A" sz="1350"/>
          </a:p>
        </p:txBody>
      </p:sp>
    </p:spTree>
    <p:extLst>
      <p:ext uri="{BB962C8B-B14F-4D97-AF65-F5344CB8AC3E}">
        <p14:creationId xmlns:p14="http://schemas.microsoft.com/office/powerpoint/2010/main" val="3094690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raight Connector 2"/>
          <p:cNvSpPr/>
          <p:nvPr/>
        </p:nvSpPr>
        <p:spPr>
          <a:xfrm>
            <a:off x="514327" y="1731537"/>
            <a:ext cx="8154590" cy="0"/>
          </a:xfrm>
          <a:prstGeom prst="line">
            <a:avLst/>
          </a:prstGeom>
          <a:ln>
            <a:solidFill>
              <a:srgbClr val="1E6271"/>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 name="Freeform 3"/>
          <p:cNvSpPr/>
          <p:nvPr/>
        </p:nvSpPr>
        <p:spPr>
          <a:xfrm>
            <a:off x="514327" y="1925349"/>
            <a:ext cx="1630918" cy="1350449"/>
          </a:xfrm>
          <a:custGeom>
            <a:avLst/>
            <a:gdLst>
              <a:gd name="connsiteX0" fmla="*/ 0 w 1519097"/>
              <a:gd name="connsiteY0" fmla="*/ 0 h 1544261"/>
              <a:gd name="connsiteX1" fmla="*/ 1519097 w 1519097"/>
              <a:gd name="connsiteY1" fmla="*/ 0 h 1544261"/>
              <a:gd name="connsiteX2" fmla="*/ 1519097 w 1519097"/>
              <a:gd name="connsiteY2" fmla="*/ 1544261 h 1544261"/>
              <a:gd name="connsiteX3" fmla="*/ 0 w 1519097"/>
              <a:gd name="connsiteY3" fmla="*/ 1544261 h 1544261"/>
              <a:gd name="connsiteX4" fmla="*/ 0 w 1519097"/>
              <a:gd name="connsiteY4" fmla="*/ 0 h 1544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097" h="1544261">
                <a:moveTo>
                  <a:pt x="0" y="0"/>
                </a:moveTo>
                <a:lnTo>
                  <a:pt x="1519097" y="0"/>
                </a:lnTo>
                <a:lnTo>
                  <a:pt x="1519097" y="1544261"/>
                </a:lnTo>
                <a:lnTo>
                  <a:pt x="0" y="15442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ts val="1800"/>
              </a:spcAft>
            </a:pPr>
            <a:r>
              <a:rPr lang="es-ES_tradnl" sz="2000" b="1" dirty="0">
                <a:solidFill>
                  <a:srgbClr val="1E6271"/>
                </a:solidFill>
              </a:rPr>
              <a:t>¿Cuál es la oferta</a:t>
            </a:r>
            <a:r>
              <a:rPr lang="es-ES_tradnl" sz="2000" b="1" kern="1200" dirty="0">
                <a:solidFill>
                  <a:srgbClr val="1E6271"/>
                </a:solidFill>
              </a:rPr>
              <a:t>? </a:t>
            </a:r>
          </a:p>
        </p:txBody>
      </p:sp>
      <p:sp>
        <p:nvSpPr>
          <p:cNvPr id="7" name="Freeform 6"/>
          <p:cNvSpPr/>
          <p:nvPr/>
        </p:nvSpPr>
        <p:spPr>
          <a:xfrm>
            <a:off x="2267564" y="1755666"/>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Apoyo para el desarrollo de proyectos/programas</a:t>
            </a:r>
            <a:endParaRPr lang="es-ES_tradnl" sz="1800" kern="1200" dirty="0"/>
          </a:p>
        </p:txBody>
      </p:sp>
      <p:sp>
        <p:nvSpPr>
          <p:cNvPr id="8" name="Straight Connector 7"/>
          <p:cNvSpPr/>
          <p:nvPr/>
        </p:nvSpPr>
        <p:spPr>
          <a:xfrm>
            <a:off x="2145245" y="2238248"/>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9" name="Freeform 8"/>
          <p:cNvSpPr/>
          <p:nvPr/>
        </p:nvSpPr>
        <p:spPr>
          <a:xfrm>
            <a:off x="2267564" y="2262377"/>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sz="1800" kern="1200" dirty="0"/>
              <a:t>Especialmente proyectos de tamaño micro o pequeños</a:t>
            </a:r>
          </a:p>
        </p:txBody>
      </p:sp>
      <p:sp>
        <p:nvSpPr>
          <p:cNvPr id="10" name="Straight Connector 9"/>
          <p:cNvSpPr/>
          <p:nvPr/>
        </p:nvSpPr>
        <p:spPr>
          <a:xfrm>
            <a:off x="2145245" y="2744959"/>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11" name="Freeform 10"/>
          <p:cNvSpPr/>
          <p:nvPr/>
        </p:nvSpPr>
        <p:spPr>
          <a:xfrm>
            <a:off x="2267564" y="2769088"/>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n-US" dirty="0"/>
              <a:t>Hasta</a:t>
            </a:r>
            <a:r>
              <a:rPr lang="en-US" sz="1800" kern="1200" dirty="0"/>
              <a:t> USD 1.5M </a:t>
            </a:r>
            <a:r>
              <a:rPr lang="es-ES_tradnl" sz="1800" kern="1200" dirty="0"/>
              <a:t>por propuesta de preparación</a:t>
            </a:r>
          </a:p>
        </p:txBody>
      </p:sp>
      <p:sp>
        <p:nvSpPr>
          <p:cNvPr id="13" name="Straight Connector 12"/>
          <p:cNvSpPr/>
          <p:nvPr/>
        </p:nvSpPr>
        <p:spPr>
          <a:xfrm>
            <a:off x="514327" y="3275799"/>
            <a:ext cx="8154590" cy="0"/>
          </a:xfrm>
          <a:prstGeom prst="line">
            <a:avLst/>
          </a:prstGeom>
          <a:ln>
            <a:solidFill>
              <a:srgbClr val="1E6271"/>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Freeform 13"/>
          <p:cNvSpPr/>
          <p:nvPr/>
        </p:nvSpPr>
        <p:spPr>
          <a:xfrm>
            <a:off x="514327" y="3469611"/>
            <a:ext cx="1630918" cy="1350449"/>
          </a:xfrm>
          <a:custGeom>
            <a:avLst/>
            <a:gdLst>
              <a:gd name="connsiteX0" fmla="*/ 0 w 1519097"/>
              <a:gd name="connsiteY0" fmla="*/ 0 h 1544261"/>
              <a:gd name="connsiteX1" fmla="*/ 1519097 w 1519097"/>
              <a:gd name="connsiteY1" fmla="*/ 0 h 1544261"/>
              <a:gd name="connsiteX2" fmla="*/ 1519097 w 1519097"/>
              <a:gd name="connsiteY2" fmla="*/ 1544261 h 1544261"/>
              <a:gd name="connsiteX3" fmla="*/ 0 w 1519097"/>
              <a:gd name="connsiteY3" fmla="*/ 1544261 h 1544261"/>
              <a:gd name="connsiteX4" fmla="*/ 0 w 1519097"/>
              <a:gd name="connsiteY4" fmla="*/ 0 h 1544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097" h="1544261">
                <a:moveTo>
                  <a:pt x="0" y="0"/>
                </a:moveTo>
                <a:lnTo>
                  <a:pt x="1519097" y="0"/>
                </a:lnTo>
                <a:lnTo>
                  <a:pt x="1519097" y="1544261"/>
                </a:lnTo>
                <a:lnTo>
                  <a:pt x="0" y="15442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ts val="1800"/>
              </a:spcAft>
            </a:pPr>
            <a:r>
              <a:rPr lang="es-ES_tradnl" sz="2000" b="1" dirty="0">
                <a:solidFill>
                  <a:srgbClr val="1E6271"/>
                </a:solidFill>
              </a:rPr>
              <a:t>¿Cómo aplicar</a:t>
            </a:r>
            <a:r>
              <a:rPr lang="es-ES_tradnl" sz="2000" b="1" kern="1200" dirty="0">
                <a:solidFill>
                  <a:srgbClr val="1E6271"/>
                </a:solidFill>
              </a:rPr>
              <a:t>?</a:t>
            </a:r>
          </a:p>
        </p:txBody>
      </p:sp>
      <p:sp>
        <p:nvSpPr>
          <p:cNvPr id="15" name="Freeform 14"/>
          <p:cNvSpPr/>
          <p:nvPr/>
        </p:nvSpPr>
        <p:spPr>
          <a:xfrm>
            <a:off x="2267564" y="3299928"/>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Entidades Acreditadas, especialmente de acceso directo deben remitir la propuesta</a:t>
            </a:r>
            <a:endParaRPr lang="es-ES_tradnl" sz="1800" kern="1200" dirty="0"/>
          </a:p>
        </p:txBody>
      </p:sp>
      <p:sp>
        <p:nvSpPr>
          <p:cNvPr id="16" name="Straight Connector 15"/>
          <p:cNvSpPr/>
          <p:nvPr/>
        </p:nvSpPr>
        <p:spPr>
          <a:xfrm>
            <a:off x="2145245" y="3782510"/>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17" name="Freeform 16"/>
          <p:cNvSpPr/>
          <p:nvPr/>
        </p:nvSpPr>
        <p:spPr>
          <a:xfrm>
            <a:off x="2267564" y="3806639"/>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sz="1800" kern="1200" dirty="0"/>
              <a:t>Solicitud remitida junto a un concepto de programa/proyecto</a:t>
            </a:r>
          </a:p>
        </p:txBody>
      </p:sp>
      <p:sp>
        <p:nvSpPr>
          <p:cNvPr id="18" name="Straight Connector 17"/>
          <p:cNvSpPr/>
          <p:nvPr/>
        </p:nvSpPr>
        <p:spPr>
          <a:xfrm>
            <a:off x="2145245" y="4289220"/>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19" name="Freeform 18"/>
          <p:cNvSpPr/>
          <p:nvPr/>
        </p:nvSpPr>
        <p:spPr>
          <a:xfrm>
            <a:off x="2267564" y="4313349"/>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En conjunto con la nota de no-objeción por parte de la AND o Punto Focal</a:t>
            </a:r>
            <a:endParaRPr lang="es-ES_tradnl" sz="1800" kern="1200" dirty="0"/>
          </a:p>
        </p:txBody>
      </p:sp>
      <p:sp>
        <p:nvSpPr>
          <p:cNvPr id="21" name="Straight Connector 20"/>
          <p:cNvSpPr/>
          <p:nvPr/>
        </p:nvSpPr>
        <p:spPr>
          <a:xfrm>
            <a:off x="514327" y="4820060"/>
            <a:ext cx="8154590" cy="0"/>
          </a:xfrm>
          <a:prstGeom prst="line">
            <a:avLst/>
          </a:prstGeom>
          <a:ln>
            <a:solidFill>
              <a:srgbClr val="1E6271"/>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2" name="Freeform 21"/>
          <p:cNvSpPr/>
          <p:nvPr/>
        </p:nvSpPr>
        <p:spPr>
          <a:xfrm>
            <a:off x="514327" y="5013872"/>
            <a:ext cx="1630918" cy="1350449"/>
          </a:xfrm>
          <a:custGeom>
            <a:avLst/>
            <a:gdLst>
              <a:gd name="connsiteX0" fmla="*/ 0 w 1519097"/>
              <a:gd name="connsiteY0" fmla="*/ 0 h 1544261"/>
              <a:gd name="connsiteX1" fmla="*/ 1519097 w 1519097"/>
              <a:gd name="connsiteY1" fmla="*/ 0 h 1544261"/>
              <a:gd name="connsiteX2" fmla="*/ 1519097 w 1519097"/>
              <a:gd name="connsiteY2" fmla="*/ 1544261 h 1544261"/>
              <a:gd name="connsiteX3" fmla="*/ 0 w 1519097"/>
              <a:gd name="connsiteY3" fmla="*/ 1544261 h 1544261"/>
              <a:gd name="connsiteX4" fmla="*/ 0 w 1519097"/>
              <a:gd name="connsiteY4" fmla="*/ 0 h 1544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097" h="1544261">
                <a:moveTo>
                  <a:pt x="0" y="0"/>
                </a:moveTo>
                <a:lnTo>
                  <a:pt x="1519097" y="0"/>
                </a:lnTo>
                <a:lnTo>
                  <a:pt x="1519097" y="1544261"/>
                </a:lnTo>
                <a:lnTo>
                  <a:pt x="0" y="15442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ts val="1800"/>
              </a:spcAft>
            </a:pPr>
            <a:r>
              <a:rPr lang="es-ES_tradnl" sz="2000" b="1" dirty="0">
                <a:solidFill>
                  <a:srgbClr val="1E6271"/>
                </a:solidFill>
              </a:rPr>
              <a:t>¿Qué se evalúa</a:t>
            </a:r>
            <a:r>
              <a:rPr lang="es-ES_tradnl" sz="2000" b="1" kern="1200" dirty="0">
                <a:solidFill>
                  <a:srgbClr val="1E6271"/>
                </a:solidFill>
              </a:rPr>
              <a:t>?</a:t>
            </a:r>
          </a:p>
        </p:txBody>
      </p:sp>
      <p:sp>
        <p:nvSpPr>
          <p:cNvPr id="23" name="Freeform 22"/>
          <p:cNvSpPr/>
          <p:nvPr/>
        </p:nvSpPr>
        <p:spPr>
          <a:xfrm>
            <a:off x="2267564" y="4844189"/>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El Secretariado evalúa el concepto contra los criterios de inversión</a:t>
            </a:r>
            <a:endParaRPr lang="es-ES_tradnl" sz="1800" kern="1200" dirty="0"/>
          </a:p>
        </p:txBody>
      </p:sp>
      <p:sp>
        <p:nvSpPr>
          <p:cNvPr id="24" name="Straight Connector 23"/>
          <p:cNvSpPr/>
          <p:nvPr/>
        </p:nvSpPr>
        <p:spPr>
          <a:xfrm>
            <a:off x="2145245" y="5326771"/>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25" name="Freeform 24"/>
          <p:cNvSpPr/>
          <p:nvPr/>
        </p:nvSpPr>
        <p:spPr>
          <a:xfrm>
            <a:off x="2267564" y="5350900"/>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También evalúa la solicitud en vista de la justificación de las necesidades y políticas del Fondo</a:t>
            </a:r>
            <a:endParaRPr lang="es-ES_tradnl" sz="1800" kern="1200" dirty="0"/>
          </a:p>
        </p:txBody>
      </p:sp>
      <p:sp>
        <p:nvSpPr>
          <p:cNvPr id="26" name="Straight Connector 25"/>
          <p:cNvSpPr/>
          <p:nvPr/>
        </p:nvSpPr>
        <p:spPr>
          <a:xfrm>
            <a:off x="2145245" y="5833482"/>
            <a:ext cx="6523672" cy="0"/>
          </a:xfrm>
          <a:prstGeom prst="line">
            <a:avLst/>
          </a:prstGeom>
          <a:ln w="19050">
            <a:solidFill>
              <a:schemeClr val="bg1">
                <a:lumMod val="85000"/>
              </a:schemeClr>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27" name="Freeform 26"/>
          <p:cNvSpPr/>
          <p:nvPr/>
        </p:nvSpPr>
        <p:spPr>
          <a:xfrm>
            <a:off x="2267564" y="5857611"/>
            <a:ext cx="6401352" cy="482581"/>
          </a:xfrm>
          <a:custGeom>
            <a:avLst/>
            <a:gdLst>
              <a:gd name="connsiteX0" fmla="*/ 0 w 5962455"/>
              <a:gd name="connsiteY0" fmla="*/ 0 h 482581"/>
              <a:gd name="connsiteX1" fmla="*/ 5962455 w 5962455"/>
              <a:gd name="connsiteY1" fmla="*/ 0 h 482581"/>
              <a:gd name="connsiteX2" fmla="*/ 5962455 w 5962455"/>
              <a:gd name="connsiteY2" fmla="*/ 482581 h 482581"/>
              <a:gd name="connsiteX3" fmla="*/ 0 w 5962455"/>
              <a:gd name="connsiteY3" fmla="*/ 482581 h 482581"/>
              <a:gd name="connsiteX4" fmla="*/ 0 w 5962455"/>
              <a:gd name="connsiteY4" fmla="*/ 0 h 482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55" h="482581">
                <a:moveTo>
                  <a:pt x="0" y="0"/>
                </a:moveTo>
                <a:lnTo>
                  <a:pt x="5962455" y="0"/>
                </a:lnTo>
                <a:lnTo>
                  <a:pt x="5962455" y="482581"/>
                </a:lnTo>
                <a:lnTo>
                  <a:pt x="0" y="4825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a:lnSpc>
                <a:spcPct val="90000"/>
              </a:lnSpc>
              <a:spcBef>
                <a:spcPct val="0"/>
              </a:spcBef>
              <a:spcAft>
                <a:spcPts val="1800"/>
              </a:spcAft>
            </a:pPr>
            <a:r>
              <a:rPr lang="es-ES_tradnl" dirty="0"/>
              <a:t>El Director Ejecutivo del GCF aprueba las solicitudes</a:t>
            </a:r>
            <a:endParaRPr lang="es-ES_tradnl" sz="1800" kern="1200" dirty="0"/>
          </a:p>
        </p:txBody>
      </p:sp>
      <p:sp>
        <p:nvSpPr>
          <p:cNvPr id="28" name="Straight Connector 27"/>
          <p:cNvSpPr/>
          <p:nvPr/>
        </p:nvSpPr>
        <p:spPr>
          <a:xfrm>
            <a:off x="514327" y="6340190"/>
            <a:ext cx="8154590" cy="3"/>
          </a:xfrm>
          <a:prstGeom prst="line">
            <a:avLst/>
          </a:prstGeom>
          <a:ln>
            <a:solidFill>
              <a:srgbClr val="1E6271"/>
            </a:solidFill>
          </a:ln>
        </p:spPr>
        <p:style>
          <a:lnRef idx="2">
            <a:scrgbClr r="0" g="0" b="0"/>
          </a:lnRef>
          <a:fillRef idx="1">
            <a:schemeClr val="dk1">
              <a:hueOff val="0"/>
              <a:satOff val="0"/>
              <a:lumOff val="0"/>
              <a:alphaOff val="0"/>
            </a:schemeClr>
          </a:fillRef>
          <a:effectRef idx="0">
            <a:schemeClr val="dk1">
              <a:hueOff val="0"/>
              <a:satOff val="0"/>
              <a:lumOff val="0"/>
              <a:alphaOff val="0"/>
            </a:schemeClr>
          </a:effectRef>
          <a:fontRef idx="minor">
            <a:schemeClr val="tx1">
              <a:hueOff val="0"/>
              <a:satOff val="0"/>
              <a:lumOff val="0"/>
              <a:alphaOff val="0"/>
            </a:schemeClr>
          </a:fontRef>
        </p:style>
      </p:sp>
      <p:sp>
        <p:nvSpPr>
          <p:cNvPr id="6" name="Title 1"/>
          <p:cNvSpPr txBox="1">
            <a:spLocks/>
          </p:cNvSpPr>
          <p:nvPr/>
        </p:nvSpPr>
        <p:spPr>
          <a:xfrm>
            <a:off x="921981" y="881413"/>
            <a:ext cx="8082233" cy="710957"/>
          </a:xfrm>
          <a:prstGeom prst="rect">
            <a:avLst/>
          </a:prstGeom>
        </p:spPr>
        <p:txBody>
          <a:bodyPr>
            <a:normAutofit/>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r">
              <a:lnSpc>
                <a:spcPts val="3840"/>
              </a:lnSpc>
            </a:pPr>
            <a:r>
              <a:rPr lang="es-ES_tradnl" sz="2400" b="1" dirty="0"/>
              <a:t>Ventanilla para la preparación de proyectos (PPF)</a:t>
            </a:r>
          </a:p>
        </p:txBody>
      </p:sp>
    </p:spTree>
    <p:extLst>
      <p:ext uri="{BB962C8B-B14F-4D97-AF65-F5344CB8AC3E}">
        <p14:creationId xmlns:p14="http://schemas.microsoft.com/office/powerpoint/2010/main" val="75666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par>
                                <p:cTn id="60" presetID="10" presetClass="entr" presetSubtype="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par>
                                <p:cTn id="66" presetID="10" presetClass="entr" presetSubtype="0"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1" grpId="0"/>
      <p:bldP spid="14" grpId="0"/>
      <p:bldP spid="15" grpId="0"/>
      <p:bldP spid="17" grpId="0"/>
      <p:bldP spid="19" grpId="0"/>
      <p:bldP spid="22" grpId="0"/>
      <p:bldP spid="23" grpId="0"/>
      <p:bldP spid="25" grpId="0"/>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4299630" y="2132461"/>
            <a:ext cx="34234754"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tabLst>
                <a:tab pos="1143000" algn="l"/>
              </a:tabLst>
              <a:defRPr>
                <a:solidFill>
                  <a:schemeClr val="tx1"/>
                </a:solidFill>
                <a:latin typeface="Arial" panose="020B0604020202020204" pitchFamily="34" charset="0"/>
              </a:defRPr>
            </a:lvl1pPr>
            <a:lvl2pPr eaLnBrk="0" fontAlgn="base" hangingPunct="0">
              <a:spcBef>
                <a:spcPct val="0"/>
              </a:spcBef>
              <a:spcAft>
                <a:spcPct val="0"/>
              </a:spcAft>
              <a:tabLst>
                <a:tab pos="1143000" algn="l"/>
              </a:tabLst>
              <a:defRPr>
                <a:solidFill>
                  <a:schemeClr val="tx1"/>
                </a:solidFill>
                <a:latin typeface="Arial" panose="020B0604020202020204" pitchFamily="34" charset="0"/>
              </a:defRPr>
            </a:lvl2pPr>
            <a:lvl3pPr eaLnBrk="0" fontAlgn="base" hangingPunct="0">
              <a:spcBef>
                <a:spcPct val="0"/>
              </a:spcBef>
              <a:spcAft>
                <a:spcPct val="0"/>
              </a:spcAft>
              <a:tabLst>
                <a:tab pos="1143000" algn="l"/>
              </a:tabLst>
              <a:defRPr>
                <a:solidFill>
                  <a:schemeClr val="tx1"/>
                </a:solidFill>
                <a:latin typeface="Arial" panose="020B0604020202020204" pitchFamily="34" charset="0"/>
              </a:defRPr>
            </a:lvl3pPr>
            <a:lvl4pPr eaLnBrk="0" fontAlgn="base" hangingPunct="0">
              <a:spcBef>
                <a:spcPct val="0"/>
              </a:spcBef>
              <a:spcAft>
                <a:spcPct val="0"/>
              </a:spcAft>
              <a:tabLst>
                <a:tab pos="1143000" algn="l"/>
              </a:tabLst>
              <a:defRPr>
                <a:solidFill>
                  <a:schemeClr val="tx1"/>
                </a:solidFill>
                <a:latin typeface="Arial" panose="020B0604020202020204" pitchFamily="34" charset="0"/>
              </a:defRPr>
            </a:lvl4pPr>
            <a:lvl5pPr eaLnBrk="0" fontAlgn="base" hangingPunct="0">
              <a:spcBef>
                <a:spcPct val="0"/>
              </a:spcBef>
              <a:spcAft>
                <a:spcPct val="0"/>
              </a:spcAft>
              <a:tabLst>
                <a:tab pos="11430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Lst>
              <a:defRPr>
                <a:solidFill>
                  <a:schemeClr val="tx1"/>
                </a:solidFill>
                <a:latin typeface="Arial" panose="020B0604020202020204" pitchFamily="34" charset="0"/>
              </a:defRPr>
            </a:lvl9pPr>
          </a:lstStyle>
          <a:p>
            <a:pPr defTabSz="685800"/>
            <a:r>
              <a:rPr lang="en-GB" altLang="en-US" sz="825">
                <a:latin typeface="Calibri" panose="020F0502020204030204" pitchFamily="34" charset="0"/>
                <a:ea typeface="MS Mincho" charset="-128"/>
                <a:cs typeface="Times New Roman" panose="02020603050405020304" pitchFamily="18" charset="0"/>
              </a:rPr>
              <a:t> </a:t>
            </a:r>
            <a:endParaRPr lang="en-US" altLang="en-US" sz="450"/>
          </a:p>
          <a:p>
            <a:pPr defTabSz="685800"/>
            <a:r>
              <a:rPr lang="en-GB" altLang="en-US" sz="825">
                <a:latin typeface="Calibri" panose="020F0502020204030204" pitchFamily="34" charset="0"/>
                <a:ea typeface="MS Mincho" charset="-128"/>
                <a:cs typeface="Times New Roman" panose="02020603050405020304" pitchFamily="18" charset="0"/>
              </a:rPr>
              <a:t> </a:t>
            </a:r>
            <a:endParaRPr lang="en-US" altLang="en-US" sz="450"/>
          </a:p>
          <a:p>
            <a:pPr defTabSz="685800"/>
            <a:r>
              <a:rPr lang="en-GB" altLang="en-US" sz="1350"/>
              <a:t>	 </a:t>
            </a:r>
          </a:p>
        </p:txBody>
      </p:sp>
      <p:sp>
        <p:nvSpPr>
          <p:cNvPr id="5" name="Content Placeholder 2"/>
          <p:cNvSpPr txBox="1">
            <a:spLocks/>
          </p:cNvSpPr>
          <p:nvPr/>
        </p:nvSpPr>
        <p:spPr>
          <a:xfrm>
            <a:off x="560439" y="2252488"/>
            <a:ext cx="7683449" cy="391756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500" b="1" dirty="0" err="1">
                <a:solidFill>
                  <a:srgbClr val="0070C0"/>
                </a:solidFill>
              </a:rPr>
              <a:t>Características</a:t>
            </a:r>
            <a:r>
              <a:rPr lang="en-US" sz="1500" b="1" dirty="0">
                <a:solidFill>
                  <a:srgbClr val="0070C0"/>
                </a:solidFill>
              </a:rPr>
              <a:t> </a:t>
            </a:r>
            <a:r>
              <a:rPr lang="en-US" sz="1500" b="1" dirty="0" err="1">
                <a:solidFill>
                  <a:srgbClr val="0070C0"/>
                </a:solidFill>
              </a:rPr>
              <a:t>principales</a:t>
            </a:r>
            <a:r>
              <a:rPr lang="en-US" sz="1500" b="1" dirty="0">
                <a:solidFill>
                  <a:srgbClr val="0070C0"/>
                </a:solidFill>
              </a:rPr>
              <a:t>:</a:t>
            </a:r>
          </a:p>
          <a:p>
            <a:r>
              <a:rPr lang="en-US" sz="1500" dirty="0">
                <a:solidFill>
                  <a:srgbClr val="0070C0"/>
                </a:solidFill>
              </a:rPr>
              <a:t>“</a:t>
            </a:r>
            <a:r>
              <a:rPr lang="en-US" sz="1500" dirty="0" err="1">
                <a:solidFill>
                  <a:srgbClr val="0070C0"/>
                </a:solidFill>
              </a:rPr>
              <a:t>Especialmente</a:t>
            </a:r>
            <a:r>
              <a:rPr lang="en-US" sz="1500" dirty="0">
                <a:solidFill>
                  <a:srgbClr val="0070C0"/>
                </a:solidFill>
              </a:rPr>
              <a:t> para </a:t>
            </a:r>
            <a:r>
              <a:rPr lang="en-US" sz="1500" dirty="0" err="1">
                <a:solidFill>
                  <a:srgbClr val="0070C0"/>
                </a:solidFill>
              </a:rPr>
              <a:t>Entidades</a:t>
            </a:r>
            <a:r>
              <a:rPr lang="en-US" sz="1500" dirty="0">
                <a:solidFill>
                  <a:srgbClr val="0070C0"/>
                </a:solidFill>
              </a:rPr>
              <a:t> de </a:t>
            </a:r>
            <a:r>
              <a:rPr lang="en-US" sz="1500" dirty="0" err="1">
                <a:solidFill>
                  <a:srgbClr val="0070C0"/>
                </a:solidFill>
              </a:rPr>
              <a:t>Acceso</a:t>
            </a:r>
            <a:r>
              <a:rPr lang="en-US" sz="1500" dirty="0">
                <a:solidFill>
                  <a:srgbClr val="0070C0"/>
                </a:solidFill>
              </a:rPr>
              <a:t> </a:t>
            </a:r>
            <a:r>
              <a:rPr lang="en-US" sz="1500" dirty="0" err="1">
                <a:solidFill>
                  <a:srgbClr val="0070C0"/>
                </a:solidFill>
              </a:rPr>
              <a:t>Directo</a:t>
            </a:r>
            <a:r>
              <a:rPr lang="en-US" sz="1500" dirty="0">
                <a:solidFill>
                  <a:srgbClr val="0070C0"/>
                </a:solidFill>
              </a:rPr>
              <a:t> para </a:t>
            </a:r>
            <a:r>
              <a:rPr lang="en-US" sz="1500" dirty="0" err="1">
                <a:solidFill>
                  <a:srgbClr val="0070C0"/>
                </a:solidFill>
              </a:rPr>
              <a:t>proyectos</a:t>
            </a:r>
            <a:r>
              <a:rPr lang="en-US" sz="1500" dirty="0">
                <a:solidFill>
                  <a:srgbClr val="0070C0"/>
                </a:solidFill>
              </a:rPr>
              <a:t> micro y </a:t>
            </a:r>
            <a:r>
              <a:rPr lang="en-US" sz="1500" dirty="0" err="1">
                <a:solidFill>
                  <a:srgbClr val="0070C0"/>
                </a:solidFill>
              </a:rPr>
              <a:t>pequeños</a:t>
            </a:r>
            <a:r>
              <a:rPr lang="en-US" sz="1500" dirty="0">
                <a:solidFill>
                  <a:srgbClr val="0070C0"/>
                </a:solidFill>
              </a:rPr>
              <a:t>”</a:t>
            </a:r>
          </a:p>
          <a:p>
            <a:r>
              <a:rPr lang="en-US" sz="1500" dirty="0" err="1">
                <a:solidFill>
                  <a:srgbClr val="0070C0"/>
                </a:solidFill>
              </a:rPr>
              <a:t>Entidades</a:t>
            </a:r>
            <a:r>
              <a:rPr lang="en-US" sz="1500" dirty="0">
                <a:solidFill>
                  <a:srgbClr val="0070C0"/>
                </a:solidFill>
              </a:rPr>
              <a:t> </a:t>
            </a:r>
            <a:r>
              <a:rPr lang="en-US" sz="1500" dirty="0" err="1">
                <a:solidFill>
                  <a:srgbClr val="0070C0"/>
                </a:solidFill>
              </a:rPr>
              <a:t>Acreditadas</a:t>
            </a:r>
            <a:r>
              <a:rPr lang="en-US" sz="1500" dirty="0">
                <a:solidFill>
                  <a:srgbClr val="0070C0"/>
                </a:solidFill>
              </a:rPr>
              <a:t> </a:t>
            </a:r>
            <a:r>
              <a:rPr lang="en-US" sz="1500" dirty="0" err="1">
                <a:solidFill>
                  <a:srgbClr val="0070C0"/>
                </a:solidFill>
              </a:rPr>
              <a:t>deben</a:t>
            </a:r>
            <a:r>
              <a:rPr lang="en-US" sz="1500" dirty="0">
                <a:solidFill>
                  <a:srgbClr val="0070C0"/>
                </a:solidFill>
              </a:rPr>
              <a:t> </a:t>
            </a:r>
            <a:r>
              <a:rPr lang="en-US" sz="1500" dirty="0" err="1">
                <a:solidFill>
                  <a:srgbClr val="0070C0"/>
                </a:solidFill>
              </a:rPr>
              <a:t>enviar</a:t>
            </a:r>
            <a:r>
              <a:rPr lang="en-US" sz="1500" dirty="0">
                <a:solidFill>
                  <a:srgbClr val="0070C0"/>
                </a:solidFill>
              </a:rPr>
              <a:t> Carta de No </a:t>
            </a:r>
            <a:r>
              <a:rPr lang="en-US" sz="1500" dirty="0" err="1">
                <a:solidFill>
                  <a:srgbClr val="0070C0"/>
                </a:solidFill>
              </a:rPr>
              <a:t>Ojbeción</a:t>
            </a:r>
            <a:r>
              <a:rPr lang="en-US" sz="1500" dirty="0">
                <a:solidFill>
                  <a:srgbClr val="0070C0"/>
                </a:solidFill>
              </a:rPr>
              <a:t> de la AND</a:t>
            </a:r>
          </a:p>
          <a:p>
            <a:r>
              <a:rPr lang="en-US" sz="1500" dirty="0" err="1">
                <a:solidFill>
                  <a:srgbClr val="0070C0"/>
                </a:solidFill>
              </a:rPr>
              <a:t>Pasar</a:t>
            </a:r>
            <a:r>
              <a:rPr lang="en-US" sz="1500" dirty="0">
                <a:solidFill>
                  <a:srgbClr val="0070C0"/>
                </a:solidFill>
              </a:rPr>
              <a:t> de Nota de </a:t>
            </a:r>
            <a:r>
              <a:rPr lang="en-US" sz="1500" dirty="0" err="1">
                <a:solidFill>
                  <a:srgbClr val="0070C0"/>
                </a:solidFill>
              </a:rPr>
              <a:t>Concepto</a:t>
            </a:r>
            <a:r>
              <a:rPr lang="en-US" sz="1500" dirty="0">
                <a:solidFill>
                  <a:srgbClr val="0070C0"/>
                </a:solidFill>
              </a:rPr>
              <a:t> a </a:t>
            </a:r>
            <a:r>
              <a:rPr lang="en-US" sz="1500" dirty="0" err="1">
                <a:solidFill>
                  <a:srgbClr val="0070C0"/>
                </a:solidFill>
              </a:rPr>
              <a:t>Propuesta</a:t>
            </a:r>
            <a:r>
              <a:rPr lang="en-US" sz="1500" dirty="0">
                <a:solidFill>
                  <a:srgbClr val="0070C0"/>
                </a:solidFill>
              </a:rPr>
              <a:t> de </a:t>
            </a:r>
            <a:r>
              <a:rPr lang="en-US" sz="1500" dirty="0" err="1">
                <a:solidFill>
                  <a:srgbClr val="0070C0"/>
                </a:solidFill>
              </a:rPr>
              <a:t>Financiamiento</a:t>
            </a:r>
            <a:endParaRPr lang="en-US" sz="1500" dirty="0">
              <a:solidFill>
                <a:srgbClr val="0070C0"/>
              </a:solidFill>
            </a:endParaRPr>
          </a:p>
          <a:p>
            <a:r>
              <a:rPr lang="en-US" sz="1500" dirty="0">
                <a:solidFill>
                  <a:srgbClr val="0070C0"/>
                </a:solidFill>
              </a:rPr>
              <a:t>7 </a:t>
            </a:r>
            <a:r>
              <a:rPr lang="en-US" sz="1500" dirty="0" err="1">
                <a:solidFill>
                  <a:srgbClr val="0070C0"/>
                </a:solidFill>
              </a:rPr>
              <a:t>áreas</a:t>
            </a:r>
            <a:r>
              <a:rPr lang="en-US" sz="1500" dirty="0">
                <a:solidFill>
                  <a:srgbClr val="0070C0"/>
                </a:solidFill>
              </a:rPr>
              <a:t> </a:t>
            </a:r>
            <a:r>
              <a:rPr lang="en-US" sz="1500" dirty="0" err="1">
                <a:solidFill>
                  <a:srgbClr val="0070C0"/>
                </a:solidFill>
              </a:rPr>
              <a:t>focales</a:t>
            </a:r>
            <a:r>
              <a:rPr lang="en-US" sz="1500" dirty="0">
                <a:solidFill>
                  <a:srgbClr val="0070C0"/>
                </a:solidFill>
              </a:rPr>
              <a:t> de </a:t>
            </a:r>
            <a:r>
              <a:rPr lang="en-US" sz="1500" dirty="0" err="1">
                <a:solidFill>
                  <a:srgbClr val="0070C0"/>
                </a:solidFill>
              </a:rPr>
              <a:t>apoyo</a:t>
            </a:r>
            <a:r>
              <a:rPr lang="en-US" sz="1500" dirty="0">
                <a:solidFill>
                  <a:srgbClr val="0070C0"/>
                </a:solidFill>
              </a:rPr>
              <a:t> de PPF </a:t>
            </a:r>
          </a:p>
          <a:p>
            <a:pPr marL="0" indent="0">
              <a:buNone/>
            </a:pPr>
            <a:endParaRPr lang="en-US" sz="1500" b="1" dirty="0">
              <a:solidFill>
                <a:srgbClr val="0070C0"/>
              </a:solidFill>
            </a:endParaRPr>
          </a:p>
          <a:p>
            <a:pPr marL="0" indent="0">
              <a:buNone/>
            </a:pPr>
            <a:r>
              <a:rPr lang="en-US" sz="1500" b="1" dirty="0" err="1">
                <a:solidFill>
                  <a:srgbClr val="0070C0"/>
                </a:solidFill>
              </a:rPr>
              <a:t>Estrategias</a:t>
            </a:r>
            <a:r>
              <a:rPr lang="en-US" sz="1500" b="1" dirty="0">
                <a:solidFill>
                  <a:srgbClr val="0070C0"/>
                </a:solidFill>
              </a:rPr>
              <a:t>:</a:t>
            </a:r>
          </a:p>
          <a:p>
            <a:pPr>
              <a:buAutoNum type="arabicPeriod"/>
            </a:pPr>
            <a:r>
              <a:rPr lang="en-US" sz="1500" dirty="0" err="1">
                <a:solidFill>
                  <a:srgbClr val="0070C0"/>
                </a:solidFill>
              </a:rPr>
              <a:t>Financiamiento</a:t>
            </a:r>
            <a:r>
              <a:rPr lang="en-US" sz="1500" dirty="0">
                <a:solidFill>
                  <a:srgbClr val="0070C0"/>
                </a:solidFill>
              </a:rPr>
              <a:t> de solicitudes de PPF</a:t>
            </a:r>
          </a:p>
          <a:p>
            <a:pPr>
              <a:buAutoNum type="arabicPeriod"/>
            </a:pPr>
            <a:r>
              <a:rPr lang="en-US" sz="1500" dirty="0" err="1">
                <a:solidFill>
                  <a:srgbClr val="0070C0"/>
                </a:solidFill>
              </a:rPr>
              <a:t>Apoyo</a:t>
            </a:r>
            <a:r>
              <a:rPr lang="en-US" sz="1500" dirty="0">
                <a:solidFill>
                  <a:srgbClr val="0070C0"/>
                </a:solidFill>
              </a:rPr>
              <a:t> </a:t>
            </a:r>
            <a:r>
              <a:rPr lang="en-US" sz="1500" dirty="0" err="1">
                <a:solidFill>
                  <a:srgbClr val="0070C0"/>
                </a:solidFill>
              </a:rPr>
              <a:t>en</a:t>
            </a:r>
            <a:r>
              <a:rPr lang="en-US" sz="1500" dirty="0">
                <a:solidFill>
                  <a:srgbClr val="0070C0"/>
                </a:solidFill>
              </a:rPr>
              <a:t> </a:t>
            </a:r>
            <a:r>
              <a:rPr lang="en-US" sz="1500" dirty="0" err="1">
                <a:solidFill>
                  <a:srgbClr val="0070C0"/>
                </a:solidFill>
              </a:rPr>
              <a:t>etapas</a:t>
            </a:r>
            <a:r>
              <a:rPr lang="en-US" sz="1500" dirty="0">
                <a:solidFill>
                  <a:srgbClr val="0070C0"/>
                </a:solidFill>
              </a:rPr>
              <a:t> </a:t>
            </a:r>
            <a:r>
              <a:rPr lang="en-US" sz="1500" dirty="0" err="1">
                <a:solidFill>
                  <a:srgbClr val="0070C0"/>
                </a:solidFill>
              </a:rPr>
              <a:t>iniciales</a:t>
            </a:r>
            <a:r>
              <a:rPr lang="en-US" sz="1500" dirty="0">
                <a:solidFill>
                  <a:srgbClr val="0070C0"/>
                </a:solidFill>
              </a:rPr>
              <a:t> a EAD </a:t>
            </a:r>
            <a:r>
              <a:rPr lang="en-US" sz="1500" dirty="0" err="1">
                <a:solidFill>
                  <a:srgbClr val="0070C0"/>
                </a:solidFill>
              </a:rPr>
              <a:t>en</a:t>
            </a:r>
            <a:r>
              <a:rPr lang="en-US" sz="1500" dirty="0">
                <a:solidFill>
                  <a:srgbClr val="0070C0"/>
                </a:solidFill>
              </a:rPr>
              <a:t> </a:t>
            </a:r>
            <a:r>
              <a:rPr lang="en-US" sz="1500" dirty="0" err="1">
                <a:solidFill>
                  <a:srgbClr val="0070C0"/>
                </a:solidFill>
              </a:rPr>
              <a:t>diseño</a:t>
            </a:r>
            <a:r>
              <a:rPr lang="en-US" sz="1500" dirty="0">
                <a:solidFill>
                  <a:srgbClr val="0070C0"/>
                </a:solidFill>
              </a:rPr>
              <a:t> de </a:t>
            </a:r>
            <a:r>
              <a:rPr lang="en-US" sz="1500" dirty="0" err="1">
                <a:solidFill>
                  <a:srgbClr val="0070C0"/>
                </a:solidFill>
              </a:rPr>
              <a:t>Notas</a:t>
            </a:r>
            <a:r>
              <a:rPr lang="en-US" sz="1500" dirty="0">
                <a:solidFill>
                  <a:srgbClr val="0070C0"/>
                </a:solidFill>
              </a:rPr>
              <a:t> de </a:t>
            </a:r>
            <a:r>
              <a:rPr lang="en-US" sz="1500" dirty="0" err="1">
                <a:solidFill>
                  <a:srgbClr val="0070C0"/>
                </a:solidFill>
              </a:rPr>
              <a:t>Concepto</a:t>
            </a:r>
            <a:r>
              <a:rPr lang="en-US" sz="1500" dirty="0">
                <a:solidFill>
                  <a:srgbClr val="0070C0"/>
                </a:solidFill>
              </a:rPr>
              <a:t> y solicitudes de PPF</a:t>
            </a:r>
          </a:p>
          <a:p>
            <a:pPr>
              <a:buAutoNum type="arabicPeriod"/>
            </a:pPr>
            <a:r>
              <a:rPr lang="en-US" sz="1500" dirty="0" err="1">
                <a:solidFill>
                  <a:srgbClr val="0070C0"/>
                </a:solidFill>
              </a:rPr>
              <a:t>Capacitación</a:t>
            </a:r>
            <a:r>
              <a:rPr lang="en-US" sz="1500" dirty="0">
                <a:solidFill>
                  <a:srgbClr val="0070C0"/>
                </a:solidFill>
              </a:rPr>
              <a:t> </a:t>
            </a:r>
            <a:r>
              <a:rPr lang="en-US" sz="1500" dirty="0" err="1">
                <a:solidFill>
                  <a:srgbClr val="0070C0"/>
                </a:solidFill>
              </a:rPr>
              <a:t>temática</a:t>
            </a:r>
            <a:r>
              <a:rPr lang="en-US" sz="1500" dirty="0">
                <a:solidFill>
                  <a:srgbClr val="0070C0"/>
                </a:solidFill>
              </a:rPr>
              <a:t>/sectorial para EAD </a:t>
            </a:r>
            <a:r>
              <a:rPr lang="en-US" sz="1500" dirty="0" err="1">
                <a:solidFill>
                  <a:srgbClr val="0070C0"/>
                </a:solidFill>
              </a:rPr>
              <a:t>en</a:t>
            </a:r>
            <a:r>
              <a:rPr lang="en-US" sz="1500" dirty="0">
                <a:solidFill>
                  <a:srgbClr val="0070C0"/>
                </a:solidFill>
              </a:rPr>
              <a:t> </a:t>
            </a:r>
            <a:r>
              <a:rPr lang="en-US" sz="1500" dirty="0" err="1">
                <a:solidFill>
                  <a:srgbClr val="0070C0"/>
                </a:solidFill>
              </a:rPr>
              <a:t>diseño</a:t>
            </a:r>
            <a:r>
              <a:rPr lang="en-US" sz="1500" dirty="0">
                <a:solidFill>
                  <a:srgbClr val="0070C0"/>
                </a:solidFill>
              </a:rPr>
              <a:t> de </a:t>
            </a:r>
            <a:r>
              <a:rPr lang="en-US" sz="1500" dirty="0" err="1">
                <a:solidFill>
                  <a:srgbClr val="0070C0"/>
                </a:solidFill>
              </a:rPr>
              <a:t>notas</a:t>
            </a:r>
            <a:r>
              <a:rPr lang="en-US" sz="1500" dirty="0">
                <a:solidFill>
                  <a:srgbClr val="0070C0"/>
                </a:solidFill>
              </a:rPr>
              <a:t> de </a:t>
            </a:r>
            <a:r>
              <a:rPr lang="en-US" sz="1500" dirty="0" err="1">
                <a:solidFill>
                  <a:srgbClr val="0070C0"/>
                </a:solidFill>
              </a:rPr>
              <a:t>concepto</a:t>
            </a:r>
            <a:r>
              <a:rPr lang="en-US" sz="1500" dirty="0">
                <a:solidFill>
                  <a:srgbClr val="0070C0"/>
                </a:solidFill>
              </a:rPr>
              <a:t> y solicitudes PPF </a:t>
            </a:r>
            <a:r>
              <a:rPr lang="en-US" sz="1500" dirty="0" err="1">
                <a:solidFill>
                  <a:srgbClr val="0070C0"/>
                </a:solidFill>
              </a:rPr>
              <a:t>relevantes</a:t>
            </a:r>
            <a:r>
              <a:rPr lang="en-US" sz="1500" dirty="0">
                <a:solidFill>
                  <a:srgbClr val="0070C0"/>
                </a:solidFill>
              </a:rPr>
              <a:t> </a:t>
            </a:r>
          </a:p>
          <a:p>
            <a:pPr marL="0" indent="0" defTabSz="514350">
              <a:lnSpc>
                <a:spcPct val="90000"/>
              </a:lnSpc>
              <a:spcBef>
                <a:spcPts val="675"/>
              </a:spcBef>
              <a:spcAft>
                <a:spcPts val="113"/>
              </a:spcAft>
              <a:buClr>
                <a:srgbClr val="1E35A8"/>
              </a:buClr>
              <a:buSzPct val="100000"/>
              <a:buNone/>
              <a:defRPr/>
            </a:pPr>
            <a:endParaRPr lang="en-US" sz="1500" b="1" dirty="0">
              <a:solidFill>
                <a:srgbClr val="0070C0"/>
              </a:solidFill>
              <a:latin typeface="+mj-lt"/>
            </a:endParaRPr>
          </a:p>
        </p:txBody>
      </p:sp>
      <p:sp>
        <p:nvSpPr>
          <p:cNvPr id="6" name="TextBox 5">
            <a:extLst>
              <a:ext uri="{FF2B5EF4-FFF2-40B4-BE49-F238E27FC236}">
                <a16:creationId xmlns:a16="http://schemas.microsoft.com/office/drawing/2014/main" id="{95A89F39-12A4-4890-BABE-539EA99B160B}"/>
              </a:ext>
            </a:extLst>
          </p:cNvPr>
          <p:cNvSpPr txBox="1"/>
          <p:nvPr/>
        </p:nvSpPr>
        <p:spPr>
          <a:xfrm>
            <a:off x="2443163" y="1381415"/>
            <a:ext cx="5886640" cy="877163"/>
          </a:xfrm>
          <a:prstGeom prst="rect">
            <a:avLst/>
          </a:prstGeom>
          <a:noFill/>
        </p:spPr>
        <p:txBody>
          <a:bodyPr wrap="square" rtlCol="0">
            <a:spAutoFit/>
          </a:bodyPr>
          <a:lstStyle/>
          <a:p>
            <a:pPr algn="r"/>
            <a:r>
              <a:rPr lang="en-US" sz="2700" b="1" dirty="0" err="1"/>
              <a:t>Ventanilla</a:t>
            </a:r>
            <a:r>
              <a:rPr lang="en-US" sz="2700" b="1" dirty="0"/>
              <a:t> de </a:t>
            </a:r>
            <a:r>
              <a:rPr lang="en-US" sz="2700" b="1" dirty="0" err="1"/>
              <a:t>Preparción</a:t>
            </a:r>
            <a:r>
              <a:rPr lang="en-US" sz="2700" b="1" dirty="0"/>
              <a:t> de </a:t>
            </a:r>
            <a:r>
              <a:rPr lang="en-US" sz="2700" b="1" dirty="0" err="1"/>
              <a:t>Proyectos</a:t>
            </a:r>
            <a:endParaRPr lang="en-US" sz="2700" b="1" dirty="0"/>
          </a:p>
          <a:p>
            <a:pPr algn="r"/>
            <a:r>
              <a:rPr lang="en-US" sz="2400" i="1" dirty="0" err="1"/>
              <a:t>Elementos</a:t>
            </a:r>
            <a:r>
              <a:rPr lang="en-US" sz="2400" i="1" dirty="0"/>
              <a:t> clave</a:t>
            </a:r>
          </a:p>
        </p:txBody>
      </p:sp>
    </p:spTree>
    <p:extLst>
      <p:ext uri="{BB962C8B-B14F-4D97-AF65-F5344CB8AC3E}">
        <p14:creationId xmlns:p14="http://schemas.microsoft.com/office/powerpoint/2010/main" val="4160444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463" y="685815"/>
            <a:ext cx="6643924" cy="566632"/>
          </a:xfrm>
        </p:spPr>
        <p:txBody>
          <a:bodyPr>
            <a:noAutofit/>
          </a:bodyPr>
          <a:lstStyle/>
          <a:p>
            <a:pPr>
              <a:lnSpc>
                <a:spcPct val="90000"/>
              </a:lnSpc>
            </a:pPr>
            <a:r>
              <a:rPr lang="en-US" sz="2800" dirty="0" err="1"/>
              <a:t>Tamaño</a:t>
            </a:r>
            <a:r>
              <a:rPr lang="en-US" sz="2800" dirty="0"/>
              <a:t> de </a:t>
            </a:r>
            <a:r>
              <a:rPr lang="en-US" sz="2800" dirty="0" err="1"/>
              <a:t>proyectos</a:t>
            </a:r>
            <a:r>
              <a:rPr lang="en-US" sz="2800" dirty="0"/>
              <a:t>/</a:t>
            </a:r>
            <a:r>
              <a:rPr lang="en-US" sz="2800" dirty="0" err="1"/>
              <a:t>actividades</a:t>
            </a:r>
            <a:r>
              <a:rPr lang="en-US" sz="2800" dirty="0"/>
              <a:t> </a:t>
            </a:r>
            <a:r>
              <a:rPr lang="en-US" sz="2800" dirty="0" err="1"/>
              <a:t>dentro</a:t>
            </a:r>
            <a:r>
              <a:rPr lang="en-US" sz="2800" dirty="0"/>
              <a:t> de un </a:t>
            </a:r>
            <a:r>
              <a:rPr lang="en-US" sz="2800" dirty="0" err="1"/>
              <a:t>programa</a:t>
            </a:r>
            <a:endParaRPr lang="en-US" sz="2800" dirty="0"/>
          </a:p>
        </p:txBody>
      </p:sp>
      <p:sp>
        <p:nvSpPr>
          <p:cNvPr id="3" name="TextBox 2"/>
          <p:cNvSpPr txBox="1"/>
          <p:nvPr/>
        </p:nvSpPr>
        <p:spPr>
          <a:xfrm>
            <a:off x="1710798" y="5777586"/>
            <a:ext cx="6176733" cy="461665"/>
          </a:xfrm>
          <a:prstGeom prst="rect">
            <a:avLst/>
          </a:prstGeom>
          <a:noFill/>
        </p:spPr>
        <p:txBody>
          <a:bodyPr wrap="square" rtlCol="0">
            <a:spAutoFit/>
          </a:bodyPr>
          <a:lstStyle/>
          <a:p>
            <a:r>
              <a:rPr lang="en-US" sz="1200" dirty="0">
                <a:latin typeface="Corbel"/>
                <a:cs typeface="Corbel"/>
              </a:rPr>
              <a:t>* Al </a:t>
            </a:r>
            <a:r>
              <a:rPr lang="en-US" sz="1200" dirty="0" err="1">
                <a:latin typeface="Corbel"/>
                <a:cs typeface="Corbel"/>
              </a:rPr>
              <a:t>momento</a:t>
            </a:r>
            <a:r>
              <a:rPr lang="en-US" sz="1200" dirty="0">
                <a:latin typeface="Corbel"/>
                <a:cs typeface="Corbel"/>
              </a:rPr>
              <a:t> de la </a:t>
            </a:r>
            <a:r>
              <a:rPr lang="en-US" sz="1200" dirty="0" err="1">
                <a:latin typeface="Corbel"/>
                <a:cs typeface="Corbel"/>
              </a:rPr>
              <a:t>aplicación</a:t>
            </a:r>
            <a:r>
              <a:rPr lang="en-US" sz="1200" dirty="0">
                <a:latin typeface="Corbel"/>
                <a:cs typeface="Corbel"/>
              </a:rPr>
              <a:t>, </a:t>
            </a:r>
            <a:r>
              <a:rPr lang="en-US" sz="1200" dirty="0" err="1">
                <a:latin typeface="Corbel"/>
                <a:cs typeface="Corbel"/>
              </a:rPr>
              <a:t>independientemente</a:t>
            </a:r>
            <a:r>
              <a:rPr lang="en-US" sz="1200" dirty="0">
                <a:latin typeface="Corbel"/>
                <a:cs typeface="Corbel"/>
              </a:rPr>
              <a:t> de la </a:t>
            </a:r>
            <a:r>
              <a:rPr lang="en-US" sz="1200" dirty="0" err="1">
                <a:latin typeface="Corbel"/>
                <a:cs typeface="Corbel"/>
              </a:rPr>
              <a:t>porción</a:t>
            </a:r>
            <a:r>
              <a:rPr lang="en-US" sz="1200" dirty="0">
                <a:latin typeface="Corbel"/>
                <a:cs typeface="Corbel"/>
              </a:rPr>
              <a:t> que </a:t>
            </a:r>
            <a:r>
              <a:rPr lang="en-US" sz="1200" dirty="0" err="1">
                <a:latin typeface="Corbel"/>
                <a:cs typeface="Corbel"/>
              </a:rPr>
              <a:t>será</a:t>
            </a:r>
            <a:r>
              <a:rPr lang="en-US" sz="1200" dirty="0">
                <a:latin typeface="Corbel"/>
                <a:cs typeface="Corbel"/>
              </a:rPr>
              <a:t> </a:t>
            </a:r>
            <a:r>
              <a:rPr lang="en-US" sz="1200" dirty="0" err="1">
                <a:latin typeface="Corbel"/>
                <a:cs typeface="Corbel"/>
              </a:rPr>
              <a:t>financiada</a:t>
            </a:r>
            <a:r>
              <a:rPr lang="en-US" sz="1200" dirty="0">
                <a:latin typeface="Corbel"/>
                <a:cs typeface="Corbel"/>
              </a:rPr>
              <a:t> </a:t>
            </a:r>
            <a:r>
              <a:rPr lang="en-US" sz="1200" dirty="0" err="1">
                <a:latin typeface="Corbel"/>
                <a:cs typeface="Corbel"/>
              </a:rPr>
              <a:t>por</a:t>
            </a:r>
            <a:r>
              <a:rPr lang="en-US" sz="1200" dirty="0">
                <a:latin typeface="Corbel"/>
                <a:cs typeface="Corbel"/>
              </a:rPr>
              <a:t> el </a:t>
            </a:r>
            <a:r>
              <a:rPr lang="en-US" sz="1200" dirty="0" err="1">
                <a:latin typeface="Corbel"/>
                <a:cs typeface="Corbel"/>
              </a:rPr>
              <a:t>Fondo</a:t>
            </a:r>
            <a:r>
              <a:rPr lang="en-US" sz="1200" dirty="0">
                <a:latin typeface="Corbel"/>
                <a:cs typeface="Corbel"/>
              </a:rPr>
              <a:t> y </a:t>
            </a:r>
            <a:r>
              <a:rPr lang="en-US" sz="1200" dirty="0" err="1">
                <a:latin typeface="Corbel"/>
                <a:cs typeface="Corbel"/>
              </a:rPr>
              <a:t>si</a:t>
            </a:r>
            <a:r>
              <a:rPr lang="en-US" sz="1200" dirty="0">
                <a:latin typeface="Corbel"/>
                <a:cs typeface="Corbel"/>
              </a:rPr>
              <a:t> </a:t>
            </a:r>
            <a:r>
              <a:rPr lang="en-US" sz="1200" dirty="0" err="1">
                <a:latin typeface="Corbel"/>
                <a:cs typeface="Corbel"/>
              </a:rPr>
              <a:t>aplica</a:t>
            </a:r>
            <a:r>
              <a:rPr lang="en-US" sz="1200" dirty="0">
                <a:latin typeface="Corbel"/>
                <a:cs typeface="Corbel"/>
              </a:rPr>
              <a:t>, </a:t>
            </a:r>
            <a:r>
              <a:rPr lang="en-US" sz="1200" dirty="0" err="1">
                <a:latin typeface="Corbel"/>
                <a:cs typeface="Corbel"/>
              </a:rPr>
              <a:t>otros</a:t>
            </a:r>
            <a:r>
              <a:rPr lang="en-US" sz="1200" dirty="0">
                <a:latin typeface="Corbel"/>
                <a:cs typeface="Corbel"/>
              </a:rPr>
              <a:t> </a:t>
            </a:r>
            <a:r>
              <a:rPr lang="en-US" sz="1200" dirty="0" err="1">
                <a:latin typeface="Corbel"/>
                <a:cs typeface="Corbel"/>
              </a:rPr>
              <a:t>recursos</a:t>
            </a:r>
            <a:r>
              <a:rPr lang="en-US" sz="1200" dirty="0">
                <a:latin typeface="Corbel"/>
                <a:cs typeface="Corbel"/>
              </a:rPr>
              <a:t>, para un </a:t>
            </a:r>
            <a:r>
              <a:rPr lang="en-US" sz="1200" dirty="0" err="1">
                <a:latin typeface="Corbel"/>
                <a:cs typeface="Corbel"/>
              </a:rPr>
              <a:t>proyecto</a:t>
            </a:r>
            <a:r>
              <a:rPr lang="en-US" sz="1200" dirty="0">
                <a:latin typeface="Corbel"/>
                <a:cs typeface="Corbel"/>
              </a:rPr>
              <a:t> individual o </a:t>
            </a:r>
            <a:r>
              <a:rPr lang="en-US" sz="1200" dirty="0" err="1">
                <a:latin typeface="Corbel"/>
                <a:cs typeface="Corbel"/>
              </a:rPr>
              <a:t>actividad</a:t>
            </a:r>
            <a:r>
              <a:rPr lang="en-US" sz="1200" dirty="0">
                <a:latin typeface="Corbel"/>
                <a:cs typeface="Corbel"/>
              </a:rPr>
              <a:t> </a:t>
            </a:r>
            <a:r>
              <a:rPr lang="en-US" sz="1200" dirty="0" err="1">
                <a:latin typeface="Corbel"/>
                <a:cs typeface="Corbel"/>
              </a:rPr>
              <a:t>dentro</a:t>
            </a:r>
            <a:r>
              <a:rPr lang="en-US" sz="1200" dirty="0">
                <a:latin typeface="Corbel"/>
                <a:cs typeface="Corbel"/>
              </a:rPr>
              <a:t> de un </a:t>
            </a:r>
            <a:r>
              <a:rPr lang="en-US" sz="1200" dirty="0" err="1">
                <a:latin typeface="Corbel"/>
                <a:cs typeface="Corbel"/>
              </a:rPr>
              <a:t>programa</a:t>
            </a:r>
            <a:r>
              <a:rPr lang="en-US" sz="1200" dirty="0">
                <a:latin typeface="Corbel"/>
                <a:cs typeface="Corbel"/>
              </a:rPr>
              <a:t>.</a:t>
            </a:r>
          </a:p>
        </p:txBody>
      </p:sp>
      <p:sp>
        <p:nvSpPr>
          <p:cNvPr id="6" name="TextBox 5"/>
          <p:cNvSpPr txBox="1"/>
          <p:nvPr/>
        </p:nvSpPr>
        <p:spPr>
          <a:xfrm>
            <a:off x="8729730" y="6540728"/>
            <a:ext cx="285656" cy="215444"/>
          </a:xfrm>
          <a:prstGeom prst="rect">
            <a:avLst/>
          </a:prstGeom>
          <a:noFill/>
        </p:spPr>
        <p:txBody>
          <a:bodyPr wrap="none" rtlCol="0">
            <a:spAutoFit/>
          </a:bodyPr>
          <a:lstStyle/>
          <a:p>
            <a:r>
              <a:rPr lang="en-US" sz="800" dirty="0">
                <a:latin typeface="+mj-lt"/>
              </a:rPr>
              <a:t>16</a:t>
            </a:r>
          </a:p>
        </p:txBody>
      </p:sp>
      <p:pic>
        <p:nvPicPr>
          <p:cNvPr id="7" name="Picture 6" descr="info-Project_Sizes_white green.jpg"/>
          <p:cNvPicPr>
            <a:picLocks noChangeAspect="1"/>
          </p:cNvPicPr>
          <p:nvPr/>
        </p:nvPicPr>
        <p:blipFill rotWithShape="1">
          <a:blip r:embed="rId3">
            <a:extLst>
              <a:ext uri="{28A0092B-C50C-407E-A947-70E740481C1C}">
                <a14:useLocalDpi xmlns:a14="http://schemas.microsoft.com/office/drawing/2010/main" val="0"/>
              </a:ext>
            </a:extLst>
          </a:blip>
          <a:srcRect t="18395" b="11120"/>
          <a:stretch/>
        </p:blipFill>
        <p:spPr>
          <a:xfrm>
            <a:off x="704613" y="2398089"/>
            <a:ext cx="7734774" cy="3193143"/>
          </a:xfrm>
          <a:prstGeom prst="rect">
            <a:avLst/>
          </a:prstGeom>
        </p:spPr>
      </p:pic>
      <p:sp>
        <p:nvSpPr>
          <p:cNvPr id="8" name="Rectangle 7"/>
          <p:cNvSpPr/>
          <p:nvPr/>
        </p:nvSpPr>
        <p:spPr>
          <a:xfrm>
            <a:off x="1662418" y="1851417"/>
            <a:ext cx="2590774" cy="369332"/>
          </a:xfrm>
          <a:prstGeom prst="rect">
            <a:avLst/>
          </a:prstGeom>
        </p:spPr>
        <p:txBody>
          <a:bodyPr wrap="none">
            <a:spAutoFit/>
          </a:bodyPr>
          <a:lstStyle/>
          <a:p>
            <a:pPr>
              <a:defRPr/>
            </a:pPr>
            <a:r>
              <a:rPr lang="en-US" dirty="0" err="1">
                <a:latin typeface="Corbel"/>
                <a:cs typeface="Corbel"/>
              </a:rPr>
              <a:t>Costo</a:t>
            </a:r>
            <a:r>
              <a:rPr lang="en-US" dirty="0">
                <a:latin typeface="Corbel"/>
                <a:cs typeface="Corbel"/>
              </a:rPr>
              <a:t> total </a:t>
            </a:r>
            <a:r>
              <a:rPr lang="en-US" dirty="0" err="1">
                <a:latin typeface="Corbel"/>
                <a:cs typeface="Corbel"/>
              </a:rPr>
              <a:t>proyectado</a:t>
            </a:r>
            <a:r>
              <a:rPr lang="en-US" dirty="0">
                <a:latin typeface="Corbel"/>
                <a:cs typeface="Corbel"/>
              </a:rPr>
              <a:t>*</a:t>
            </a:r>
          </a:p>
        </p:txBody>
      </p:sp>
    </p:spTree>
    <p:extLst>
      <p:ext uri="{BB962C8B-B14F-4D97-AF65-F5344CB8AC3E}">
        <p14:creationId xmlns:p14="http://schemas.microsoft.com/office/powerpoint/2010/main" val="2390136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580198" y="1201073"/>
            <a:ext cx="6301148" cy="857250"/>
          </a:xfrm>
          <a:prstGeom prst="rect">
            <a:avLst/>
          </a:prstGeom>
        </p:spPr>
        <p:txBody>
          <a:bodyPr vert="horz" lIns="68580" tIns="34290" rIns="68580" bIns="34290" rtlCol="0" anchor="ctr">
            <a:normAutofit/>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r"/>
            <a:r>
              <a:rPr lang="en-US" sz="2700" b="1" dirty="0" err="1"/>
              <a:t>Áreas</a:t>
            </a:r>
            <a:r>
              <a:rPr lang="en-US" sz="2700" b="1" dirty="0"/>
              <a:t> </a:t>
            </a:r>
            <a:r>
              <a:rPr lang="en-US" sz="2700" b="1" dirty="0" err="1"/>
              <a:t>focales</a:t>
            </a:r>
            <a:r>
              <a:rPr lang="en-US" sz="2700" b="1" dirty="0"/>
              <a:t> de </a:t>
            </a:r>
            <a:r>
              <a:rPr lang="en-US" sz="2700" b="1" dirty="0" err="1"/>
              <a:t>apoyo</a:t>
            </a:r>
            <a:endParaRPr lang="en-US" sz="2700" b="1" dirty="0"/>
          </a:p>
        </p:txBody>
      </p:sp>
      <p:sp>
        <p:nvSpPr>
          <p:cNvPr id="54" name="Round Same Side Corner Rectangle 4"/>
          <p:cNvSpPr/>
          <p:nvPr/>
        </p:nvSpPr>
        <p:spPr>
          <a:xfrm>
            <a:off x="1349451" y="2316506"/>
            <a:ext cx="6231314" cy="273884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38" tIns="92869" rIns="185738" bIns="92869" numCol="1" spcCol="1270" anchor="ctr" anchorCtr="0">
            <a:noAutofit/>
          </a:bodyPr>
          <a:lstStyle/>
          <a:p>
            <a:pPr marL="0" lvl="1" defTabSz="533400">
              <a:lnSpc>
                <a:spcPct val="90000"/>
              </a:lnSpc>
              <a:spcBef>
                <a:spcPct val="0"/>
              </a:spcBef>
              <a:spcAft>
                <a:spcPts val="1350"/>
              </a:spcAft>
            </a:pPr>
            <a:endParaRPr lang="en-US" sz="2100" dirty="0"/>
          </a:p>
        </p:txBody>
      </p:sp>
      <p:grpSp>
        <p:nvGrpSpPr>
          <p:cNvPr id="11" name="Group 10"/>
          <p:cNvGrpSpPr/>
          <p:nvPr/>
        </p:nvGrpSpPr>
        <p:grpSpPr>
          <a:xfrm>
            <a:off x="1271706" y="1980658"/>
            <a:ext cx="6603564" cy="3894362"/>
            <a:chOff x="1675764" y="91958"/>
            <a:chExt cx="5398385" cy="580724"/>
          </a:xfrm>
        </p:grpSpPr>
        <p:sp>
          <p:nvSpPr>
            <p:cNvPr id="13" name="Round Same Side Corner Rectangle 12"/>
            <p:cNvSpPr/>
            <p:nvPr/>
          </p:nvSpPr>
          <p:spPr>
            <a:xfrm rot="5400000">
              <a:off x="4084595" y="-2316873"/>
              <a:ext cx="580724" cy="5398385"/>
            </a:xfrm>
            <a:prstGeom prst="rect">
              <a:avLst/>
            </a:prstGeom>
            <a:solidFill>
              <a:schemeClr val="bg2">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sz="1350" dirty="0"/>
            </a:p>
          </p:txBody>
        </p:sp>
        <p:sp>
          <p:nvSpPr>
            <p:cNvPr id="14" name="Round Same Side Corner Rectangle 4"/>
            <p:cNvSpPr/>
            <p:nvPr/>
          </p:nvSpPr>
          <p:spPr>
            <a:xfrm>
              <a:off x="1692717" y="128580"/>
              <a:ext cx="5129588" cy="51617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38" tIns="92869" rIns="185738" bIns="92869" numCol="1" spcCol="1270" anchor="ctr" anchorCtr="0">
              <a:noAutofit/>
            </a:bodyPr>
            <a:lstStyle/>
            <a:p>
              <a:pPr marL="685800" lvl="3" indent="-257175">
                <a:spcAft>
                  <a:spcPts val="450"/>
                </a:spcAft>
                <a:buClr>
                  <a:schemeClr val="tx2"/>
                </a:buClr>
                <a:buFont typeface="Arial"/>
                <a:buChar char="•"/>
              </a:pPr>
              <a:r>
                <a:rPr lang="en-US" dirty="0" err="1">
                  <a:solidFill>
                    <a:schemeClr val="tx1"/>
                  </a:solidFill>
                  <a:cs typeface="Corbel"/>
                </a:rPr>
                <a:t>Estudios</a:t>
              </a:r>
              <a:r>
                <a:rPr lang="en-US" dirty="0">
                  <a:solidFill>
                    <a:schemeClr val="tx1"/>
                  </a:solidFill>
                  <a:cs typeface="Corbel"/>
                </a:rPr>
                <a:t> de </a:t>
              </a:r>
              <a:r>
                <a:rPr lang="en-US" dirty="0" err="1">
                  <a:solidFill>
                    <a:schemeClr val="tx1"/>
                  </a:solidFill>
                  <a:cs typeface="Corbel"/>
                </a:rPr>
                <a:t>factibilidad</a:t>
              </a:r>
              <a:r>
                <a:rPr lang="en-US" dirty="0">
                  <a:solidFill>
                    <a:schemeClr val="tx1"/>
                  </a:solidFill>
                  <a:cs typeface="Corbel"/>
                </a:rPr>
                <a:t> y pre-</a:t>
              </a:r>
              <a:r>
                <a:rPr lang="en-US" dirty="0" err="1">
                  <a:solidFill>
                    <a:schemeClr val="tx1"/>
                  </a:solidFill>
                  <a:cs typeface="Corbel"/>
                </a:rPr>
                <a:t>factibilidad</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Evaluación</a:t>
              </a:r>
              <a:r>
                <a:rPr lang="en-US" dirty="0">
                  <a:solidFill>
                    <a:schemeClr val="tx1"/>
                  </a:solidFill>
                  <a:cs typeface="Corbel"/>
                </a:rPr>
                <a:t> </a:t>
              </a:r>
              <a:r>
                <a:rPr lang="en-US" dirty="0" err="1">
                  <a:solidFill>
                    <a:schemeClr val="tx1"/>
                  </a:solidFill>
                  <a:cs typeface="Corbel"/>
                </a:rPr>
                <a:t>ambiental</a:t>
              </a:r>
              <a:r>
                <a:rPr lang="en-US" dirty="0">
                  <a:solidFill>
                    <a:schemeClr val="tx1"/>
                  </a:solidFill>
                  <a:cs typeface="Corbel"/>
                </a:rPr>
                <a:t>, social y de </a:t>
              </a:r>
              <a:r>
                <a:rPr lang="en-US" dirty="0" err="1">
                  <a:solidFill>
                    <a:schemeClr val="tx1"/>
                  </a:solidFill>
                  <a:cs typeface="Corbel"/>
                </a:rPr>
                <a:t>género</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Evaluación</a:t>
              </a:r>
              <a:r>
                <a:rPr lang="en-US" dirty="0">
                  <a:solidFill>
                    <a:schemeClr val="tx1"/>
                  </a:solidFill>
                  <a:cs typeface="Corbel"/>
                </a:rPr>
                <a:t> de </a:t>
              </a:r>
              <a:r>
                <a:rPr lang="en-US" dirty="0" err="1">
                  <a:solidFill>
                    <a:schemeClr val="tx1"/>
                  </a:solidFill>
                  <a:cs typeface="Corbel"/>
                </a:rPr>
                <a:t>riesgos</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Identificación</a:t>
              </a:r>
              <a:r>
                <a:rPr lang="en-US" dirty="0">
                  <a:solidFill>
                    <a:schemeClr val="tx1"/>
                  </a:solidFill>
                  <a:cs typeface="Corbel"/>
                </a:rPr>
                <a:t> de </a:t>
              </a:r>
              <a:r>
                <a:rPr lang="en-US" dirty="0" err="1">
                  <a:solidFill>
                    <a:schemeClr val="tx1"/>
                  </a:solidFill>
                  <a:cs typeface="Corbel"/>
                </a:rPr>
                <a:t>indicadores</a:t>
              </a:r>
              <a:r>
                <a:rPr lang="en-US" dirty="0">
                  <a:solidFill>
                    <a:schemeClr val="tx1"/>
                  </a:solidFill>
                  <a:cs typeface="Corbel"/>
                </a:rPr>
                <a:t> de </a:t>
              </a:r>
              <a:r>
                <a:rPr lang="en-US" dirty="0" err="1">
                  <a:solidFill>
                    <a:schemeClr val="tx1"/>
                  </a:solidFill>
                  <a:cs typeface="Corbel"/>
                </a:rPr>
                <a:t>programa</a:t>
              </a:r>
              <a:r>
                <a:rPr lang="en-US" dirty="0">
                  <a:solidFill>
                    <a:schemeClr val="tx1"/>
                  </a:solidFill>
                  <a:cs typeface="Corbel"/>
                </a:rPr>
                <a:t> y </a:t>
              </a:r>
              <a:r>
                <a:rPr lang="en-US" dirty="0" err="1">
                  <a:solidFill>
                    <a:schemeClr val="tx1"/>
                  </a:solidFill>
                  <a:cs typeface="Corbel"/>
                </a:rPr>
                <a:t>proyecto</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Servicios</a:t>
              </a:r>
              <a:r>
                <a:rPr lang="en-US" dirty="0">
                  <a:solidFill>
                    <a:schemeClr val="tx1"/>
                  </a:solidFill>
                  <a:cs typeface="Corbel"/>
                </a:rPr>
                <a:t> </a:t>
              </a:r>
              <a:r>
                <a:rPr lang="en-US" dirty="0" err="1">
                  <a:solidFill>
                    <a:schemeClr val="tx1"/>
                  </a:solidFill>
                  <a:cs typeface="Corbel"/>
                </a:rPr>
                <a:t>contractuales</a:t>
              </a:r>
              <a:r>
                <a:rPr lang="en-US" dirty="0">
                  <a:solidFill>
                    <a:schemeClr val="tx1"/>
                  </a:solidFill>
                  <a:cs typeface="Corbel"/>
                </a:rPr>
                <a:t> </a:t>
              </a:r>
              <a:r>
                <a:rPr lang="en-US" dirty="0" err="1">
                  <a:solidFill>
                    <a:schemeClr val="tx1"/>
                  </a:solidFill>
                  <a:cs typeface="Corbel"/>
                </a:rPr>
                <a:t>previos</a:t>
              </a:r>
              <a:r>
                <a:rPr lang="en-US" dirty="0">
                  <a:solidFill>
                    <a:schemeClr val="tx1"/>
                  </a:solidFill>
                  <a:cs typeface="Corbel"/>
                </a:rPr>
                <a:t>, </a:t>
              </a:r>
              <a:r>
                <a:rPr lang="en-US" dirty="0" err="1">
                  <a:solidFill>
                    <a:schemeClr val="tx1"/>
                  </a:solidFill>
                  <a:cs typeface="Corbel"/>
                </a:rPr>
                <a:t>incluyendo</a:t>
              </a:r>
              <a:r>
                <a:rPr lang="en-US" dirty="0">
                  <a:solidFill>
                    <a:schemeClr val="tx1"/>
                  </a:solidFill>
                  <a:cs typeface="Corbel"/>
                </a:rPr>
                <a:t> la revision de </a:t>
              </a:r>
              <a:r>
                <a:rPr lang="en-US" dirty="0" err="1">
                  <a:solidFill>
                    <a:schemeClr val="tx1"/>
                  </a:solidFill>
                  <a:cs typeface="Corbel"/>
                </a:rPr>
                <a:t>documentos</a:t>
              </a:r>
              <a:r>
                <a:rPr lang="en-US" dirty="0">
                  <a:solidFill>
                    <a:schemeClr val="tx1"/>
                  </a:solidFill>
                  <a:cs typeface="Corbel"/>
                </a:rPr>
                <a:t> de </a:t>
              </a:r>
              <a:r>
                <a:rPr lang="en-US" dirty="0" err="1">
                  <a:solidFill>
                    <a:schemeClr val="tx1"/>
                  </a:solidFill>
                  <a:cs typeface="Corbel"/>
                </a:rPr>
                <a:t>licitación</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Servicios</a:t>
              </a:r>
              <a:r>
                <a:rPr lang="en-US" dirty="0">
                  <a:solidFill>
                    <a:schemeClr val="tx1"/>
                  </a:solidFill>
                  <a:cs typeface="Corbel"/>
                </a:rPr>
                <a:t> de </a:t>
              </a:r>
              <a:r>
                <a:rPr lang="en-US" dirty="0" err="1">
                  <a:solidFill>
                    <a:schemeClr val="tx1"/>
                  </a:solidFill>
                  <a:cs typeface="Corbel"/>
                </a:rPr>
                <a:t>consultoría</a:t>
              </a:r>
              <a:r>
                <a:rPr lang="en-US" dirty="0">
                  <a:solidFill>
                    <a:schemeClr val="tx1"/>
                  </a:solidFill>
                  <a:cs typeface="Corbel"/>
                </a:rPr>
                <a:t> y </a:t>
              </a:r>
              <a:r>
                <a:rPr lang="en-US" dirty="0" err="1">
                  <a:solidFill>
                    <a:schemeClr val="tx1"/>
                  </a:solidFill>
                  <a:cs typeface="Corbel"/>
                </a:rPr>
                <a:t>otros</a:t>
              </a:r>
              <a:r>
                <a:rPr lang="en-US" dirty="0">
                  <a:solidFill>
                    <a:schemeClr val="tx1"/>
                  </a:solidFill>
                  <a:cs typeface="Corbel"/>
                </a:rPr>
                <a:t> </a:t>
              </a:r>
              <a:r>
                <a:rPr lang="en-US" dirty="0" err="1">
                  <a:solidFill>
                    <a:schemeClr val="tx1"/>
                  </a:solidFill>
                  <a:cs typeface="Corbel"/>
                </a:rPr>
                <a:t>servicios</a:t>
              </a:r>
              <a:r>
                <a:rPr lang="en-US" dirty="0">
                  <a:solidFill>
                    <a:schemeClr val="tx1"/>
                  </a:solidFill>
                  <a:cs typeface="Corbel"/>
                </a:rPr>
                <a:t> para </a:t>
              </a:r>
              <a:r>
                <a:rPr lang="en-US" dirty="0" err="1">
                  <a:solidFill>
                    <a:schemeClr val="tx1"/>
                  </a:solidFill>
                  <a:cs typeface="Corbel"/>
                </a:rPr>
                <a:t>estructurar</a:t>
              </a:r>
              <a:r>
                <a:rPr lang="en-US" dirty="0">
                  <a:solidFill>
                    <a:schemeClr val="tx1"/>
                  </a:solidFill>
                  <a:cs typeface="Corbel"/>
                </a:rPr>
                <a:t> </a:t>
              </a:r>
              <a:r>
                <a:rPr lang="en-US" dirty="0" err="1">
                  <a:solidFill>
                    <a:schemeClr val="tx1"/>
                  </a:solidFill>
                  <a:cs typeface="Corbel"/>
                </a:rPr>
                <a:t>financiaramente</a:t>
              </a:r>
              <a:r>
                <a:rPr lang="en-US" dirty="0">
                  <a:solidFill>
                    <a:schemeClr val="tx1"/>
                  </a:solidFill>
                  <a:cs typeface="Corbel"/>
                </a:rPr>
                <a:t> la </a:t>
              </a:r>
              <a:r>
                <a:rPr lang="en-US" dirty="0" err="1">
                  <a:solidFill>
                    <a:schemeClr val="tx1"/>
                  </a:solidFill>
                  <a:cs typeface="Corbel"/>
                </a:rPr>
                <a:t>actividad</a:t>
              </a:r>
              <a:r>
                <a:rPr lang="en-US" dirty="0">
                  <a:solidFill>
                    <a:schemeClr val="tx1"/>
                  </a:solidFill>
                  <a:cs typeface="Corbel"/>
                </a:rPr>
                <a:t> </a:t>
              </a:r>
              <a:r>
                <a:rPr lang="en-US" dirty="0" err="1">
                  <a:solidFill>
                    <a:schemeClr val="tx1"/>
                  </a:solidFill>
                  <a:cs typeface="Corbel"/>
                </a:rPr>
                <a:t>propuesta</a:t>
              </a:r>
              <a:endParaRPr lang="en-US" dirty="0">
                <a:solidFill>
                  <a:schemeClr val="tx1"/>
                </a:solidFill>
                <a:cs typeface="Corbel"/>
              </a:endParaRPr>
            </a:p>
            <a:p>
              <a:pPr marL="685800" lvl="3" indent="-257175">
                <a:spcAft>
                  <a:spcPts val="450"/>
                </a:spcAft>
                <a:buClr>
                  <a:schemeClr val="tx2"/>
                </a:buClr>
                <a:buFont typeface="Arial"/>
                <a:buChar char="•"/>
              </a:pPr>
              <a:r>
                <a:rPr lang="en-US" dirty="0" err="1">
                  <a:solidFill>
                    <a:schemeClr val="tx1"/>
                  </a:solidFill>
                  <a:cs typeface="Corbel"/>
                </a:rPr>
                <a:t>Otras</a:t>
              </a:r>
              <a:r>
                <a:rPr lang="en-US" dirty="0">
                  <a:solidFill>
                    <a:schemeClr val="tx1"/>
                  </a:solidFill>
                  <a:cs typeface="Corbel"/>
                </a:rPr>
                <a:t> </a:t>
              </a:r>
              <a:r>
                <a:rPr lang="en-US" dirty="0" err="1">
                  <a:solidFill>
                    <a:schemeClr val="tx1"/>
                  </a:solidFill>
                  <a:cs typeface="Corbel"/>
                </a:rPr>
                <a:t>actividades</a:t>
              </a:r>
              <a:r>
                <a:rPr lang="en-US" dirty="0">
                  <a:solidFill>
                    <a:schemeClr val="tx1"/>
                  </a:solidFill>
                  <a:cs typeface="Corbel"/>
                </a:rPr>
                <a:t> </a:t>
              </a:r>
              <a:r>
                <a:rPr lang="en-US" dirty="0" err="1">
                  <a:solidFill>
                    <a:schemeClr val="tx1"/>
                  </a:solidFill>
                  <a:cs typeface="Corbel"/>
                </a:rPr>
                <a:t>preparatorias</a:t>
              </a:r>
              <a:r>
                <a:rPr lang="en-US" dirty="0">
                  <a:solidFill>
                    <a:schemeClr val="tx1"/>
                  </a:solidFill>
                  <a:cs typeface="Corbel"/>
                </a:rPr>
                <a:t> </a:t>
              </a:r>
              <a:r>
                <a:rPr lang="en-US" dirty="0" err="1">
                  <a:solidFill>
                    <a:schemeClr val="tx1"/>
                  </a:solidFill>
                  <a:cs typeface="Corbel"/>
                </a:rPr>
                <a:t>en</a:t>
              </a:r>
              <a:r>
                <a:rPr lang="en-US" dirty="0">
                  <a:solidFill>
                    <a:schemeClr val="tx1"/>
                  </a:solidFill>
                  <a:cs typeface="Corbel"/>
                </a:rPr>
                <a:t> </a:t>
              </a:r>
              <a:r>
                <a:rPr lang="en-US" dirty="0" err="1">
                  <a:solidFill>
                    <a:schemeClr val="tx1"/>
                  </a:solidFill>
                  <a:cs typeface="Corbel"/>
                </a:rPr>
                <a:t>caso</a:t>
              </a:r>
              <a:r>
                <a:rPr lang="en-US" dirty="0">
                  <a:solidFill>
                    <a:schemeClr val="tx1"/>
                  </a:solidFill>
                  <a:cs typeface="Corbel"/>
                </a:rPr>
                <a:t> de </a:t>
              </a:r>
              <a:r>
                <a:rPr lang="en-US" dirty="0" err="1">
                  <a:solidFill>
                    <a:schemeClr val="tx1"/>
                  </a:solidFill>
                  <a:cs typeface="Corbel"/>
                </a:rPr>
                <a:t>ser</a:t>
              </a:r>
              <a:r>
                <a:rPr lang="en-US" dirty="0">
                  <a:solidFill>
                    <a:schemeClr val="tx1"/>
                  </a:solidFill>
                  <a:cs typeface="Corbel"/>
                </a:rPr>
                <a:t> </a:t>
              </a:r>
              <a:r>
                <a:rPr lang="en-US" dirty="0" err="1">
                  <a:solidFill>
                    <a:schemeClr val="tx1"/>
                  </a:solidFill>
                  <a:cs typeface="Corbel"/>
                </a:rPr>
                <a:t>necesarias</a:t>
              </a:r>
              <a:r>
                <a:rPr lang="en-US" dirty="0">
                  <a:solidFill>
                    <a:schemeClr val="tx1"/>
                  </a:solidFill>
                  <a:cs typeface="Corbel"/>
                </a:rPr>
                <a:t> y con </a:t>
              </a:r>
              <a:r>
                <a:rPr lang="en-US" dirty="0" err="1">
                  <a:solidFill>
                    <a:schemeClr val="tx1"/>
                  </a:solidFill>
                  <a:cs typeface="Corbel"/>
                </a:rPr>
                <a:t>debida</a:t>
              </a:r>
              <a:r>
                <a:rPr lang="en-US" dirty="0">
                  <a:solidFill>
                    <a:schemeClr val="tx1"/>
                  </a:solidFill>
                  <a:cs typeface="Corbel"/>
                </a:rPr>
                <a:t> </a:t>
              </a:r>
              <a:r>
                <a:rPr lang="en-US" dirty="0" err="1">
                  <a:solidFill>
                    <a:schemeClr val="tx1"/>
                  </a:solidFill>
                  <a:cs typeface="Corbel"/>
                </a:rPr>
                <a:t>justificación</a:t>
              </a:r>
              <a:endParaRPr lang="en-US" dirty="0">
                <a:solidFill>
                  <a:schemeClr val="tx1"/>
                </a:solidFill>
                <a:cs typeface="Corbel"/>
              </a:endParaRPr>
            </a:p>
          </p:txBody>
        </p:sp>
      </p:grpSp>
    </p:spTree>
    <p:extLst>
      <p:ext uri="{BB962C8B-B14F-4D97-AF65-F5344CB8AC3E}">
        <p14:creationId xmlns:p14="http://schemas.microsoft.com/office/powerpoint/2010/main" val="2553054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clrChange>
              <a:clrFrom>
                <a:srgbClr val="FEFEFE"/>
              </a:clrFrom>
              <a:clrTo>
                <a:srgbClr val="FEFEFE">
                  <a:alpha val="0"/>
                </a:srgbClr>
              </a:clrTo>
            </a:clrChange>
            <a:alphaModFix amt="2000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751547" y="1891588"/>
            <a:ext cx="5901529" cy="3212645"/>
          </a:xfrm>
          <a:prstGeom prst="rect">
            <a:avLst/>
          </a:prstGeom>
        </p:spPr>
      </p:pic>
      <p:sp>
        <p:nvSpPr>
          <p:cNvPr id="7" name="Subtitle 2"/>
          <p:cNvSpPr txBox="1">
            <a:spLocks/>
          </p:cNvSpPr>
          <p:nvPr/>
        </p:nvSpPr>
        <p:spPr>
          <a:xfrm>
            <a:off x="7791450" y="6568229"/>
            <a:ext cx="1352550" cy="239258"/>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i="1" dirty="0">
                <a:solidFill>
                  <a:schemeClr val="tx1">
                    <a:lumMod val="95000"/>
                    <a:lumOff val="5000"/>
                  </a:schemeClr>
                </a:solidFill>
                <a:ea typeface="Corbel"/>
                <a:cs typeface="Corbel"/>
              </a:rPr>
              <a:t>As of 27 February 2018</a:t>
            </a:r>
          </a:p>
        </p:txBody>
      </p:sp>
      <p:sp>
        <p:nvSpPr>
          <p:cNvPr id="8" name="TextBox 7"/>
          <p:cNvSpPr txBox="1"/>
          <p:nvPr/>
        </p:nvSpPr>
        <p:spPr>
          <a:xfrm>
            <a:off x="1516595" y="3434383"/>
            <a:ext cx="1841521" cy="830997"/>
          </a:xfrm>
          <a:prstGeom prst="rect">
            <a:avLst/>
          </a:prstGeom>
          <a:noFill/>
        </p:spPr>
        <p:txBody>
          <a:bodyPr wrap="square" numCol="1" rtlCol="0">
            <a:spAutoFit/>
          </a:bodyPr>
          <a:lstStyle/>
          <a:p>
            <a:r>
              <a:rPr lang="en-US" sz="1600" b="1" dirty="0">
                <a:solidFill>
                  <a:srgbClr val="216977"/>
                </a:solidFill>
              </a:rPr>
              <a:t>AMÉRICA LATINA y EL CARIBE</a:t>
            </a:r>
          </a:p>
          <a:p>
            <a:pPr algn="ctr"/>
            <a:r>
              <a:rPr lang="en-US" sz="1600" dirty="0">
                <a:solidFill>
                  <a:srgbClr val="216977"/>
                </a:solidFill>
              </a:rPr>
              <a:t>9 </a:t>
            </a:r>
            <a:r>
              <a:rPr lang="en-US" sz="1600" dirty="0" err="1">
                <a:solidFill>
                  <a:srgbClr val="216977"/>
                </a:solidFill>
              </a:rPr>
              <a:t>paises</a:t>
            </a:r>
            <a:endParaRPr lang="en-US" sz="1600" dirty="0"/>
          </a:p>
        </p:txBody>
      </p:sp>
      <p:sp>
        <p:nvSpPr>
          <p:cNvPr id="9" name="TextBox 8"/>
          <p:cNvSpPr txBox="1"/>
          <p:nvPr/>
        </p:nvSpPr>
        <p:spPr>
          <a:xfrm>
            <a:off x="3445297" y="3385135"/>
            <a:ext cx="1201527" cy="584775"/>
          </a:xfrm>
          <a:prstGeom prst="rect">
            <a:avLst/>
          </a:prstGeom>
          <a:noFill/>
        </p:spPr>
        <p:txBody>
          <a:bodyPr wrap="square" numCol="1" rtlCol="0">
            <a:spAutoFit/>
          </a:bodyPr>
          <a:lstStyle/>
          <a:p>
            <a:pPr algn="ctr"/>
            <a:r>
              <a:rPr lang="en-US" sz="1600" b="1" dirty="0">
                <a:solidFill>
                  <a:srgbClr val="216977"/>
                </a:solidFill>
              </a:rPr>
              <a:t>AFRICA</a:t>
            </a:r>
          </a:p>
          <a:p>
            <a:pPr algn="ctr"/>
            <a:r>
              <a:rPr lang="en-US" sz="1600" dirty="0">
                <a:solidFill>
                  <a:srgbClr val="216977"/>
                </a:solidFill>
              </a:rPr>
              <a:t>17 </a:t>
            </a:r>
            <a:r>
              <a:rPr lang="en-US" sz="1600" dirty="0" err="1">
                <a:solidFill>
                  <a:srgbClr val="216977"/>
                </a:solidFill>
              </a:rPr>
              <a:t>paises</a:t>
            </a:r>
            <a:endParaRPr lang="en-US" sz="1600" dirty="0"/>
          </a:p>
        </p:txBody>
      </p:sp>
      <p:sp>
        <p:nvSpPr>
          <p:cNvPr id="10" name="TextBox 9"/>
          <p:cNvSpPr txBox="1"/>
          <p:nvPr/>
        </p:nvSpPr>
        <p:spPr>
          <a:xfrm>
            <a:off x="5403649" y="3399385"/>
            <a:ext cx="1425042" cy="830997"/>
          </a:xfrm>
          <a:prstGeom prst="rect">
            <a:avLst/>
          </a:prstGeom>
          <a:noFill/>
        </p:spPr>
        <p:txBody>
          <a:bodyPr wrap="square" numCol="1" rtlCol="0">
            <a:spAutoFit/>
          </a:bodyPr>
          <a:lstStyle/>
          <a:p>
            <a:pPr algn="r"/>
            <a:r>
              <a:rPr lang="en-US" sz="1600" b="1" dirty="0">
                <a:solidFill>
                  <a:srgbClr val="216977"/>
                </a:solidFill>
              </a:rPr>
              <a:t>ASIA-PACIFICO</a:t>
            </a:r>
          </a:p>
          <a:p>
            <a:pPr algn="ctr"/>
            <a:r>
              <a:rPr lang="en-US" sz="1600" dirty="0">
                <a:solidFill>
                  <a:srgbClr val="216977"/>
                </a:solidFill>
              </a:rPr>
              <a:t>16 </a:t>
            </a:r>
            <a:r>
              <a:rPr lang="en-US" sz="1600" dirty="0" err="1">
                <a:solidFill>
                  <a:srgbClr val="216977"/>
                </a:solidFill>
              </a:rPr>
              <a:t>paises</a:t>
            </a:r>
            <a:endParaRPr lang="en-US" sz="1600" dirty="0"/>
          </a:p>
        </p:txBody>
      </p:sp>
      <p:sp>
        <p:nvSpPr>
          <p:cNvPr id="11" name="TextBox 10"/>
          <p:cNvSpPr txBox="1"/>
          <p:nvPr/>
        </p:nvSpPr>
        <p:spPr>
          <a:xfrm>
            <a:off x="4099405" y="2446326"/>
            <a:ext cx="1834993" cy="830997"/>
          </a:xfrm>
          <a:prstGeom prst="rect">
            <a:avLst/>
          </a:prstGeom>
          <a:noFill/>
        </p:spPr>
        <p:txBody>
          <a:bodyPr wrap="square" numCol="1" rtlCol="0">
            <a:spAutoFit/>
          </a:bodyPr>
          <a:lstStyle/>
          <a:p>
            <a:pPr algn="ctr"/>
            <a:r>
              <a:rPr lang="en-US" sz="1600" b="1" dirty="0">
                <a:solidFill>
                  <a:srgbClr val="216977"/>
                </a:solidFill>
              </a:rPr>
              <a:t>EUROPA DEL ESTE</a:t>
            </a:r>
          </a:p>
          <a:p>
            <a:pPr algn="ctr"/>
            <a:r>
              <a:rPr lang="en-US" sz="1600" dirty="0">
                <a:solidFill>
                  <a:srgbClr val="216977"/>
                </a:solidFill>
              </a:rPr>
              <a:t>1 </a:t>
            </a:r>
            <a:r>
              <a:rPr lang="en-US" sz="1600" dirty="0" err="1">
                <a:solidFill>
                  <a:srgbClr val="216977"/>
                </a:solidFill>
              </a:rPr>
              <a:t>pais</a:t>
            </a:r>
            <a:endParaRPr lang="en-GB" sz="1600" dirty="0"/>
          </a:p>
        </p:txBody>
      </p:sp>
      <p:sp>
        <p:nvSpPr>
          <p:cNvPr id="13" name="TextBox 12"/>
          <p:cNvSpPr txBox="1"/>
          <p:nvPr/>
        </p:nvSpPr>
        <p:spPr>
          <a:xfrm>
            <a:off x="1358900" y="534592"/>
            <a:ext cx="7483914" cy="984885"/>
          </a:xfrm>
          <a:prstGeom prst="rect">
            <a:avLst/>
          </a:prstGeom>
          <a:noFill/>
        </p:spPr>
        <p:txBody>
          <a:bodyPr wrap="square" rtlCol="0">
            <a:spAutoFit/>
          </a:bodyPr>
          <a:lstStyle/>
          <a:p>
            <a:pPr algn="r"/>
            <a:r>
              <a:rPr lang="es-CO" sz="2900" b="1" dirty="0">
                <a:solidFill>
                  <a:schemeClr val="tx1">
                    <a:lumMod val="75000"/>
                    <a:lumOff val="25000"/>
                  </a:schemeClr>
                </a:solidFill>
              </a:rPr>
              <a:t>Ventanilla para la preparación de proyectos</a:t>
            </a:r>
            <a:endParaRPr lang="es-CO" sz="2900" b="1" dirty="0">
              <a:solidFill>
                <a:schemeClr val="accent3"/>
              </a:solidFill>
            </a:endParaRPr>
          </a:p>
          <a:p>
            <a:pPr algn="r"/>
            <a:r>
              <a:rPr lang="es-CO" sz="2800" b="1" dirty="0"/>
              <a:t>45 propuestas de 43 países</a:t>
            </a:r>
            <a:r>
              <a:rPr lang="es-CO" sz="1600" b="1" dirty="0"/>
              <a:t> </a:t>
            </a:r>
            <a:r>
              <a:rPr lang="es-CO" sz="1600" i="1" dirty="0"/>
              <a:t>(</a:t>
            </a:r>
            <a:r>
              <a:rPr lang="es-CO" sz="1600" i="1" dirty="0" err="1"/>
              <a:t>with</a:t>
            </a:r>
            <a:r>
              <a:rPr lang="es-CO" sz="1600" i="1" dirty="0"/>
              <a:t> No </a:t>
            </a:r>
            <a:r>
              <a:rPr lang="es-CO" sz="1600" i="1" dirty="0" err="1"/>
              <a:t>Objection</a:t>
            </a:r>
            <a:r>
              <a:rPr lang="es-CO" sz="1600" i="1" dirty="0"/>
              <a:t> </a:t>
            </a:r>
            <a:r>
              <a:rPr lang="es-CO" sz="1600" i="1" dirty="0" err="1"/>
              <a:t>Letters</a:t>
            </a:r>
            <a:r>
              <a:rPr lang="es-CO" sz="1600" i="1" dirty="0"/>
              <a:t>)</a:t>
            </a:r>
            <a:endParaRPr lang="es-CO" sz="2800" i="1" dirty="0"/>
          </a:p>
        </p:txBody>
      </p:sp>
      <p:sp>
        <p:nvSpPr>
          <p:cNvPr id="12" name="Rectangle: Diagonal Corners Rounded 11"/>
          <p:cNvSpPr/>
          <p:nvPr/>
        </p:nvSpPr>
        <p:spPr>
          <a:xfrm>
            <a:off x="3520917" y="4991100"/>
            <a:ext cx="2086281" cy="1408137"/>
          </a:xfrm>
          <a:prstGeom prst="round2DiagRect">
            <a:avLst>
              <a:gd name="adj1" fmla="val 16667"/>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19 </a:t>
            </a:r>
            <a:r>
              <a:rPr lang="en-US" sz="2000" b="1" dirty="0" err="1">
                <a:solidFill>
                  <a:schemeClr val="tx1"/>
                </a:solidFill>
              </a:rPr>
              <a:t>propuestas</a:t>
            </a:r>
            <a:r>
              <a:rPr lang="en-US" sz="2000" b="1" dirty="0">
                <a:solidFill>
                  <a:schemeClr val="tx1"/>
                </a:solidFill>
              </a:rPr>
              <a:t> de </a:t>
            </a:r>
            <a:r>
              <a:rPr lang="en-US" sz="2000" b="1" dirty="0" err="1">
                <a:solidFill>
                  <a:schemeClr val="tx1"/>
                </a:solidFill>
              </a:rPr>
              <a:t>Entidades</a:t>
            </a:r>
            <a:r>
              <a:rPr lang="en-US" sz="2000" b="1" dirty="0">
                <a:solidFill>
                  <a:schemeClr val="tx1"/>
                </a:solidFill>
              </a:rPr>
              <a:t> de </a:t>
            </a:r>
            <a:r>
              <a:rPr lang="en-US" sz="2000" b="1" dirty="0" err="1">
                <a:solidFill>
                  <a:schemeClr val="tx1"/>
                </a:solidFill>
              </a:rPr>
              <a:t>Acceso</a:t>
            </a:r>
            <a:r>
              <a:rPr lang="en-US" sz="2000" b="1" dirty="0">
                <a:solidFill>
                  <a:schemeClr val="tx1"/>
                </a:solidFill>
              </a:rPr>
              <a:t> </a:t>
            </a:r>
            <a:r>
              <a:rPr lang="en-US" sz="2000" b="1" dirty="0" err="1">
                <a:solidFill>
                  <a:schemeClr val="tx1"/>
                </a:solidFill>
              </a:rPr>
              <a:t>Directo</a:t>
            </a:r>
            <a:r>
              <a:rPr lang="en-US" sz="2000" b="1" dirty="0">
                <a:solidFill>
                  <a:schemeClr val="tx1"/>
                </a:solidFill>
              </a:rPr>
              <a:t> (DAEs)</a:t>
            </a:r>
          </a:p>
        </p:txBody>
      </p:sp>
      <p:sp>
        <p:nvSpPr>
          <p:cNvPr id="16" name="Rectangle: Diagonal Corners Rounded 15">
            <a:extLst>
              <a:ext uri="{FF2B5EF4-FFF2-40B4-BE49-F238E27FC236}">
                <a16:creationId xmlns:a16="http://schemas.microsoft.com/office/drawing/2014/main" id="{A46C6FE5-22EE-43B8-9403-84E29EA65987}"/>
              </a:ext>
            </a:extLst>
          </p:cNvPr>
          <p:cNvSpPr/>
          <p:nvPr/>
        </p:nvSpPr>
        <p:spPr>
          <a:xfrm>
            <a:off x="5748231" y="4991099"/>
            <a:ext cx="2160919" cy="1408137"/>
          </a:xfrm>
          <a:prstGeom prst="round2DiagRect">
            <a:avLst>
              <a:gd name="adj1" fmla="val 16667"/>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solidFill>
                  <a:schemeClr val="tx1"/>
                </a:solidFill>
              </a:rPr>
              <a:t>15 </a:t>
            </a:r>
            <a:r>
              <a:rPr lang="en-US" sz="2200" b="1" dirty="0" err="1">
                <a:solidFill>
                  <a:schemeClr val="tx1"/>
                </a:solidFill>
              </a:rPr>
              <a:t>propuestas</a:t>
            </a:r>
            <a:r>
              <a:rPr lang="en-US" sz="2200" b="1" dirty="0">
                <a:solidFill>
                  <a:schemeClr val="tx1"/>
                </a:solidFill>
              </a:rPr>
              <a:t> de LDCs</a:t>
            </a:r>
          </a:p>
        </p:txBody>
      </p:sp>
      <p:sp>
        <p:nvSpPr>
          <p:cNvPr id="14" name="Rectangle: Diagonal Corners Rounded 13">
            <a:extLst>
              <a:ext uri="{FF2B5EF4-FFF2-40B4-BE49-F238E27FC236}">
                <a16:creationId xmlns:a16="http://schemas.microsoft.com/office/drawing/2014/main" id="{7FB07F4D-F3B9-43FF-A33E-D3D55682053A}"/>
              </a:ext>
            </a:extLst>
          </p:cNvPr>
          <p:cNvSpPr/>
          <p:nvPr/>
        </p:nvSpPr>
        <p:spPr>
          <a:xfrm>
            <a:off x="1218965" y="4991100"/>
            <a:ext cx="2160919" cy="1418768"/>
          </a:xfrm>
          <a:prstGeom prst="round2DiagRect">
            <a:avLst>
              <a:gd name="adj1" fmla="val 16667"/>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solidFill>
                  <a:schemeClr val="tx1"/>
                </a:solidFill>
              </a:rPr>
              <a:t>5 </a:t>
            </a:r>
            <a:r>
              <a:rPr lang="en-US" sz="2200" b="1" dirty="0" err="1">
                <a:solidFill>
                  <a:schemeClr val="tx1"/>
                </a:solidFill>
              </a:rPr>
              <a:t>propuestas</a:t>
            </a:r>
            <a:r>
              <a:rPr lang="en-US" sz="2200" b="1" dirty="0">
                <a:solidFill>
                  <a:schemeClr val="tx1"/>
                </a:solidFill>
              </a:rPr>
              <a:t> </a:t>
            </a:r>
            <a:r>
              <a:rPr lang="en-US" sz="2200" b="1" dirty="0" err="1">
                <a:solidFill>
                  <a:schemeClr val="tx1"/>
                </a:solidFill>
              </a:rPr>
              <a:t>aprobadas</a:t>
            </a:r>
            <a:r>
              <a:rPr lang="en-US" sz="2200" b="1" dirty="0">
                <a:solidFill>
                  <a:schemeClr val="tx1"/>
                </a:solidFill>
              </a:rPr>
              <a:t> </a:t>
            </a:r>
            <a:r>
              <a:rPr lang="en-US" sz="2200" b="1" dirty="0" err="1">
                <a:solidFill>
                  <a:schemeClr val="tx1"/>
                </a:solidFill>
              </a:rPr>
              <a:t>por</a:t>
            </a:r>
            <a:r>
              <a:rPr lang="en-US" sz="2200" b="1" dirty="0">
                <a:solidFill>
                  <a:schemeClr val="tx1"/>
                </a:solidFill>
              </a:rPr>
              <a:t> 3.76M USD</a:t>
            </a:r>
          </a:p>
        </p:txBody>
      </p:sp>
      <p:sp>
        <p:nvSpPr>
          <p:cNvPr id="15" name="TextBox 14">
            <a:extLst>
              <a:ext uri="{FF2B5EF4-FFF2-40B4-BE49-F238E27FC236}">
                <a16:creationId xmlns:a16="http://schemas.microsoft.com/office/drawing/2014/main" id="{77CA8A67-DB5B-4E5B-928C-5A33498134EE}"/>
              </a:ext>
            </a:extLst>
          </p:cNvPr>
          <p:cNvSpPr txBox="1"/>
          <p:nvPr/>
        </p:nvSpPr>
        <p:spPr>
          <a:xfrm>
            <a:off x="904796" y="4296563"/>
            <a:ext cx="7938018" cy="461665"/>
          </a:xfrm>
          <a:prstGeom prst="rect">
            <a:avLst/>
          </a:prstGeom>
          <a:noFill/>
        </p:spPr>
        <p:txBody>
          <a:bodyPr wrap="square" rtlCol="0">
            <a:spAutoFit/>
          </a:bodyPr>
          <a:lstStyle/>
          <a:p>
            <a:r>
              <a:rPr lang="en-US" sz="1200" dirty="0">
                <a:solidFill>
                  <a:srgbClr val="FF0000"/>
                </a:solidFill>
              </a:rPr>
              <a:t>LA </a:t>
            </a:r>
            <a:r>
              <a:rPr lang="en-US" sz="1200" dirty="0" err="1">
                <a:solidFill>
                  <a:srgbClr val="FF0000"/>
                </a:solidFill>
              </a:rPr>
              <a:t>enviados</a:t>
            </a:r>
            <a:r>
              <a:rPr lang="en-US" sz="1200" dirty="0">
                <a:solidFill>
                  <a:srgbClr val="FF0000"/>
                </a:solidFill>
              </a:rPr>
              <a:t>: 12 </a:t>
            </a:r>
            <a:r>
              <a:rPr lang="en-US" sz="1200" dirty="0" err="1">
                <a:solidFill>
                  <a:srgbClr val="FF0000"/>
                </a:solidFill>
              </a:rPr>
              <a:t>propuestas</a:t>
            </a:r>
            <a:r>
              <a:rPr lang="en-US" sz="1200" dirty="0">
                <a:solidFill>
                  <a:srgbClr val="FF0000"/>
                </a:solidFill>
              </a:rPr>
              <a:t> (USD 8,371,719)</a:t>
            </a:r>
          </a:p>
          <a:p>
            <a:r>
              <a:rPr lang="en-US" sz="1200" dirty="0">
                <a:solidFill>
                  <a:srgbClr val="FF0000"/>
                </a:solidFill>
              </a:rPr>
              <a:t>Total LA </a:t>
            </a:r>
            <a:r>
              <a:rPr lang="en-US" sz="1200" dirty="0" err="1">
                <a:solidFill>
                  <a:srgbClr val="FF0000"/>
                </a:solidFill>
              </a:rPr>
              <a:t>aprobados</a:t>
            </a:r>
            <a:r>
              <a:rPr lang="en-US" sz="1200" dirty="0">
                <a:solidFill>
                  <a:srgbClr val="FF0000"/>
                </a:solidFill>
              </a:rPr>
              <a:t>: 1 </a:t>
            </a:r>
            <a:r>
              <a:rPr lang="en-US" sz="1200" dirty="0" err="1">
                <a:solidFill>
                  <a:srgbClr val="FF0000"/>
                </a:solidFill>
              </a:rPr>
              <a:t>propuesta</a:t>
            </a:r>
            <a:r>
              <a:rPr lang="en-US" sz="1200" dirty="0">
                <a:solidFill>
                  <a:srgbClr val="FF0000"/>
                </a:solidFill>
              </a:rPr>
              <a:t> (USD 1,415,750)</a:t>
            </a:r>
          </a:p>
        </p:txBody>
      </p:sp>
    </p:spTree>
    <p:extLst>
      <p:ext uri="{BB962C8B-B14F-4D97-AF65-F5344CB8AC3E}">
        <p14:creationId xmlns:p14="http://schemas.microsoft.com/office/powerpoint/2010/main" val="41956206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637" y="-76715"/>
            <a:ext cx="9349274" cy="6987996"/>
          </a:xfrm>
          <a:prstGeom prst="rect">
            <a:avLst/>
          </a:prstGeom>
        </p:spPr>
      </p:pic>
      <p:pic>
        <p:nvPicPr>
          <p:cNvPr id="7" name="Picture 6" descr="GCFblgrnLogoRGB.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53030" y="2781299"/>
            <a:ext cx="2785974" cy="1970930"/>
          </a:xfrm>
          <a:prstGeom prst="rect">
            <a:avLst/>
          </a:prstGeom>
        </p:spPr>
      </p:pic>
    </p:spTree>
    <p:extLst>
      <p:ext uri="{BB962C8B-B14F-4D97-AF65-F5344CB8AC3E}">
        <p14:creationId xmlns:p14="http://schemas.microsoft.com/office/powerpoint/2010/main" val="106861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5541" y="864142"/>
            <a:ext cx="5950816" cy="707886"/>
          </a:xfrm>
          <a:prstGeom prst="rect">
            <a:avLst/>
          </a:prstGeom>
        </p:spPr>
        <p:txBody>
          <a:bodyPr wrap="square">
            <a:spAutoFit/>
          </a:bodyPr>
          <a:lstStyle/>
          <a:p>
            <a:pPr>
              <a:spcBef>
                <a:spcPts val="600"/>
              </a:spcBef>
            </a:pPr>
            <a:r>
              <a:rPr lang="en-US" sz="4000" b="1" dirty="0" err="1">
                <a:solidFill>
                  <a:prstClr val="black"/>
                </a:solidFill>
                <a:latin typeface="Corbel"/>
                <a:cs typeface="Corbel"/>
              </a:rPr>
              <a:t>Instrumentos</a:t>
            </a:r>
            <a:r>
              <a:rPr lang="en-US" sz="4000" b="1" dirty="0">
                <a:solidFill>
                  <a:prstClr val="black"/>
                </a:solidFill>
                <a:latin typeface="Corbel"/>
                <a:cs typeface="Corbel"/>
              </a:rPr>
              <a:t> </a:t>
            </a:r>
            <a:r>
              <a:rPr lang="en-US" sz="4000" b="1" dirty="0" err="1">
                <a:solidFill>
                  <a:prstClr val="black"/>
                </a:solidFill>
                <a:latin typeface="Corbel"/>
                <a:cs typeface="Corbel"/>
              </a:rPr>
              <a:t>financieros</a:t>
            </a:r>
            <a:endParaRPr lang="en-US" sz="4000" b="1" dirty="0">
              <a:solidFill>
                <a:prstClr val="black"/>
              </a:solidFill>
              <a:latin typeface="Corbel"/>
              <a:cs typeface="Corbel"/>
            </a:endParaRPr>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30227" y="1572028"/>
            <a:ext cx="6651030" cy="5085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0953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ctrTitle"/>
          </p:nvPr>
        </p:nvSpPr>
        <p:spPr>
          <a:xfrm>
            <a:off x="813962" y="710624"/>
            <a:ext cx="8168502" cy="716954"/>
          </a:xfrm>
        </p:spPr>
        <p:txBody>
          <a:bodyPr>
            <a:normAutofit/>
          </a:bodyPr>
          <a:lstStyle/>
          <a:p>
            <a:pPr algn="r">
              <a:lnSpc>
                <a:spcPct val="90000"/>
              </a:lnSpc>
            </a:pPr>
            <a:r>
              <a:rPr lang="es-ES_tradnl" sz="3600" b="1" dirty="0"/>
              <a:t>8 Áreas de Resultado Estratégicas </a:t>
            </a:r>
          </a:p>
        </p:txBody>
      </p:sp>
      <p:sp>
        <p:nvSpPr>
          <p:cNvPr id="4" name="TextBox 3"/>
          <p:cNvSpPr txBox="1"/>
          <p:nvPr/>
        </p:nvSpPr>
        <p:spPr>
          <a:xfrm>
            <a:off x="324864" y="4607795"/>
            <a:ext cx="3867807" cy="2031325"/>
          </a:xfrm>
          <a:prstGeom prst="rect">
            <a:avLst/>
          </a:prstGeom>
          <a:noFill/>
        </p:spPr>
        <p:txBody>
          <a:bodyPr wrap="square" rtlCol="0">
            <a:spAutoFit/>
          </a:bodyPr>
          <a:lstStyle/>
          <a:p>
            <a:r>
              <a:rPr lang="es-ES_tradnl" b="1" dirty="0"/>
              <a:t>Enfocadas en…</a:t>
            </a:r>
          </a:p>
          <a:p>
            <a:pPr marL="285750" indent="-285750">
              <a:buClr>
                <a:srgbClr val="0B5B6B"/>
              </a:buClr>
              <a:buFont typeface="Arial"/>
              <a:buChar char="•"/>
            </a:pPr>
            <a:r>
              <a:rPr lang="es-ES_tradnl" dirty="0"/>
              <a:t>Impactos</a:t>
            </a:r>
          </a:p>
          <a:p>
            <a:pPr marL="285750" indent="-285750">
              <a:buClr>
                <a:srgbClr val="0B5B6B"/>
              </a:buClr>
              <a:buFont typeface="Arial"/>
              <a:buChar char="•"/>
            </a:pPr>
            <a:r>
              <a:rPr lang="es-ES_tradnl" dirty="0"/>
              <a:t>Potencial de cambio de paradigma</a:t>
            </a:r>
          </a:p>
          <a:p>
            <a:pPr marL="285750" indent="-285750">
              <a:buClr>
                <a:srgbClr val="0B5B6B"/>
              </a:buClr>
              <a:buFont typeface="Arial"/>
              <a:buChar char="•"/>
            </a:pPr>
            <a:r>
              <a:rPr lang="es-ES_tradnl" dirty="0"/>
              <a:t>Beneficios transversales de adaptación-mitigación</a:t>
            </a:r>
          </a:p>
          <a:p>
            <a:pPr marL="285750" indent="-285750">
              <a:buClr>
                <a:srgbClr val="0B5B6B"/>
              </a:buClr>
              <a:buFont typeface="Arial"/>
              <a:buChar char="•"/>
            </a:pPr>
            <a:r>
              <a:rPr lang="es-ES_tradnl" dirty="0"/>
              <a:t>Co-beneficios de desarrollo sostenible</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0736" y="1427578"/>
            <a:ext cx="3822700" cy="3822700"/>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5971" y="2772627"/>
            <a:ext cx="3866493" cy="3866493"/>
          </a:xfrm>
          <a:prstGeom prst="rect">
            <a:avLst/>
          </a:prstGeom>
        </p:spPr>
      </p:pic>
    </p:spTree>
    <p:extLst>
      <p:ext uri="{BB962C8B-B14F-4D97-AF65-F5344CB8AC3E}">
        <p14:creationId xmlns:p14="http://schemas.microsoft.com/office/powerpoint/2010/main" val="277221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2"/>
          <p:cNvGraphicFramePr>
            <a:graphicFrameLocks noGrp="1"/>
          </p:cNvGraphicFramePr>
          <p:nvPr>
            <p:ph idx="4294967295"/>
            <p:extLst/>
          </p:nvPr>
        </p:nvGraphicFramePr>
        <p:xfrm>
          <a:off x="1460797" y="2084924"/>
          <a:ext cx="3433763" cy="3681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874077" y="2288231"/>
            <a:ext cx="2993192" cy="369332"/>
          </a:xfrm>
          <a:prstGeom prst="rect">
            <a:avLst/>
          </a:prstGeom>
          <a:noFill/>
        </p:spPr>
        <p:txBody>
          <a:bodyPr wrap="square" rtlCol="0">
            <a:spAutoFit/>
          </a:bodyPr>
          <a:lstStyle/>
          <a:p>
            <a:pPr lvl="0"/>
            <a:r>
              <a:rPr lang="en-US" sz="900" dirty="0" err="1">
                <a:latin typeface="Corbel"/>
                <a:cs typeface="Corbel"/>
              </a:rPr>
              <a:t>Potencial</a:t>
            </a:r>
            <a:r>
              <a:rPr lang="en-US" sz="900" dirty="0">
                <a:latin typeface="Corbel"/>
                <a:cs typeface="Corbel"/>
              </a:rPr>
              <a:t> del </a:t>
            </a:r>
            <a:r>
              <a:rPr lang="en-US" sz="900" dirty="0" err="1">
                <a:latin typeface="Corbel"/>
                <a:cs typeface="Corbel"/>
              </a:rPr>
              <a:t>proyecto</a:t>
            </a:r>
            <a:r>
              <a:rPr lang="en-US" sz="900" dirty="0">
                <a:latin typeface="Corbel"/>
                <a:cs typeface="Corbel"/>
              </a:rPr>
              <a:t>/</a:t>
            </a:r>
            <a:r>
              <a:rPr lang="en-US" sz="900" dirty="0" err="1">
                <a:latin typeface="Corbel"/>
                <a:cs typeface="Corbel"/>
              </a:rPr>
              <a:t>programa</a:t>
            </a:r>
            <a:r>
              <a:rPr lang="en-US" sz="900" dirty="0">
                <a:latin typeface="Corbel"/>
                <a:cs typeface="Corbel"/>
              </a:rPr>
              <a:t> para </a:t>
            </a:r>
            <a:r>
              <a:rPr lang="en-US" sz="900" dirty="0" err="1">
                <a:latin typeface="Corbel"/>
                <a:cs typeface="Corbel"/>
              </a:rPr>
              <a:t>contribuir</a:t>
            </a:r>
            <a:r>
              <a:rPr lang="en-US" sz="900" dirty="0">
                <a:latin typeface="Corbel"/>
                <a:cs typeface="Corbel"/>
              </a:rPr>
              <a:t> al </a:t>
            </a:r>
            <a:r>
              <a:rPr lang="en-US" sz="900" dirty="0" err="1">
                <a:latin typeface="Corbel"/>
                <a:cs typeface="Corbel"/>
              </a:rPr>
              <a:t>cumplimiento</a:t>
            </a:r>
            <a:r>
              <a:rPr lang="en-US" sz="900" dirty="0">
                <a:latin typeface="Corbel"/>
                <a:cs typeface="Corbel"/>
              </a:rPr>
              <a:t> de </a:t>
            </a:r>
            <a:r>
              <a:rPr lang="en-US" sz="900" dirty="0" err="1">
                <a:latin typeface="Corbel"/>
                <a:cs typeface="Corbel"/>
              </a:rPr>
              <a:t>los</a:t>
            </a:r>
            <a:r>
              <a:rPr lang="en-US" sz="900" dirty="0">
                <a:latin typeface="Corbel"/>
                <a:cs typeface="Corbel"/>
              </a:rPr>
              <a:t> </a:t>
            </a:r>
            <a:r>
              <a:rPr lang="en-US" sz="900" dirty="0" err="1">
                <a:latin typeface="Corbel"/>
                <a:cs typeface="Corbel"/>
              </a:rPr>
              <a:t>objetivos</a:t>
            </a:r>
            <a:r>
              <a:rPr lang="en-US" sz="900" dirty="0">
                <a:latin typeface="Corbel"/>
                <a:cs typeface="Corbel"/>
              </a:rPr>
              <a:t> y </a:t>
            </a:r>
            <a:r>
              <a:rPr lang="en-US" sz="900" dirty="0" err="1">
                <a:latin typeface="Corbel"/>
                <a:cs typeface="Corbel"/>
              </a:rPr>
              <a:t>áreas</a:t>
            </a:r>
            <a:r>
              <a:rPr lang="en-US" sz="900" dirty="0">
                <a:latin typeface="Corbel"/>
                <a:cs typeface="Corbel"/>
              </a:rPr>
              <a:t> de </a:t>
            </a:r>
            <a:r>
              <a:rPr lang="en-US" sz="900" dirty="0" err="1">
                <a:latin typeface="Corbel"/>
                <a:cs typeface="Corbel"/>
              </a:rPr>
              <a:t>resultados</a:t>
            </a:r>
            <a:r>
              <a:rPr lang="en-US" sz="900" dirty="0">
                <a:latin typeface="Corbel"/>
                <a:cs typeface="Corbel"/>
              </a:rPr>
              <a:t> del FVC</a:t>
            </a:r>
          </a:p>
        </p:txBody>
      </p:sp>
      <p:sp>
        <p:nvSpPr>
          <p:cNvPr id="6" name="Rectangle 5"/>
          <p:cNvSpPr/>
          <p:nvPr/>
        </p:nvSpPr>
        <p:spPr>
          <a:xfrm>
            <a:off x="4874077" y="5123821"/>
            <a:ext cx="2993192" cy="507831"/>
          </a:xfrm>
          <a:prstGeom prst="rect">
            <a:avLst/>
          </a:prstGeom>
        </p:spPr>
        <p:txBody>
          <a:bodyPr wrap="square">
            <a:spAutoFit/>
          </a:bodyPr>
          <a:lstStyle/>
          <a:p>
            <a:pPr lvl="0"/>
            <a:r>
              <a:rPr lang="en-US" sz="900" dirty="0" err="1">
                <a:latin typeface="Corbel"/>
                <a:cs typeface="Corbel"/>
              </a:rPr>
              <a:t>Viabilidad</a:t>
            </a:r>
            <a:r>
              <a:rPr lang="en-US" sz="900" dirty="0">
                <a:latin typeface="Corbel"/>
                <a:cs typeface="Corbel"/>
              </a:rPr>
              <a:t> </a:t>
            </a:r>
            <a:r>
              <a:rPr lang="en-US" sz="900" dirty="0" err="1">
                <a:latin typeface="Corbel"/>
                <a:cs typeface="Corbel"/>
              </a:rPr>
              <a:t>económica</a:t>
            </a:r>
            <a:r>
              <a:rPr lang="en-US" sz="900" dirty="0">
                <a:latin typeface="Corbel"/>
                <a:cs typeface="Corbel"/>
              </a:rPr>
              <a:t> y financier del </a:t>
            </a:r>
            <a:r>
              <a:rPr lang="en-US" sz="900" dirty="0" err="1">
                <a:latin typeface="Corbel"/>
                <a:cs typeface="Corbel"/>
              </a:rPr>
              <a:t>programa</a:t>
            </a:r>
            <a:r>
              <a:rPr lang="en-US" sz="900" dirty="0">
                <a:latin typeface="Corbel"/>
                <a:cs typeface="Corbel"/>
              </a:rPr>
              <a:t>/</a:t>
            </a:r>
            <a:r>
              <a:rPr lang="en-US" sz="900" dirty="0" err="1">
                <a:latin typeface="Corbel"/>
                <a:cs typeface="Corbel"/>
              </a:rPr>
              <a:t>proyecto</a:t>
            </a:r>
            <a:r>
              <a:rPr lang="en-US" sz="900" dirty="0">
                <a:latin typeface="Corbel"/>
                <a:cs typeface="Corbel"/>
              </a:rPr>
              <a:t>, </a:t>
            </a:r>
            <a:r>
              <a:rPr lang="en-US" sz="900" dirty="0" err="1">
                <a:latin typeface="Corbel"/>
                <a:cs typeface="Corbel"/>
              </a:rPr>
              <a:t>costo</a:t>
            </a:r>
            <a:r>
              <a:rPr lang="en-US" sz="900" dirty="0">
                <a:latin typeface="Corbel"/>
                <a:cs typeface="Corbel"/>
              </a:rPr>
              <a:t> </a:t>
            </a:r>
            <a:r>
              <a:rPr lang="en-US" sz="900" dirty="0" err="1">
                <a:latin typeface="Corbel"/>
                <a:cs typeface="Corbel"/>
              </a:rPr>
              <a:t>efectividad</a:t>
            </a:r>
            <a:r>
              <a:rPr lang="en-US" sz="900" dirty="0">
                <a:latin typeface="Corbel"/>
                <a:cs typeface="Corbel"/>
              </a:rPr>
              <a:t> y co-</a:t>
            </a:r>
            <a:r>
              <a:rPr lang="en-US" sz="900" dirty="0" err="1">
                <a:latin typeface="Corbel"/>
                <a:cs typeface="Corbel"/>
              </a:rPr>
              <a:t>financiamiento</a:t>
            </a:r>
            <a:r>
              <a:rPr lang="en-US" sz="900" dirty="0">
                <a:latin typeface="Corbel"/>
                <a:cs typeface="Corbel"/>
              </a:rPr>
              <a:t> (</a:t>
            </a:r>
            <a:r>
              <a:rPr lang="en-US" sz="900" dirty="0" err="1">
                <a:latin typeface="Corbel"/>
                <a:cs typeface="Corbel"/>
              </a:rPr>
              <a:t>particularmente</a:t>
            </a:r>
            <a:r>
              <a:rPr lang="en-US" sz="900" dirty="0">
                <a:latin typeface="Corbel"/>
                <a:cs typeface="Corbel"/>
              </a:rPr>
              <a:t> par </a:t>
            </a:r>
            <a:r>
              <a:rPr lang="en-US" sz="900" dirty="0" err="1">
                <a:latin typeface="Corbel"/>
                <a:cs typeface="Corbel"/>
              </a:rPr>
              <a:t>aproyectos</a:t>
            </a:r>
            <a:r>
              <a:rPr lang="en-US" sz="900" dirty="0">
                <a:latin typeface="Corbel"/>
                <a:cs typeface="Corbel"/>
              </a:rPr>
              <a:t>/</a:t>
            </a:r>
            <a:r>
              <a:rPr lang="en-US" sz="900" dirty="0" err="1">
                <a:latin typeface="Corbel"/>
                <a:cs typeface="Corbel"/>
              </a:rPr>
              <a:t>programas</a:t>
            </a:r>
            <a:r>
              <a:rPr lang="en-US" sz="900" dirty="0">
                <a:latin typeface="Corbel"/>
                <a:cs typeface="Corbel"/>
              </a:rPr>
              <a:t> de </a:t>
            </a:r>
            <a:r>
              <a:rPr lang="en-US" sz="900" dirty="0" err="1">
                <a:latin typeface="Corbel"/>
                <a:cs typeface="Corbel"/>
              </a:rPr>
              <a:t>mitigación</a:t>
            </a:r>
            <a:r>
              <a:rPr lang="en-US" sz="900" dirty="0">
                <a:latin typeface="Corbel"/>
                <a:cs typeface="Corbel"/>
              </a:rPr>
              <a:t>)</a:t>
            </a:r>
          </a:p>
        </p:txBody>
      </p:sp>
      <p:sp>
        <p:nvSpPr>
          <p:cNvPr id="7" name="Rectangle 6"/>
          <p:cNvSpPr/>
          <p:nvPr/>
        </p:nvSpPr>
        <p:spPr>
          <a:xfrm>
            <a:off x="4874077" y="4544156"/>
            <a:ext cx="2993192" cy="507831"/>
          </a:xfrm>
          <a:prstGeom prst="rect">
            <a:avLst/>
          </a:prstGeom>
        </p:spPr>
        <p:txBody>
          <a:bodyPr wrap="square">
            <a:spAutoFit/>
          </a:bodyPr>
          <a:lstStyle/>
          <a:p>
            <a:pPr lvl="0"/>
            <a:r>
              <a:rPr lang="en-US" sz="900" dirty="0" err="1">
                <a:latin typeface="Corbel"/>
                <a:cs typeface="Corbel"/>
              </a:rPr>
              <a:t>Apropiación</a:t>
            </a:r>
            <a:r>
              <a:rPr lang="en-US" sz="900" dirty="0">
                <a:latin typeface="Corbel"/>
                <a:cs typeface="Corbel"/>
              </a:rPr>
              <a:t> del </a:t>
            </a:r>
            <a:r>
              <a:rPr lang="en-US" sz="900" dirty="0" err="1">
                <a:latin typeface="Corbel"/>
                <a:cs typeface="Corbel"/>
              </a:rPr>
              <a:t>país</a:t>
            </a:r>
            <a:r>
              <a:rPr lang="en-US" sz="900" dirty="0">
                <a:latin typeface="Corbel"/>
                <a:cs typeface="Corbel"/>
              </a:rPr>
              <a:t> </a:t>
            </a:r>
            <a:r>
              <a:rPr lang="en-US" sz="900" dirty="0" err="1">
                <a:latin typeface="Corbel"/>
                <a:cs typeface="Corbel"/>
              </a:rPr>
              <a:t>beneficiado</a:t>
            </a:r>
            <a:r>
              <a:rPr lang="en-US" sz="900" dirty="0">
                <a:latin typeface="Corbel"/>
                <a:cs typeface="Corbel"/>
              </a:rPr>
              <a:t> y </a:t>
            </a:r>
            <a:r>
              <a:rPr lang="en-US" sz="900" dirty="0" err="1">
                <a:latin typeface="Corbel"/>
                <a:cs typeface="Corbel"/>
              </a:rPr>
              <a:t>capacidad</a:t>
            </a:r>
            <a:r>
              <a:rPr lang="en-US" sz="900" dirty="0">
                <a:latin typeface="Corbel"/>
                <a:cs typeface="Corbel"/>
              </a:rPr>
              <a:t> para </a:t>
            </a:r>
            <a:r>
              <a:rPr lang="en-US" sz="900" dirty="0" err="1">
                <a:latin typeface="Corbel"/>
                <a:cs typeface="Corbel"/>
              </a:rPr>
              <a:t>implementar</a:t>
            </a:r>
            <a:r>
              <a:rPr lang="en-US" sz="900" dirty="0">
                <a:latin typeface="Corbel"/>
                <a:cs typeface="Corbel"/>
              </a:rPr>
              <a:t> el </a:t>
            </a:r>
            <a:r>
              <a:rPr lang="en-US" sz="900" dirty="0" err="1">
                <a:latin typeface="Corbel"/>
                <a:cs typeface="Corbel"/>
              </a:rPr>
              <a:t>proyecto</a:t>
            </a:r>
            <a:r>
              <a:rPr lang="en-US" sz="900" dirty="0">
                <a:latin typeface="Corbel"/>
                <a:cs typeface="Corbel"/>
              </a:rPr>
              <a:t> o </a:t>
            </a:r>
            <a:r>
              <a:rPr lang="en-US" sz="900" dirty="0" err="1">
                <a:latin typeface="Corbel"/>
                <a:cs typeface="Corbel"/>
              </a:rPr>
              <a:t>programa</a:t>
            </a:r>
            <a:r>
              <a:rPr lang="en-US" sz="900" dirty="0">
                <a:latin typeface="Corbel"/>
                <a:cs typeface="Corbel"/>
              </a:rPr>
              <a:t> </a:t>
            </a:r>
            <a:r>
              <a:rPr lang="en-US" sz="900" dirty="0" err="1">
                <a:latin typeface="Corbel"/>
                <a:cs typeface="Corbel"/>
              </a:rPr>
              <a:t>financiado</a:t>
            </a:r>
            <a:r>
              <a:rPr lang="en-US" sz="900" dirty="0">
                <a:latin typeface="Corbel"/>
                <a:cs typeface="Corbel"/>
              </a:rPr>
              <a:t> (</a:t>
            </a:r>
            <a:r>
              <a:rPr lang="en-US" sz="900" dirty="0" err="1">
                <a:latin typeface="Corbel"/>
                <a:cs typeface="Corbel"/>
              </a:rPr>
              <a:t>políticas</a:t>
            </a:r>
            <a:r>
              <a:rPr lang="en-US" sz="900" dirty="0">
                <a:latin typeface="Corbel"/>
                <a:cs typeface="Corbel"/>
              </a:rPr>
              <a:t>, </a:t>
            </a:r>
            <a:r>
              <a:rPr lang="en-US" sz="900" dirty="0" err="1">
                <a:latin typeface="Corbel"/>
                <a:cs typeface="Corbel"/>
              </a:rPr>
              <a:t>estrategias</a:t>
            </a:r>
            <a:r>
              <a:rPr lang="en-US" sz="900" dirty="0">
                <a:latin typeface="Corbel"/>
                <a:cs typeface="Corbel"/>
              </a:rPr>
              <a:t> </a:t>
            </a:r>
            <a:r>
              <a:rPr lang="en-US" sz="900" dirty="0" err="1">
                <a:latin typeface="Corbel"/>
                <a:cs typeface="Corbel"/>
              </a:rPr>
              <a:t>climàticas</a:t>
            </a:r>
            <a:r>
              <a:rPr lang="en-US" sz="900" dirty="0">
                <a:latin typeface="Corbel"/>
                <a:cs typeface="Corbel"/>
              </a:rPr>
              <a:t> e </a:t>
            </a:r>
            <a:r>
              <a:rPr lang="en-US" sz="900" dirty="0" err="1">
                <a:latin typeface="Corbel"/>
                <a:cs typeface="Corbel"/>
              </a:rPr>
              <a:t>institucioens</a:t>
            </a:r>
            <a:r>
              <a:rPr lang="en-US" sz="900" dirty="0">
                <a:latin typeface="Corbel"/>
                <a:cs typeface="Corbel"/>
              </a:rPr>
              <a:t>)</a:t>
            </a:r>
          </a:p>
        </p:txBody>
      </p:sp>
      <p:sp>
        <p:nvSpPr>
          <p:cNvPr id="8" name="Rectangle 7"/>
          <p:cNvSpPr/>
          <p:nvPr/>
        </p:nvSpPr>
        <p:spPr>
          <a:xfrm>
            <a:off x="4874077" y="4028971"/>
            <a:ext cx="2993192" cy="369332"/>
          </a:xfrm>
          <a:prstGeom prst="rect">
            <a:avLst/>
          </a:prstGeom>
        </p:spPr>
        <p:txBody>
          <a:bodyPr wrap="square">
            <a:spAutoFit/>
          </a:bodyPr>
          <a:lstStyle/>
          <a:p>
            <a:pPr lvl="0"/>
            <a:r>
              <a:rPr lang="en-US" sz="900" dirty="0" err="1">
                <a:latin typeface="Corbel"/>
                <a:cs typeface="Corbel"/>
              </a:rPr>
              <a:t>Vulnerabilidades</a:t>
            </a:r>
            <a:r>
              <a:rPr lang="en-US" sz="900" dirty="0">
                <a:latin typeface="Corbel"/>
                <a:cs typeface="Corbel"/>
              </a:rPr>
              <a:t> y </a:t>
            </a:r>
            <a:r>
              <a:rPr lang="en-US" sz="900" dirty="0" err="1">
                <a:latin typeface="Corbel"/>
                <a:cs typeface="Corbel"/>
              </a:rPr>
              <a:t>necesidades</a:t>
            </a:r>
            <a:r>
              <a:rPr lang="en-US" sz="900" dirty="0">
                <a:latin typeface="Corbel"/>
                <a:cs typeface="Corbel"/>
              </a:rPr>
              <a:t> del </a:t>
            </a:r>
            <a:r>
              <a:rPr lang="en-US" sz="900" dirty="0" err="1">
                <a:latin typeface="Corbel"/>
                <a:cs typeface="Corbel"/>
              </a:rPr>
              <a:t>país</a:t>
            </a:r>
            <a:r>
              <a:rPr lang="en-US" sz="900" dirty="0">
                <a:latin typeface="Corbel"/>
                <a:cs typeface="Corbel"/>
              </a:rPr>
              <a:t> y de la </a:t>
            </a:r>
            <a:r>
              <a:rPr lang="en-US" sz="900" dirty="0" err="1">
                <a:latin typeface="Corbel"/>
                <a:cs typeface="Corbel"/>
              </a:rPr>
              <a:t>población</a:t>
            </a:r>
            <a:r>
              <a:rPr lang="en-US" sz="900" dirty="0">
                <a:latin typeface="Corbel"/>
                <a:cs typeface="Corbel"/>
              </a:rPr>
              <a:t>  </a:t>
            </a:r>
            <a:r>
              <a:rPr lang="en-US" sz="900" dirty="0" err="1">
                <a:latin typeface="Corbel"/>
                <a:cs typeface="Corbel"/>
              </a:rPr>
              <a:t>beneficiada</a:t>
            </a:r>
            <a:endParaRPr lang="en-US" sz="900" dirty="0">
              <a:latin typeface="Corbel"/>
              <a:cs typeface="Corbel"/>
            </a:endParaRPr>
          </a:p>
        </p:txBody>
      </p:sp>
      <p:sp>
        <p:nvSpPr>
          <p:cNvPr id="9" name="Rectangle 8"/>
          <p:cNvSpPr/>
          <p:nvPr/>
        </p:nvSpPr>
        <p:spPr>
          <a:xfrm>
            <a:off x="4874077" y="3379436"/>
            <a:ext cx="2993192" cy="507831"/>
          </a:xfrm>
          <a:prstGeom prst="rect">
            <a:avLst/>
          </a:prstGeom>
        </p:spPr>
        <p:txBody>
          <a:bodyPr wrap="square">
            <a:spAutoFit/>
          </a:bodyPr>
          <a:lstStyle/>
          <a:p>
            <a:pPr lvl="0"/>
            <a:r>
              <a:rPr lang="en-US" sz="900" dirty="0" err="1">
                <a:latin typeface="Corbel"/>
                <a:cs typeface="Corbel"/>
              </a:rPr>
              <a:t>Beneficios</a:t>
            </a:r>
            <a:r>
              <a:rPr lang="en-US" sz="900" dirty="0">
                <a:latin typeface="Corbel"/>
                <a:cs typeface="Corbel"/>
              </a:rPr>
              <a:t> y </a:t>
            </a:r>
            <a:r>
              <a:rPr lang="en-US" sz="900" dirty="0" err="1">
                <a:latin typeface="Corbel"/>
                <a:cs typeface="Corbel"/>
              </a:rPr>
              <a:t>prioridades</a:t>
            </a:r>
            <a:r>
              <a:rPr lang="en-US" sz="900" dirty="0">
                <a:latin typeface="Corbel"/>
                <a:cs typeface="Corbel"/>
              </a:rPr>
              <a:t> </a:t>
            </a:r>
            <a:r>
              <a:rPr lang="en-US" sz="900" dirty="0" err="1">
                <a:latin typeface="Corbel"/>
                <a:cs typeface="Corbel"/>
              </a:rPr>
              <a:t>más</a:t>
            </a:r>
            <a:r>
              <a:rPr lang="en-US" sz="900" dirty="0">
                <a:latin typeface="Corbel"/>
                <a:cs typeface="Corbel"/>
              </a:rPr>
              <a:t> </a:t>
            </a:r>
            <a:r>
              <a:rPr lang="en-US" sz="900" dirty="0" err="1">
                <a:latin typeface="Corbel"/>
                <a:cs typeface="Corbel"/>
              </a:rPr>
              <a:t>amplios</a:t>
            </a:r>
            <a:r>
              <a:rPr lang="en-US" sz="900" dirty="0">
                <a:latin typeface="Corbel"/>
                <a:cs typeface="Corbel"/>
              </a:rPr>
              <a:t> </a:t>
            </a:r>
            <a:r>
              <a:rPr lang="en-US" sz="900" dirty="0" err="1">
                <a:latin typeface="Corbel"/>
                <a:cs typeface="Corbel"/>
              </a:rPr>
              <a:t>incluyendo</a:t>
            </a:r>
            <a:r>
              <a:rPr lang="en-US" sz="900" dirty="0">
                <a:latin typeface="Corbel"/>
                <a:cs typeface="Corbel"/>
              </a:rPr>
              <a:t> co-</a:t>
            </a:r>
            <a:r>
              <a:rPr lang="en-US" sz="900" dirty="0" err="1">
                <a:latin typeface="Corbel"/>
                <a:cs typeface="Corbel"/>
              </a:rPr>
              <a:t>beneficios</a:t>
            </a:r>
            <a:r>
              <a:rPr lang="en-US" sz="900" dirty="0">
                <a:latin typeface="Corbel"/>
                <a:cs typeface="Corbel"/>
              </a:rPr>
              <a:t> </a:t>
            </a:r>
            <a:r>
              <a:rPr lang="en-US" sz="900" dirty="0" err="1">
                <a:latin typeface="Corbel"/>
                <a:cs typeface="Corbel"/>
              </a:rPr>
              <a:t>ambientales</a:t>
            </a:r>
            <a:r>
              <a:rPr lang="en-US" sz="900" dirty="0">
                <a:latin typeface="Corbel"/>
                <a:cs typeface="Corbel"/>
              </a:rPr>
              <a:t>, </a:t>
            </a:r>
            <a:r>
              <a:rPr lang="en-US" sz="900" dirty="0" err="1">
                <a:latin typeface="Corbel"/>
                <a:cs typeface="Corbel"/>
              </a:rPr>
              <a:t>sociales</a:t>
            </a:r>
            <a:r>
              <a:rPr lang="en-US" sz="900" dirty="0">
                <a:latin typeface="Corbel"/>
                <a:cs typeface="Corbel"/>
              </a:rPr>
              <a:t> y </a:t>
            </a:r>
            <a:r>
              <a:rPr lang="en-US" sz="900" dirty="0" err="1">
                <a:latin typeface="Corbel"/>
                <a:cs typeface="Corbel"/>
              </a:rPr>
              <a:t>económicos</a:t>
            </a:r>
            <a:r>
              <a:rPr lang="en-US" sz="900" dirty="0">
                <a:latin typeface="Corbel"/>
                <a:cs typeface="Corbel"/>
              </a:rPr>
              <a:t>, </a:t>
            </a:r>
            <a:r>
              <a:rPr lang="en-US" sz="900" dirty="0" err="1">
                <a:latin typeface="Corbel"/>
                <a:cs typeface="Corbel"/>
              </a:rPr>
              <a:t>así</a:t>
            </a:r>
            <a:r>
              <a:rPr lang="en-US" sz="900" dirty="0">
                <a:latin typeface="Corbel"/>
                <a:cs typeface="Corbel"/>
              </a:rPr>
              <a:t> </a:t>
            </a:r>
            <a:r>
              <a:rPr lang="en-US" sz="900" dirty="0" err="1">
                <a:latin typeface="Corbel"/>
                <a:cs typeface="Corbel"/>
              </a:rPr>
              <a:t>como</a:t>
            </a:r>
            <a:r>
              <a:rPr lang="en-US" sz="900" dirty="0">
                <a:latin typeface="Corbel"/>
                <a:cs typeface="Corbel"/>
              </a:rPr>
              <a:t> </a:t>
            </a:r>
            <a:r>
              <a:rPr lang="en-US" sz="900" dirty="0" err="1">
                <a:latin typeface="Corbel"/>
                <a:cs typeface="Corbel"/>
              </a:rPr>
              <a:t>impacto</a:t>
            </a:r>
            <a:r>
              <a:rPr lang="en-US" sz="900" dirty="0">
                <a:latin typeface="Corbel"/>
                <a:cs typeface="Corbel"/>
              </a:rPr>
              <a:t> </a:t>
            </a:r>
            <a:r>
              <a:rPr lang="en-US" sz="900" dirty="0" err="1">
                <a:latin typeface="Corbel"/>
                <a:cs typeface="Corbel"/>
              </a:rPr>
              <a:t>en</a:t>
            </a:r>
            <a:r>
              <a:rPr lang="en-US" sz="900" dirty="0">
                <a:latin typeface="Corbel"/>
                <a:cs typeface="Corbel"/>
              </a:rPr>
              <a:t> </a:t>
            </a:r>
            <a:r>
              <a:rPr lang="en-US" sz="900" dirty="0" err="1">
                <a:latin typeface="Corbel"/>
                <a:cs typeface="Corbel"/>
              </a:rPr>
              <a:t>desarrollo</a:t>
            </a:r>
            <a:r>
              <a:rPr lang="en-US" sz="900" dirty="0">
                <a:latin typeface="Corbel"/>
                <a:cs typeface="Corbel"/>
              </a:rPr>
              <a:t> con </a:t>
            </a:r>
            <a:r>
              <a:rPr lang="en-US" sz="900" dirty="0" err="1">
                <a:latin typeface="Corbel"/>
                <a:cs typeface="Corbel"/>
              </a:rPr>
              <a:t>enfoque</a:t>
            </a:r>
            <a:r>
              <a:rPr lang="en-US" sz="900" dirty="0">
                <a:latin typeface="Corbel"/>
                <a:cs typeface="Corbel"/>
              </a:rPr>
              <a:t> de </a:t>
            </a:r>
            <a:r>
              <a:rPr lang="en-US" sz="900" dirty="0" err="1">
                <a:latin typeface="Corbel"/>
                <a:cs typeface="Corbel"/>
              </a:rPr>
              <a:t>género</a:t>
            </a:r>
            <a:endParaRPr lang="en-US" sz="900" dirty="0">
              <a:latin typeface="Corbel"/>
              <a:cs typeface="Corbel"/>
            </a:endParaRPr>
          </a:p>
        </p:txBody>
      </p:sp>
      <p:sp>
        <p:nvSpPr>
          <p:cNvPr id="10" name="TextBox 9"/>
          <p:cNvSpPr txBox="1"/>
          <p:nvPr/>
        </p:nvSpPr>
        <p:spPr>
          <a:xfrm>
            <a:off x="4874077" y="2883307"/>
            <a:ext cx="2993192" cy="369332"/>
          </a:xfrm>
          <a:prstGeom prst="rect">
            <a:avLst/>
          </a:prstGeom>
          <a:noFill/>
        </p:spPr>
        <p:txBody>
          <a:bodyPr wrap="square" rtlCol="0">
            <a:spAutoFit/>
          </a:bodyPr>
          <a:lstStyle/>
          <a:p>
            <a:pPr lvl="0"/>
            <a:r>
              <a:rPr lang="en-US" sz="900" dirty="0" err="1">
                <a:latin typeface="Corbel"/>
                <a:cs typeface="Corbel"/>
              </a:rPr>
              <a:t>Capacidad</a:t>
            </a:r>
            <a:r>
              <a:rPr lang="en-US" sz="900" dirty="0">
                <a:latin typeface="Corbel"/>
                <a:cs typeface="Corbel"/>
              </a:rPr>
              <a:t> para </a:t>
            </a:r>
            <a:r>
              <a:rPr lang="en-US" sz="900" dirty="0" err="1">
                <a:latin typeface="Corbel"/>
                <a:cs typeface="Corbel"/>
              </a:rPr>
              <a:t>catalizar</a:t>
            </a:r>
            <a:r>
              <a:rPr lang="en-US" sz="900" dirty="0">
                <a:latin typeface="Corbel"/>
                <a:cs typeface="Corbel"/>
              </a:rPr>
              <a:t> </a:t>
            </a:r>
            <a:r>
              <a:rPr lang="en-US" sz="900" dirty="0" err="1">
                <a:latin typeface="Corbel"/>
                <a:cs typeface="Corbel"/>
              </a:rPr>
              <a:t>impactos</a:t>
            </a:r>
            <a:r>
              <a:rPr lang="en-US" sz="900" dirty="0">
                <a:latin typeface="Corbel"/>
                <a:cs typeface="Corbel"/>
              </a:rPr>
              <a:t> </a:t>
            </a:r>
            <a:r>
              <a:rPr lang="en-US" sz="900" dirty="0" err="1">
                <a:latin typeface="Corbel"/>
                <a:cs typeface="Corbel"/>
              </a:rPr>
              <a:t>más</a:t>
            </a:r>
            <a:r>
              <a:rPr lang="en-US" sz="900" dirty="0">
                <a:latin typeface="Corbel"/>
                <a:cs typeface="Corbel"/>
              </a:rPr>
              <a:t> </a:t>
            </a:r>
            <a:r>
              <a:rPr lang="en-US" sz="900" dirty="0" err="1">
                <a:latin typeface="Corbel"/>
                <a:cs typeface="Corbel"/>
              </a:rPr>
              <a:t>allá</a:t>
            </a:r>
            <a:r>
              <a:rPr lang="en-US" sz="900" dirty="0">
                <a:latin typeface="Corbel"/>
                <a:cs typeface="Corbel"/>
              </a:rPr>
              <a:t> de la inversion </a:t>
            </a:r>
            <a:r>
              <a:rPr lang="en-US" sz="900" dirty="0" err="1">
                <a:latin typeface="Corbel"/>
                <a:cs typeface="Corbel"/>
              </a:rPr>
              <a:t>única</a:t>
            </a:r>
            <a:r>
              <a:rPr lang="en-US" sz="900" dirty="0">
                <a:latin typeface="Corbel"/>
                <a:cs typeface="Corbel"/>
              </a:rPr>
              <a:t> del </a:t>
            </a:r>
            <a:r>
              <a:rPr lang="en-US" sz="900" dirty="0" err="1">
                <a:latin typeface="Corbel"/>
                <a:cs typeface="Corbel"/>
              </a:rPr>
              <a:t>proyecto</a:t>
            </a:r>
            <a:r>
              <a:rPr lang="en-US" sz="900" dirty="0">
                <a:latin typeface="Corbel"/>
                <a:cs typeface="Corbel"/>
              </a:rPr>
              <a:t> o </a:t>
            </a:r>
            <a:r>
              <a:rPr lang="en-US" sz="900" dirty="0" err="1">
                <a:latin typeface="Corbel"/>
                <a:cs typeface="Corbel"/>
              </a:rPr>
              <a:t>programa</a:t>
            </a:r>
            <a:endParaRPr lang="en-US" sz="900" dirty="0">
              <a:latin typeface="Corbel"/>
              <a:cs typeface="Corbel"/>
            </a:endParaRPr>
          </a:p>
        </p:txBody>
      </p:sp>
      <p:sp>
        <p:nvSpPr>
          <p:cNvPr id="11" name="Title 1"/>
          <p:cNvSpPr txBox="1">
            <a:spLocks/>
          </p:cNvSpPr>
          <p:nvPr/>
        </p:nvSpPr>
        <p:spPr>
          <a:xfrm>
            <a:off x="2875001" y="1278548"/>
            <a:ext cx="4585601" cy="857250"/>
          </a:xfrm>
          <a:prstGeom prst="rect">
            <a:avLst/>
          </a:prstGeom>
        </p:spPr>
        <p:txBody>
          <a:bodyPr vert="horz" lIns="68580" tIns="34290" rIns="68580" bIns="34290" rtlCol="0" anchor="ctr">
            <a:normAutofit/>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r"/>
            <a:r>
              <a:rPr lang="en-US" sz="2700" b="1" dirty="0" err="1"/>
              <a:t>Criterios</a:t>
            </a:r>
            <a:r>
              <a:rPr lang="en-US" sz="2700" b="1" dirty="0"/>
              <a:t> de </a:t>
            </a:r>
            <a:r>
              <a:rPr lang="en-US" sz="2700" b="1" dirty="0" err="1"/>
              <a:t>Inversi</a:t>
            </a:r>
            <a:r>
              <a:rPr lang="es-ES" sz="2700" b="1" dirty="0" err="1"/>
              <a:t>ón</a:t>
            </a:r>
            <a:endParaRPr lang="en-US" sz="2700" b="1" dirty="0"/>
          </a:p>
        </p:txBody>
      </p:sp>
    </p:spTree>
    <p:extLst>
      <p:ext uri="{BB962C8B-B14F-4D97-AF65-F5344CB8AC3E}">
        <p14:creationId xmlns:p14="http://schemas.microsoft.com/office/powerpoint/2010/main" val="3571521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602544" y="3038280"/>
            <a:ext cx="3933825" cy="781440"/>
          </a:xfrm>
          <a:prstGeom prst="rect">
            <a:avLst/>
          </a:prstGeom>
        </p:spPr>
        <p:txBody>
          <a:bodyPr>
            <a:normAutofit fontScale="77500" lnSpcReduction="20000"/>
          </a:bodyPr>
          <a:lstStyle>
            <a:lvl1pPr algn="l" defTabSz="457200" rtl="0" eaLnBrk="1" latinLnBrk="0" hangingPunct="1">
              <a:spcBef>
                <a:spcPct val="0"/>
              </a:spcBef>
              <a:buNone/>
              <a:defRPr sz="4400" kern="1200">
                <a:solidFill>
                  <a:schemeClr val="tx1"/>
                </a:solidFill>
                <a:latin typeface="Corbel"/>
                <a:ea typeface="+mj-ea"/>
                <a:cs typeface="Corbel"/>
              </a:defRPr>
            </a:lvl1pPr>
          </a:lstStyle>
          <a:p>
            <a:pPr algn="ctr">
              <a:lnSpc>
                <a:spcPct val="90000"/>
              </a:lnSpc>
            </a:pPr>
            <a:r>
              <a:rPr lang="en-US" sz="4000" b="1" dirty="0">
                <a:solidFill>
                  <a:srgbClr val="0B5B6B"/>
                </a:solidFill>
              </a:rPr>
              <a:t>Parte I:  </a:t>
            </a:r>
            <a:r>
              <a:rPr lang="en-US" sz="4000" b="1" dirty="0" err="1">
                <a:solidFill>
                  <a:srgbClr val="0B5B6B"/>
                </a:solidFill>
              </a:rPr>
              <a:t>Apoyo</a:t>
            </a:r>
            <a:r>
              <a:rPr lang="en-US" sz="4000" b="1" dirty="0">
                <a:solidFill>
                  <a:srgbClr val="0B5B6B"/>
                </a:solidFill>
              </a:rPr>
              <a:t> </a:t>
            </a:r>
            <a:r>
              <a:rPr lang="en-US" sz="4000" b="1" dirty="0" err="1">
                <a:solidFill>
                  <a:srgbClr val="0B5B6B"/>
                </a:solidFill>
              </a:rPr>
              <a:t>Preparatorio</a:t>
            </a:r>
            <a:endParaRPr lang="en-US" sz="4000" b="1" dirty="0">
              <a:solidFill>
                <a:srgbClr val="0B5B6B"/>
              </a:solidFill>
            </a:endParaRPr>
          </a:p>
        </p:txBody>
      </p:sp>
    </p:spTree>
    <p:extLst>
      <p:ext uri="{BB962C8B-B14F-4D97-AF65-F5344CB8AC3E}">
        <p14:creationId xmlns:p14="http://schemas.microsoft.com/office/powerpoint/2010/main" val="258610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endParaRPr lang="en-US" dirty="0">
              <a:solidFill>
                <a:schemeClr val="bg1"/>
              </a:solidFill>
            </a:endParaRPr>
          </a:p>
        </p:txBody>
      </p:sp>
      <p:sp>
        <p:nvSpPr>
          <p:cNvPr id="33" name="Rectangle 32"/>
          <p:cNvSpPr/>
          <p:nvPr/>
        </p:nvSpPr>
        <p:spPr>
          <a:xfrm>
            <a:off x="63347" y="4644816"/>
            <a:ext cx="1818257" cy="1005840"/>
          </a:xfrm>
          <a:prstGeom prst="rect">
            <a:avLst/>
          </a:prstGeom>
          <a:noFill/>
          <a:ln w="12700" cap="flat" cmpd="sng" algn="ctr">
            <a:noFill/>
            <a:prstDash val="solid"/>
          </a:ln>
          <a:effectLst/>
        </p:spPr>
        <p:txBody>
          <a:bodyPr lIns="0" tIns="45720" rIns="0" bIns="0" rtlCol="0" anchor="t"/>
          <a:lstStyle/>
          <a:p>
            <a:pPr marR="0" lvl="0" defTabSz="914400" eaLnBrk="1" fontAlgn="auto" latinLnBrk="0" hangingPunct="1">
              <a:lnSpc>
                <a:spcPct val="100000"/>
              </a:lnSpc>
              <a:spcBef>
                <a:spcPts val="0"/>
              </a:spcBef>
              <a:spcAft>
                <a:spcPts val="0"/>
              </a:spcAft>
              <a:buClrTx/>
              <a:buSzTx/>
              <a:tabLst/>
              <a:defRPr/>
            </a:pPr>
            <a:endParaRPr kumimoji="0" lang="en-US" sz="2300" b="1" i="1" u="none" strike="noStrike" kern="0" cap="none" spc="0" normalizeH="0" baseline="0" noProof="0" dirty="0">
              <a:ln>
                <a:noFill/>
              </a:ln>
              <a:solidFill>
                <a:schemeClr val="tx1">
                  <a:lumMod val="75000"/>
                  <a:lumOff val="25000"/>
                </a:schemeClr>
              </a:solidFill>
              <a:effectLst/>
              <a:uLnTx/>
              <a:uFillTx/>
              <a:latin typeface="Calibri"/>
              <a:ea typeface="+mn-ea"/>
              <a:cs typeface="+mn-cs"/>
            </a:endParaRPr>
          </a:p>
        </p:txBody>
      </p:sp>
      <p:grpSp>
        <p:nvGrpSpPr>
          <p:cNvPr id="34" name="Group 33"/>
          <p:cNvGrpSpPr/>
          <p:nvPr/>
        </p:nvGrpSpPr>
        <p:grpSpPr>
          <a:xfrm rot="16200000">
            <a:off x="3109703" y="1458128"/>
            <a:ext cx="3384467" cy="4547102"/>
            <a:chOff x="3573114" y="2315528"/>
            <a:chExt cx="4907557" cy="2883413"/>
          </a:xfrm>
          <a:pattFill prst="pct80">
            <a:fgClr>
              <a:schemeClr val="accent6">
                <a:lumMod val="50000"/>
              </a:schemeClr>
            </a:fgClr>
            <a:bgClr>
              <a:schemeClr val="bg1"/>
            </a:bgClr>
          </a:pattFill>
        </p:grpSpPr>
        <p:sp>
          <p:nvSpPr>
            <p:cNvPr id="35" name="Oval 34"/>
            <p:cNvSpPr/>
            <p:nvPr/>
          </p:nvSpPr>
          <p:spPr>
            <a:xfrm>
              <a:off x="5510009" y="4787676"/>
              <a:ext cx="1414818" cy="411265"/>
            </a:xfrm>
            <a:prstGeom prst="ellipse">
              <a:avLst/>
            </a:prstGeom>
            <a:grpFill/>
            <a:ln>
              <a:solidFill>
                <a:schemeClr val="accent1"/>
              </a:solidFill>
            </a:ln>
            <a:scene3d>
              <a:camera prst="perspectiveRelaxed" fov="7200000">
                <a:rot lat="18600000" lon="0" rev="0"/>
              </a:camera>
              <a:lightRig rig="threePt" dir="t"/>
            </a:scene3d>
            <a:sp3d prstMaterial="clear">
              <a:bevelT w="0" h="7620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36" name="Oval 35"/>
            <p:cNvSpPr/>
            <p:nvPr/>
          </p:nvSpPr>
          <p:spPr>
            <a:xfrm>
              <a:off x="5249240" y="4419341"/>
              <a:ext cx="1961533" cy="411265"/>
            </a:xfrm>
            <a:prstGeom prst="ellipse">
              <a:avLst/>
            </a:prstGeom>
            <a:grpFill/>
            <a:ln>
              <a:solidFill>
                <a:schemeClr val="accent1"/>
              </a:solidFill>
            </a:ln>
            <a:scene3d>
              <a:camera prst="perspectiveRelaxed" fov="6000000">
                <a:rot lat="20100000" lon="0" rev="0"/>
              </a:camera>
              <a:lightRig rig="threePt" dir="t"/>
            </a:scene3d>
            <a:sp3d prstMaterial="clear">
              <a:bevelT w="0" h="16891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37" name="Oval 36"/>
            <p:cNvSpPr/>
            <p:nvPr/>
          </p:nvSpPr>
          <p:spPr>
            <a:xfrm>
              <a:off x="4906333" y="3635908"/>
              <a:ext cx="2646569" cy="554894"/>
            </a:xfrm>
            <a:prstGeom prst="ellipse">
              <a:avLst/>
            </a:prstGeom>
            <a:grpFill/>
            <a:ln>
              <a:solidFill>
                <a:schemeClr val="accent1"/>
              </a:solidFill>
            </a:ln>
            <a:scene3d>
              <a:camera prst="perspectiveRelaxed" fov="6000000">
                <a:rot lat="20100000" lon="0" rev="0"/>
              </a:camera>
              <a:lightRig rig="threePt" dir="t"/>
            </a:scene3d>
            <a:sp3d prstMaterial="clear">
              <a:bevelT w="0" h="1689100"/>
              <a:bevelB w="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39" name="Oval 38"/>
            <p:cNvSpPr/>
            <p:nvPr/>
          </p:nvSpPr>
          <p:spPr>
            <a:xfrm>
              <a:off x="3573114" y="2315528"/>
              <a:ext cx="4907557" cy="1059479"/>
            </a:xfrm>
            <a:prstGeom prst="ellipse">
              <a:avLst/>
            </a:prstGeom>
            <a:grpFill/>
            <a:ln>
              <a:solidFill>
                <a:schemeClr val="accent1"/>
              </a:solidFill>
            </a:ln>
            <a:scene3d>
              <a:camera prst="perspectiveRelaxed" fov="6000000">
                <a:rot lat="19800000" lon="0" rev="0"/>
              </a:camera>
              <a:lightRig rig="threePt" dir="t"/>
            </a:scene3d>
            <a:sp3d prstMaterial="clear">
              <a:bevelT w="0" h="1689100"/>
              <a:bevelB w="0" h="596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61" name="Rectangle 60"/>
          <p:cNvSpPr/>
          <p:nvPr/>
        </p:nvSpPr>
        <p:spPr>
          <a:xfrm>
            <a:off x="7804831" y="2995563"/>
            <a:ext cx="1215879" cy="1568529"/>
          </a:xfrm>
          <a:prstGeom prst="rect">
            <a:avLst/>
          </a:prstGeom>
          <a:noFill/>
          <a:ln w="12700" cap="flat" cmpd="sng" algn="ctr">
            <a:noFill/>
            <a:prstDash val="solid"/>
          </a:ln>
          <a:effectLst/>
        </p:spPr>
        <p:txBody>
          <a:bodyPr lIns="0" tIns="45720" rIns="0" bIns="0" rtlCol="0" anchor="t"/>
          <a:lstStyle/>
          <a:p>
            <a:pPr marR="0" lvl="0" algn="ctr" defTabSz="914400" eaLnBrk="1" fontAlgn="auto" latinLnBrk="0" hangingPunct="1">
              <a:lnSpc>
                <a:spcPct val="100000"/>
              </a:lnSpc>
              <a:spcBef>
                <a:spcPts val="0"/>
              </a:spcBef>
              <a:spcAft>
                <a:spcPts val="0"/>
              </a:spcAft>
              <a:buClrTx/>
              <a:buSzTx/>
              <a:tabLst/>
              <a:defRPr/>
            </a:pPr>
            <a:r>
              <a:rPr lang="en-US" sz="2200" b="1" kern="0" dirty="0" err="1">
                <a:solidFill>
                  <a:schemeClr val="tx1">
                    <a:lumMod val="75000"/>
                    <a:lumOff val="25000"/>
                  </a:schemeClr>
                </a:solidFill>
                <a:latin typeface="Calibri"/>
              </a:rPr>
              <a:t>Cartera</a:t>
            </a:r>
            <a:r>
              <a:rPr lang="en-US" sz="2200" b="1" kern="0" dirty="0">
                <a:solidFill>
                  <a:schemeClr val="tx1">
                    <a:lumMod val="75000"/>
                    <a:lumOff val="25000"/>
                  </a:schemeClr>
                </a:solidFill>
                <a:latin typeface="Calibri"/>
              </a:rPr>
              <a:t> de </a:t>
            </a:r>
            <a:r>
              <a:rPr lang="en-US" sz="2200" b="1" kern="0" dirty="0" err="1">
                <a:solidFill>
                  <a:schemeClr val="tx1">
                    <a:lumMod val="75000"/>
                    <a:lumOff val="25000"/>
                  </a:schemeClr>
                </a:solidFill>
                <a:latin typeface="Calibri"/>
              </a:rPr>
              <a:t>proyectos</a:t>
            </a:r>
            <a:endParaRPr lang="en-US" sz="2200" b="1" kern="0" dirty="0">
              <a:solidFill>
                <a:schemeClr val="tx1">
                  <a:lumMod val="75000"/>
                  <a:lumOff val="25000"/>
                </a:schemeClr>
              </a:solidFill>
              <a:latin typeface="Calibri"/>
            </a:endParaRPr>
          </a:p>
          <a:p>
            <a:pPr marR="0" lvl="0" defTabSz="914400" eaLnBrk="1" fontAlgn="auto" latinLnBrk="0" hangingPunct="1">
              <a:lnSpc>
                <a:spcPct val="100000"/>
              </a:lnSpc>
              <a:spcBef>
                <a:spcPts val="0"/>
              </a:spcBef>
              <a:spcAft>
                <a:spcPts val="0"/>
              </a:spcAft>
              <a:buClrTx/>
              <a:buSzTx/>
              <a:tabLst/>
              <a:defRPr/>
            </a:pPr>
            <a:endParaRPr lang="en-US" sz="2300" b="1" i="1" kern="0" spc="50" dirty="0">
              <a:ln w="0"/>
              <a:solidFill>
                <a:schemeClr val="accent5">
                  <a:lumMod val="75000"/>
                </a:schemeClr>
              </a:solidFill>
              <a:effectLst>
                <a:innerShdw blurRad="63500" dist="50800" dir="13500000">
                  <a:srgbClr val="000000">
                    <a:alpha val="50000"/>
                  </a:srgbClr>
                </a:innerShdw>
              </a:effectLst>
              <a:latin typeface="Calibri"/>
            </a:endParaRPr>
          </a:p>
          <a:p>
            <a:pPr marR="0" lvl="0" defTabSz="914400" eaLnBrk="1" fontAlgn="auto" latinLnBrk="0" hangingPunct="1">
              <a:lnSpc>
                <a:spcPct val="100000"/>
              </a:lnSpc>
              <a:spcBef>
                <a:spcPts val="0"/>
              </a:spcBef>
              <a:spcAft>
                <a:spcPts val="0"/>
              </a:spcAft>
              <a:buClrTx/>
              <a:buSzTx/>
              <a:tabLst/>
              <a:defRPr/>
            </a:pPr>
            <a:r>
              <a:rPr kumimoji="0" lang="en-US" sz="2300" b="1" i="1" u="none" strike="noStrike" kern="0" spc="50" normalizeH="0" noProof="0" dirty="0">
                <a:ln w="0"/>
                <a:solidFill>
                  <a:schemeClr val="accent5">
                    <a:lumMod val="75000"/>
                  </a:schemeClr>
                </a:solidFill>
                <a:effectLst>
                  <a:innerShdw blurRad="63500" dist="50800" dir="13500000">
                    <a:srgbClr val="000000">
                      <a:alpha val="50000"/>
                    </a:srgbClr>
                  </a:innerShdw>
                </a:effectLst>
                <a:uLnTx/>
                <a:uFillTx/>
                <a:latin typeface="Calibri"/>
              </a:rPr>
              <a:t> </a:t>
            </a:r>
            <a:endParaRPr kumimoji="0" lang="en-US" sz="2300" b="1" i="1" u="none" strike="noStrike" kern="0" spc="50" normalizeH="0" baseline="0" noProof="0" dirty="0">
              <a:ln w="0"/>
              <a:solidFill>
                <a:schemeClr val="accent5">
                  <a:lumMod val="75000"/>
                </a:schemeClr>
              </a:solidFill>
              <a:effectLst>
                <a:innerShdw blurRad="63500" dist="50800" dir="13500000">
                  <a:srgbClr val="000000">
                    <a:alpha val="50000"/>
                  </a:srgbClr>
                </a:innerShdw>
              </a:effectLst>
              <a:uLnTx/>
              <a:uFillTx/>
              <a:latin typeface="Calibri"/>
            </a:endParaRPr>
          </a:p>
        </p:txBody>
      </p:sp>
      <p:sp>
        <p:nvSpPr>
          <p:cNvPr id="69" name="TextBox 68"/>
          <p:cNvSpPr txBox="1"/>
          <p:nvPr/>
        </p:nvSpPr>
        <p:spPr>
          <a:xfrm>
            <a:off x="4438454" y="3291520"/>
            <a:ext cx="2056174" cy="600164"/>
          </a:xfrm>
          <a:prstGeom prst="rect">
            <a:avLst/>
          </a:prstGeom>
          <a:noFill/>
          <a:scene3d>
            <a:camera prst="orthographicFront">
              <a:rot lat="0" lon="3600000" rev="0"/>
            </a:camera>
            <a:lightRig rig="threePt" dir="t"/>
          </a:scene3d>
        </p:spPr>
        <p:txBody>
          <a:bodyPr wrap="square" rtlCol="0">
            <a:spAutoFit/>
          </a:bodyPr>
          <a:lstStyle/>
          <a:p>
            <a:r>
              <a:rPr lang="en-US" sz="3300" b="1" dirty="0">
                <a:solidFill>
                  <a:schemeClr val="accent2">
                    <a:lumMod val="75000"/>
                  </a:schemeClr>
                </a:solidFill>
              </a:rPr>
              <a:t>PPF</a:t>
            </a:r>
          </a:p>
        </p:txBody>
      </p:sp>
      <p:sp>
        <p:nvSpPr>
          <p:cNvPr id="70" name="TextBox 69"/>
          <p:cNvSpPr txBox="1"/>
          <p:nvPr/>
        </p:nvSpPr>
        <p:spPr>
          <a:xfrm>
            <a:off x="5532972" y="3365909"/>
            <a:ext cx="2056174" cy="523220"/>
          </a:xfrm>
          <a:prstGeom prst="rect">
            <a:avLst/>
          </a:prstGeom>
          <a:noFill/>
          <a:scene3d>
            <a:camera prst="orthographicFront">
              <a:rot lat="0" lon="3600000" rev="0"/>
            </a:camera>
            <a:lightRig rig="threePt" dir="t"/>
          </a:scene3d>
        </p:spPr>
        <p:txBody>
          <a:bodyPr wrap="square" rtlCol="0">
            <a:spAutoFit/>
          </a:bodyPr>
          <a:lstStyle/>
          <a:p>
            <a:r>
              <a:rPr lang="en-US" sz="2800" b="1" dirty="0">
                <a:solidFill>
                  <a:schemeClr val="accent2">
                    <a:lumMod val="75000"/>
                  </a:schemeClr>
                </a:solidFill>
              </a:rPr>
              <a:t>FP</a:t>
            </a:r>
          </a:p>
        </p:txBody>
      </p:sp>
      <p:sp>
        <p:nvSpPr>
          <p:cNvPr id="68" name="TextBox 67"/>
          <p:cNvSpPr txBox="1"/>
          <p:nvPr/>
        </p:nvSpPr>
        <p:spPr>
          <a:xfrm>
            <a:off x="2154671" y="3381573"/>
            <a:ext cx="3489339" cy="523220"/>
          </a:xfrm>
          <a:prstGeom prst="rect">
            <a:avLst/>
          </a:prstGeom>
          <a:noFill/>
          <a:scene3d>
            <a:camera prst="orthographicFront">
              <a:rot lat="0" lon="3600000" rev="0"/>
            </a:camera>
            <a:lightRig rig="threePt" dir="t"/>
          </a:scene3d>
        </p:spPr>
        <p:txBody>
          <a:bodyPr wrap="square" rtlCol="0">
            <a:spAutoFit/>
          </a:bodyPr>
          <a:lstStyle/>
          <a:p>
            <a:r>
              <a:rPr lang="en-US" sz="2800" b="1" dirty="0">
                <a:solidFill>
                  <a:schemeClr val="accent2">
                    <a:lumMod val="75000"/>
                  </a:schemeClr>
                </a:solidFill>
              </a:rPr>
              <a:t>READINESS</a:t>
            </a:r>
          </a:p>
        </p:txBody>
      </p:sp>
      <p:sp>
        <p:nvSpPr>
          <p:cNvPr id="2" name="Rectangle 1"/>
          <p:cNvSpPr/>
          <p:nvPr/>
        </p:nvSpPr>
        <p:spPr>
          <a:xfrm>
            <a:off x="63346" y="2841054"/>
            <a:ext cx="1065775" cy="1446550"/>
          </a:xfrm>
          <a:prstGeom prst="rect">
            <a:avLst/>
          </a:prstGeom>
        </p:spPr>
        <p:txBody>
          <a:bodyPr wrap="square">
            <a:spAutoFit/>
          </a:bodyPr>
          <a:lstStyle/>
          <a:p>
            <a:pPr lvl="0" defTabSz="914400">
              <a:defRPr/>
            </a:pPr>
            <a:endParaRPr lang="en-US" sz="2200" b="1" kern="0" dirty="0">
              <a:solidFill>
                <a:schemeClr val="tx1">
                  <a:lumMod val="75000"/>
                  <a:lumOff val="25000"/>
                </a:schemeClr>
              </a:solidFill>
              <a:latin typeface="Calibri"/>
            </a:endParaRPr>
          </a:p>
          <a:p>
            <a:pPr lvl="0" defTabSz="914400">
              <a:defRPr/>
            </a:pPr>
            <a:r>
              <a:rPr lang="en-US" sz="2200" b="1" kern="0" dirty="0">
                <a:solidFill>
                  <a:schemeClr val="tx1">
                    <a:lumMod val="75000"/>
                    <a:lumOff val="25000"/>
                  </a:schemeClr>
                </a:solidFill>
                <a:latin typeface="Calibri"/>
              </a:rPr>
              <a:t>INDCs</a:t>
            </a:r>
          </a:p>
          <a:p>
            <a:pPr lvl="0" defTabSz="914400">
              <a:defRPr/>
            </a:pPr>
            <a:endParaRPr lang="en-US" sz="2200" b="1" kern="0" dirty="0">
              <a:solidFill>
                <a:schemeClr val="tx1">
                  <a:lumMod val="75000"/>
                  <a:lumOff val="25000"/>
                </a:schemeClr>
              </a:solidFill>
              <a:latin typeface="Calibri"/>
            </a:endParaRPr>
          </a:p>
          <a:p>
            <a:pPr lvl="0" defTabSz="914400">
              <a:defRPr/>
            </a:pPr>
            <a:r>
              <a:rPr lang="en-US" sz="2200" b="1" kern="0" dirty="0">
                <a:solidFill>
                  <a:schemeClr val="tx1">
                    <a:lumMod val="75000"/>
                    <a:lumOff val="25000"/>
                  </a:schemeClr>
                </a:solidFill>
                <a:latin typeface="Calibri"/>
              </a:rPr>
              <a:t>PANAs</a:t>
            </a:r>
          </a:p>
        </p:txBody>
      </p:sp>
      <p:sp>
        <p:nvSpPr>
          <p:cNvPr id="5" name="Rounded Rectangle 4"/>
          <p:cNvSpPr/>
          <p:nvPr/>
        </p:nvSpPr>
        <p:spPr>
          <a:xfrm>
            <a:off x="972475" y="2940776"/>
            <a:ext cx="1827432" cy="1485341"/>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b="1"/>
              <a:t>Programas Pais/entidades</a:t>
            </a:r>
          </a:p>
        </p:txBody>
      </p:sp>
      <p:sp>
        <p:nvSpPr>
          <p:cNvPr id="16" name="TextBox 15"/>
          <p:cNvSpPr txBox="1"/>
          <p:nvPr/>
        </p:nvSpPr>
        <p:spPr>
          <a:xfrm>
            <a:off x="1722474" y="344438"/>
            <a:ext cx="6957079" cy="1077218"/>
          </a:xfrm>
          <a:prstGeom prst="rect">
            <a:avLst/>
          </a:prstGeom>
          <a:noFill/>
        </p:spPr>
        <p:txBody>
          <a:bodyPr wrap="square" rtlCol="0">
            <a:spAutoFit/>
          </a:bodyPr>
          <a:lstStyle/>
          <a:p>
            <a:pPr algn="r"/>
            <a:r>
              <a:rPr lang="es-419" sz="3200" b="1" dirty="0">
                <a:solidFill>
                  <a:schemeClr val="accent2"/>
                </a:solidFill>
              </a:rPr>
              <a:t>Desarrollo de carteras de proyectos </a:t>
            </a:r>
          </a:p>
          <a:p>
            <a:pPr algn="r"/>
            <a:r>
              <a:rPr lang="es-419" sz="3200" b="1" dirty="0">
                <a:solidFill>
                  <a:schemeClr val="accent2"/>
                </a:solidFill>
              </a:rPr>
              <a:t>de mayor impacto</a:t>
            </a:r>
          </a:p>
        </p:txBody>
      </p:sp>
    </p:spTree>
    <p:extLst>
      <p:ext uri="{BB962C8B-B14F-4D97-AF65-F5344CB8AC3E}">
        <p14:creationId xmlns:p14="http://schemas.microsoft.com/office/powerpoint/2010/main" val="79651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1" grpId="0"/>
      <p:bldP spid="69" grpId="0"/>
      <p:bldP spid="70" grpId="0"/>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txBox="1">
            <a:spLocks/>
          </p:cNvSpPr>
          <p:nvPr/>
        </p:nvSpPr>
        <p:spPr>
          <a:xfrm>
            <a:off x="1385596" y="330942"/>
            <a:ext cx="7475374" cy="67417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spcBef>
                <a:spcPts val="600"/>
              </a:spcBef>
              <a:buNone/>
            </a:pPr>
            <a:r>
              <a:rPr lang="es-ES_tradnl" sz="3600" b="1" dirty="0"/>
              <a:t>Cuatro áreas de apoyo</a:t>
            </a:r>
            <a:endParaRPr lang="es-ES_tradnl" sz="4000" b="1" dirty="0">
              <a:cs typeface="Corbel"/>
            </a:endParaRPr>
          </a:p>
        </p:txBody>
      </p:sp>
      <p:graphicFrame>
        <p:nvGraphicFramePr>
          <p:cNvPr id="3" name="Diagram 2"/>
          <p:cNvGraphicFramePr/>
          <p:nvPr>
            <p:extLst/>
          </p:nvPr>
        </p:nvGraphicFramePr>
        <p:xfrm>
          <a:off x="680357" y="1978091"/>
          <a:ext cx="7783286" cy="4460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Brace 4">
            <a:extLst>
              <a:ext uri="{FF2B5EF4-FFF2-40B4-BE49-F238E27FC236}">
                <a16:creationId xmlns:a16="http://schemas.microsoft.com/office/drawing/2014/main" id="{587D3433-E6A6-4B55-8C72-EC8E971E1F91}"/>
              </a:ext>
            </a:extLst>
          </p:cNvPr>
          <p:cNvSpPr/>
          <p:nvPr/>
        </p:nvSpPr>
        <p:spPr>
          <a:xfrm>
            <a:off x="6611654" y="2404392"/>
            <a:ext cx="108725" cy="243357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6" name="TextBox 5">
            <a:extLst>
              <a:ext uri="{FF2B5EF4-FFF2-40B4-BE49-F238E27FC236}">
                <a16:creationId xmlns:a16="http://schemas.microsoft.com/office/drawing/2014/main" id="{B860DB9C-48FA-4707-9F00-BDF48091377B}"/>
              </a:ext>
            </a:extLst>
          </p:cNvPr>
          <p:cNvSpPr txBox="1"/>
          <p:nvPr/>
        </p:nvSpPr>
        <p:spPr>
          <a:xfrm>
            <a:off x="6740615" y="3379406"/>
            <a:ext cx="1608727" cy="685800"/>
          </a:xfrm>
          <a:prstGeom prst="rect">
            <a:avLst/>
          </a:prstGeom>
        </p:spPr>
        <p:txBody>
          <a:bodyPr vert="horz" wrap="none" lIns="68580" tIns="34290" rIns="68580" bIns="34290" rtlCol="0">
            <a:noAutofit/>
          </a:bodyPr>
          <a:lstStyle/>
          <a:p>
            <a:pPr>
              <a:lnSpc>
                <a:spcPct val="90000"/>
              </a:lnSpc>
            </a:pPr>
            <a:r>
              <a:rPr lang="en-US" sz="1500" b="1" dirty="0">
                <a:solidFill>
                  <a:srgbClr val="FF0000"/>
                </a:solidFill>
              </a:rPr>
              <a:t>USD 1 </a:t>
            </a:r>
            <a:r>
              <a:rPr lang="es-ES_tradnl" sz="1500" b="1" dirty="0">
                <a:solidFill>
                  <a:srgbClr val="FF0000"/>
                </a:solidFill>
              </a:rPr>
              <a:t>millón</a:t>
            </a:r>
            <a:r>
              <a:rPr lang="es-ES_tradnl" sz="1600" b="1" dirty="0">
                <a:solidFill>
                  <a:srgbClr val="FF0000"/>
                </a:solidFill>
              </a:rPr>
              <a:t> </a:t>
            </a:r>
            <a:r>
              <a:rPr lang="es-ES_tradnl" sz="1400" b="1" dirty="0">
                <a:solidFill>
                  <a:srgbClr val="FF0000"/>
                </a:solidFill>
              </a:rPr>
              <a:t>techo</a:t>
            </a:r>
          </a:p>
          <a:p>
            <a:pPr>
              <a:lnSpc>
                <a:spcPct val="90000"/>
              </a:lnSpc>
            </a:pPr>
            <a:r>
              <a:rPr lang="es-ES_tradnl" sz="1400" b="1" u="sng" dirty="0">
                <a:solidFill>
                  <a:srgbClr val="FF0000"/>
                </a:solidFill>
              </a:rPr>
              <a:t>por país por año</a:t>
            </a:r>
            <a:endParaRPr lang="es-ES_tradnl" sz="1500" b="1" u="sng" dirty="0">
              <a:solidFill>
                <a:srgbClr val="FF0000"/>
              </a:solidFill>
            </a:endParaRPr>
          </a:p>
        </p:txBody>
      </p:sp>
      <p:sp>
        <p:nvSpPr>
          <p:cNvPr id="7" name="Right Brace 6">
            <a:extLst>
              <a:ext uri="{FF2B5EF4-FFF2-40B4-BE49-F238E27FC236}">
                <a16:creationId xmlns:a16="http://schemas.microsoft.com/office/drawing/2014/main" id="{70479C47-E119-445B-B4F7-DF3911CC1DC7}"/>
              </a:ext>
            </a:extLst>
          </p:cNvPr>
          <p:cNvSpPr/>
          <p:nvPr/>
        </p:nvSpPr>
        <p:spPr>
          <a:xfrm>
            <a:off x="6611654" y="5249863"/>
            <a:ext cx="108725" cy="54362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8" name="TextBox 7">
            <a:extLst>
              <a:ext uri="{FF2B5EF4-FFF2-40B4-BE49-F238E27FC236}">
                <a16:creationId xmlns:a16="http://schemas.microsoft.com/office/drawing/2014/main" id="{B5EDB0B3-C859-406A-9937-1FB4C2D13910}"/>
              </a:ext>
            </a:extLst>
          </p:cNvPr>
          <p:cNvSpPr txBox="1"/>
          <p:nvPr/>
        </p:nvSpPr>
        <p:spPr>
          <a:xfrm>
            <a:off x="6769576" y="5188334"/>
            <a:ext cx="685800" cy="685800"/>
          </a:xfrm>
          <a:prstGeom prst="rect">
            <a:avLst/>
          </a:prstGeom>
        </p:spPr>
        <p:txBody>
          <a:bodyPr vert="horz" wrap="none" lIns="68580" tIns="34290" rIns="68580" bIns="34290" rtlCol="0">
            <a:noAutofit/>
          </a:bodyPr>
          <a:lstStyle/>
          <a:p>
            <a:pPr>
              <a:lnSpc>
                <a:spcPct val="90000"/>
              </a:lnSpc>
            </a:pPr>
            <a:r>
              <a:rPr lang="en-US" sz="1400" b="1" dirty="0">
                <a:solidFill>
                  <a:srgbClr val="FF0000"/>
                </a:solidFill>
                <a:latin typeface="Corbel"/>
                <a:cs typeface="Corbel"/>
              </a:rPr>
              <a:t>USD 3 </a:t>
            </a:r>
            <a:r>
              <a:rPr lang="en-US" sz="1400" b="1" dirty="0" err="1">
                <a:solidFill>
                  <a:srgbClr val="FF0000"/>
                </a:solidFill>
                <a:latin typeface="Corbel"/>
                <a:cs typeface="Corbel"/>
              </a:rPr>
              <a:t>millones</a:t>
            </a:r>
            <a:r>
              <a:rPr lang="en-US" sz="1400" b="1" dirty="0">
                <a:solidFill>
                  <a:srgbClr val="FF0000"/>
                </a:solidFill>
                <a:latin typeface="Corbel"/>
                <a:cs typeface="Corbel"/>
              </a:rPr>
              <a:t> </a:t>
            </a:r>
            <a:r>
              <a:rPr lang="es-ES_tradnl" sz="1400" b="1" dirty="0">
                <a:solidFill>
                  <a:srgbClr val="FF0000"/>
                </a:solidFill>
              </a:rPr>
              <a:t>techo</a:t>
            </a:r>
          </a:p>
          <a:p>
            <a:pPr>
              <a:lnSpc>
                <a:spcPct val="90000"/>
              </a:lnSpc>
            </a:pPr>
            <a:r>
              <a:rPr lang="es-ES_tradnl" sz="1400" b="1" u="sng" dirty="0">
                <a:solidFill>
                  <a:srgbClr val="FF0000"/>
                </a:solidFill>
              </a:rPr>
              <a:t> por país (no por año)</a:t>
            </a:r>
          </a:p>
          <a:p>
            <a:pPr algn="l">
              <a:lnSpc>
                <a:spcPct val="90000"/>
              </a:lnSpc>
            </a:pPr>
            <a:r>
              <a:rPr lang="en-US" sz="1500" b="1" dirty="0">
                <a:solidFill>
                  <a:prstClr val="black"/>
                </a:solidFill>
                <a:latin typeface="Corbel"/>
                <a:cs typeface="Corbel"/>
              </a:rPr>
              <a:t> </a:t>
            </a:r>
          </a:p>
        </p:txBody>
      </p:sp>
    </p:spTree>
    <p:extLst>
      <p:ext uri="{BB962C8B-B14F-4D97-AF65-F5344CB8AC3E}">
        <p14:creationId xmlns:p14="http://schemas.microsoft.com/office/powerpoint/2010/main" val="347202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graphicEl>
                                              <a:dgm id="{CF6A6B1B-3221-422A-B8E5-9F00A1F4D056}"/>
                                            </p:graphicEl>
                                          </p:spTgt>
                                        </p:tgtEl>
                                        <p:attrNameLst>
                                          <p:attrName>style.visibility</p:attrName>
                                        </p:attrNameLst>
                                      </p:cBhvr>
                                      <p:to>
                                        <p:strVal val="visible"/>
                                      </p:to>
                                    </p:set>
                                    <p:animEffect transition="in" filter="wipe(left)">
                                      <p:cBhvr>
                                        <p:cTn id="7" dur="500"/>
                                        <p:tgtEl>
                                          <p:spTgt spid="3">
                                            <p:graphicEl>
                                              <a:dgm id="{CF6A6B1B-3221-422A-B8E5-9F00A1F4D056}"/>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graphicEl>
                                              <a:dgm id="{E7EA584E-5B26-4CAB-AC72-83B248D3F032}"/>
                                            </p:graphicEl>
                                          </p:spTgt>
                                        </p:tgtEl>
                                        <p:attrNameLst>
                                          <p:attrName>style.visibility</p:attrName>
                                        </p:attrNameLst>
                                      </p:cBhvr>
                                      <p:to>
                                        <p:strVal val="visible"/>
                                      </p:to>
                                    </p:set>
                                    <p:animEffect transition="in" filter="wipe(left)">
                                      <p:cBhvr>
                                        <p:cTn id="10" dur="500"/>
                                        <p:tgtEl>
                                          <p:spTgt spid="3">
                                            <p:graphicEl>
                                              <a:dgm id="{E7EA584E-5B26-4CAB-AC72-83B248D3F032}"/>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graphicEl>
                                              <a:dgm id="{532F9946-74D9-4E5E-95D5-4473D085239B}"/>
                                            </p:graphicEl>
                                          </p:spTgt>
                                        </p:tgtEl>
                                        <p:attrNameLst>
                                          <p:attrName>style.visibility</p:attrName>
                                        </p:attrNameLst>
                                      </p:cBhvr>
                                      <p:to>
                                        <p:strVal val="visible"/>
                                      </p:to>
                                    </p:set>
                                    <p:animEffect transition="in" filter="wipe(left)">
                                      <p:cBhvr>
                                        <p:cTn id="15" dur="500"/>
                                        <p:tgtEl>
                                          <p:spTgt spid="3">
                                            <p:graphicEl>
                                              <a:dgm id="{532F9946-74D9-4E5E-95D5-4473D085239B}"/>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
                                            <p:graphicEl>
                                              <a:dgm id="{05C666E3-18DD-4698-8470-47393A08404C}"/>
                                            </p:graphicEl>
                                          </p:spTgt>
                                        </p:tgtEl>
                                        <p:attrNameLst>
                                          <p:attrName>style.visibility</p:attrName>
                                        </p:attrNameLst>
                                      </p:cBhvr>
                                      <p:to>
                                        <p:strVal val="visible"/>
                                      </p:to>
                                    </p:set>
                                    <p:animEffect transition="in" filter="wipe(left)">
                                      <p:cBhvr>
                                        <p:cTn id="18" dur="500"/>
                                        <p:tgtEl>
                                          <p:spTgt spid="3">
                                            <p:graphicEl>
                                              <a:dgm id="{05C666E3-18DD-4698-8470-47393A08404C}"/>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
                                            <p:graphicEl>
                                              <a:dgm id="{B2186697-5173-2342-8445-4FAC65609ACC}"/>
                                            </p:graphicEl>
                                          </p:spTgt>
                                        </p:tgtEl>
                                        <p:attrNameLst>
                                          <p:attrName>style.visibility</p:attrName>
                                        </p:attrNameLst>
                                      </p:cBhvr>
                                      <p:to>
                                        <p:strVal val="visible"/>
                                      </p:to>
                                    </p:set>
                                    <p:animEffect transition="in" filter="wipe(left)">
                                      <p:cBhvr>
                                        <p:cTn id="23" dur="500"/>
                                        <p:tgtEl>
                                          <p:spTgt spid="3">
                                            <p:graphicEl>
                                              <a:dgm id="{B2186697-5173-2342-8445-4FAC65609ACC}"/>
                                            </p:graphic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
                                            <p:graphicEl>
                                              <a:dgm id="{211BD180-A9B2-A747-B365-50EDDD7BB00D}"/>
                                            </p:graphicEl>
                                          </p:spTgt>
                                        </p:tgtEl>
                                        <p:attrNameLst>
                                          <p:attrName>style.visibility</p:attrName>
                                        </p:attrNameLst>
                                      </p:cBhvr>
                                      <p:to>
                                        <p:strVal val="visible"/>
                                      </p:to>
                                    </p:set>
                                    <p:animEffect transition="in" filter="wipe(left)">
                                      <p:cBhvr>
                                        <p:cTn id="26" dur="500"/>
                                        <p:tgtEl>
                                          <p:spTgt spid="3">
                                            <p:graphicEl>
                                              <a:dgm id="{211BD180-A9B2-A747-B365-50EDDD7BB00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
                                            <p:graphicEl>
                                              <a:dgm id="{0CF509E5-7948-486E-8EE9-53FFA77BF5C3}"/>
                                            </p:graphicEl>
                                          </p:spTgt>
                                        </p:tgtEl>
                                        <p:attrNameLst>
                                          <p:attrName>style.visibility</p:attrName>
                                        </p:attrNameLst>
                                      </p:cBhvr>
                                      <p:to>
                                        <p:strVal val="visible"/>
                                      </p:to>
                                    </p:set>
                                    <p:animEffect transition="in" filter="wipe(left)">
                                      <p:cBhvr>
                                        <p:cTn id="31" dur="500"/>
                                        <p:tgtEl>
                                          <p:spTgt spid="3">
                                            <p:graphicEl>
                                              <a:dgm id="{0CF509E5-7948-486E-8EE9-53FFA77BF5C3}"/>
                                            </p:graphic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graphicEl>
                                              <a:dgm id="{14E50E1F-DDA3-46D1-801C-696747DDE942}"/>
                                            </p:graphicEl>
                                          </p:spTgt>
                                        </p:tgtEl>
                                        <p:attrNameLst>
                                          <p:attrName>style.visibility</p:attrName>
                                        </p:attrNameLst>
                                      </p:cBhvr>
                                      <p:to>
                                        <p:strVal val="visible"/>
                                      </p:to>
                                    </p:set>
                                    <p:animEffect transition="in" filter="wipe(left)">
                                      <p:cBhvr>
                                        <p:cTn id="34" dur="500"/>
                                        <p:tgtEl>
                                          <p:spTgt spid="3">
                                            <p:graphicEl>
                                              <a:dgm id="{14E50E1F-DDA3-46D1-801C-696747DDE94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theme/theme1.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GCF PPT Master Template">
  <a:themeElements>
    <a:clrScheme name="GCF">
      <a:dk1>
        <a:sysClr val="windowText" lastClr="000000"/>
      </a:dk1>
      <a:lt1>
        <a:sysClr val="window" lastClr="FFFFFF"/>
      </a:lt1>
      <a:dk2>
        <a:srgbClr val="24634F"/>
      </a:dk2>
      <a:lt2>
        <a:srgbClr val="DFDFDF"/>
      </a:lt2>
      <a:accent1>
        <a:srgbClr val="4AA9A7"/>
      </a:accent1>
      <a:accent2>
        <a:srgbClr val="257281"/>
      </a:accent2>
      <a:accent3>
        <a:srgbClr val="346B4C"/>
      </a:accent3>
      <a:accent4>
        <a:srgbClr val="427B3D"/>
      </a:accent4>
      <a:accent5>
        <a:srgbClr val="6E9952"/>
      </a:accent5>
      <a:accent6>
        <a:srgbClr val="8BB85C"/>
      </a:accent6>
      <a:hlink>
        <a:srgbClr val="24634F"/>
      </a:hlink>
      <a:folHlink>
        <a:srgbClr val="304836"/>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217A5E193D3BE43B115A6BF326D5451" ma:contentTypeVersion="23" ma:contentTypeDescription="Create a new document." ma:contentTypeScope="" ma:versionID="8f444db59b92a52543c96d31c757b5ab">
  <xsd:schema xmlns:xsd="http://www.w3.org/2001/XMLSchema" xmlns:xs="http://www.w3.org/2001/XMLSchema" xmlns:p="http://schemas.microsoft.com/office/2006/metadata/properties" xmlns:ns2="a11e0906-e994-4d89-90f1-ce2e17346112" xmlns:ns3="a7fe37e9-9b95-47ed-b6f6-5215bf486851" xmlns:ns4="http://schemas.microsoft.com/sharepoint/v4" targetNamespace="http://schemas.microsoft.com/office/2006/metadata/properties" ma:root="true" ma:fieldsID="5c5e96d094000549ded8a1c2d99260fe" ns2:_="" ns3:_="" ns4:_="">
    <xsd:import namespace="a11e0906-e994-4d89-90f1-ce2e17346112"/>
    <xsd:import namespace="a7fe37e9-9b95-47ed-b6f6-5215bf486851"/>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4:IconOverlay" minOccurs="0"/>
                <xsd:element ref="ns3:MediaServiceAuto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1e0906-e994-4d89-90f1-ce2e1734611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fals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7fe37e9-9b95-47ed-b6f6-5215bf486851"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7" nillable="true" ma:displayName="MediaServiceAutoTags" ma:description="" ma:internalName="MediaServiceAutoTags" ma:readOnly="true">
      <xsd:simpleType>
        <xsd:restriction base="dms:Text"/>
      </xsd:simpleType>
    </xsd:element>
    <xsd:element name="MediaServiceLocation" ma:index="18" nillable="true" ma:displayName="MediaServiceLocation" ma:descrip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6"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PersistId xmlns="a11e0906-e994-4d89-90f1-ce2e17346112" xsi:nil="true"/>
    <IconOverlay xmlns="http://schemas.microsoft.com/sharepoint/v4" xsi:nil="true"/>
  </documentManagement>
</p:properties>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07AAFB2F-F041-4B54-BE16-3D14051C9C86}">
  <ds:schemaRefs>
    <ds:schemaRef ds:uri="http://schemas.microsoft.com/sharepoint/v3/contenttype/forms"/>
  </ds:schemaRefs>
</ds:datastoreItem>
</file>

<file path=customXml/itemProps2.xml><?xml version="1.0" encoding="utf-8"?>
<ds:datastoreItem xmlns:ds="http://schemas.openxmlformats.org/officeDocument/2006/customXml" ds:itemID="{DE19E86D-3320-4F68-9914-997FDB1134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1e0906-e994-4d89-90f1-ce2e17346112"/>
    <ds:schemaRef ds:uri="a7fe37e9-9b95-47ed-b6f6-5215bf486851"/>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90976B-8999-473B-9AE5-D0D596577FA6}">
  <ds:schemaRefs>
    <ds:schemaRef ds:uri="http://purl.org/dc/terms/"/>
    <ds:schemaRef ds:uri="http://purl.org/dc/dcmitype/"/>
    <ds:schemaRef ds:uri="http://schemas.microsoft.com/office/2006/metadata/properties"/>
    <ds:schemaRef ds:uri="a11e0906-e994-4d89-90f1-ce2e17346112"/>
    <ds:schemaRef ds:uri="http://schemas.microsoft.com/office/2006/documentManagement/types"/>
    <ds:schemaRef ds:uri="http://schemas.microsoft.com/office/infopath/2007/PartnerControls"/>
    <ds:schemaRef ds:uri="http://schemas.openxmlformats.org/package/2006/metadata/core-properties"/>
    <ds:schemaRef ds:uri="http://schemas.microsoft.com/sharepoint/v4"/>
    <ds:schemaRef ds:uri="a7fe37e9-9b95-47ed-b6f6-5215bf486851"/>
    <ds:schemaRef ds:uri="http://www.w3.org/XML/1998/namespace"/>
    <ds:schemaRef ds:uri="http://purl.org/dc/elements/1.1/"/>
  </ds:schemaRefs>
</ds:datastoreItem>
</file>

<file path=customXml/itemProps4.xml><?xml version="1.0" encoding="utf-8"?>
<ds:datastoreItem xmlns:ds="http://schemas.openxmlformats.org/officeDocument/2006/customXml" ds:itemID="{9CF28EB8-0C6C-4F99-B5EF-B184670751F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15848</TotalTime>
  <Words>2544</Words>
  <Application>Microsoft Macintosh PowerPoint</Application>
  <PresentationFormat>On-screen Show (4:3)</PresentationFormat>
  <Paragraphs>397</Paragraphs>
  <Slides>32</Slides>
  <Notes>26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32</vt:i4>
      </vt:variant>
    </vt:vector>
  </HeadingPairs>
  <TitlesOfParts>
    <vt:vector size="42" baseType="lpstr">
      <vt:lpstr>MS Mincho</vt:lpstr>
      <vt:lpstr>Arial</vt:lpstr>
      <vt:lpstr>Bangla Sangam MN</vt:lpstr>
      <vt:lpstr>Calibri</vt:lpstr>
      <vt:lpstr>Calibri Light</vt:lpstr>
      <vt:lpstr>Corbel</vt:lpstr>
      <vt:lpstr>Times New Roman</vt:lpstr>
      <vt:lpstr>Wingdings</vt:lpstr>
      <vt:lpstr>5_Custom Design</vt:lpstr>
      <vt:lpstr>GCF PPT Master Template</vt:lpstr>
      <vt:lpstr>PowerPoint Presentation</vt:lpstr>
      <vt:lpstr>PowerPoint Presentation</vt:lpstr>
      <vt:lpstr>Tamaño de proyectos/actividades dentro de un programa</vt:lpstr>
      <vt:lpstr>PowerPoint Presentation</vt:lpstr>
      <vt:lpstr>8 Áreas de Resultado Estratégicas </vt:lpstr>
      <vt:lpstr>PowerPoint Presentation</vt:lpstr>
      <vt:lpstr>PowerPoint Presentation</vt:lpstr>
      <vt:lpstr>PowerPoint Presentation</vt:lpstr>
      <vt:lpstr>PowerPoint Presentation</vt:lpstr>
      <vt:lpstr>PowerPoint Presentation</vt:lpstr>
      <vt:lpstr>Montos aprobados en América Latina por áreas de apoyo</vt:lpstr>
      <vt:lpstr>PowerPoint Presentation</vt:lpstr>
      <vt:lpstr>PowerPoint Presentation</vt:lpstr>
      <vt:lpstr>PowerPoint Presentation</vt:lpstr>
      <vt:lpstr>PowerPoint Presentation</vt:lpstr>
      <vt:lpstr>PowerPoint Presentation</vt:lpstr>
      <vt:lpstr>Enfoque de acuerdo a los propósitos en acreditación</vt:lpstr>
      <vt:lpstr>PowerPoint Presentation</vt:lpstr>
      <vt:lpstr>PowerPoint Presentation</vt:lpstr>
      <vt:lpstr>PowerPoint Presentation</vt:lpstr>
      <vt:lpstr>PowerPoint Presentation</vt:lpstr>
      <vt:lpstr>PowerPoint Presentation</vt:lpstr>
      <vt:lpstr>PowerPoint Presentation</vt:lpstr>
      <vt:lpstr>Ejemplos de actividades apoyadas</vt:lpstr>
      <vt:lpstr>Ejemplos de resultados apoyados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RDA</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Jurgen Riehle;hjeong</dc:creator>
  <cp:lastModifiedBy>Carmen Arguello</cp:lastModifiedBy>
  <cp:revision>546</cp:revision>
  <cp:lastPrinted>2017-02-01T08:51:01Z</cp:lastPrinted>
  <dcterms:created xsi:type="dcterms:W3CDTF">2014-10-02T15:22:29Z</dcterms:created>
  <dcterms:modified xsi:type="dcterms:W3CDTF">2018-03-06T18:19:41Z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0x010100F217A5E193D3BE43B115A6BF326D5451</vt:lpwstr>
  </property>
</Properties>
</file>