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6"/>
  </p:notesMasterIdLst>
  <p:sldIdLst>
    <p:sldId id="2134803905" r:id="rId5"/>
  </p:sldIdLst>
  <p:sldSz cx="12192000" cy="6858000"/>
  <p:notesSz cx="6858000" cy="9144000"/>
  <p:defaultTextStyle>
    <a:defPPr>
      <a:defRPr lang="en-US"/>
    </a:defPPr>
    <a:lvl1pPr marL="0" algn="l" defTabSz="914247" rtl="0" eaLnBrk="1" latinLnBrk="0" hangingPunct="1">
      <a:defRPr sz="1800" kern="1200">
        <a:solidFill>
          <a:schemeClr val="tx1"/>
        </a:solidFill>
        <a:latin typeface="+mn-lt"/>
        <a:ea typeface="+mn-ea"/>
        <a:cs typeface="+mn-cs"/>
      </a:defRPr>
    </a:lvl1pPr>
    <a:lvl2pPr marL="457123" algn="l" defTabSz="914247" rtl="0" eaLnBrk="1" latinLnBrk="0" hangingPunct="1">
      <a:defRPr sz="1800" kern="1200">
        <a:solidFill>
          <a:schemeClr val="tx1"/>
        </a:solidFill>
        <a:latin typeface="+mn-lt"/>
        <a:ea typeface="+mn-ea"/>
        <a:cs typeface="+mn-cs"/>
      </a:defRPr>
    </a:lvl2pPr>
    <a:lvl3pPr marL="914247" algn="l" defTabSz="914247" rtl="0" eaLnBrk="1" latinLnBrk="0" hangingPunct="1">
      <a:defRPr sz="1800" kern="1200">
        <a:solidFill>
          <a:schemeClr val="tx1"/>
        </a:solidFill>
        <a:latin typeface="+mn-lt"/>
        <a:ea typeface="+mn-ea"/>
        <a:cs typeface="+mn-cs"/>
      </a:defRPr>
    </a:lvl3pPr>
    <a:lvl4pPr marL="1371371" algn="l" defTabSz="914247" rtl="0" eaLnBrk="1" latinLnBrk="0" hangingPunct="1">
      <a:defRPr sz="1800" kern="1200">
        <a:solidFill>
          <a:schemeClr val="tx1"/>
        </a:solidFill>
        <a:latin typeface="+mn-lt"/>
        <a:ea typeface="+mn-ea"/>
        <a:cs typeface="+mn-cs"/>
      </a:defRPr>
    </a:lvl4pPr>
    <a:lvl5pPr marL="1828495" algn="l" defTabSz="914247" rtl="0" eaLnBrk="1" latinLnBrk="0" hangingPunct="1">
      <a:defRPr sz="1800" kern="1200">
        <a:solidFill>
          <a:schemeClr val="tx1"/>
        </a:solidFill>
        <a:latin typeface="+mn-lt"/>
        <a:ea typeface="+mn-ea"/>
        <a:cs typeface="+mn-cs"/>
      </a:defRPr>
    </a:lvl5pPr>
    <a:lvl6pPr marL="2285618" algn="l" defTabSz="914247" rtl="0" eaLnBrk="1" latinLnBrk="0" hangingPunct="1">
      <a:defRPr sz="1800" kern="1200">
        <a:solidFill>
          <a:schemeClr val="tx1"/>
        </a:solidFill>
        <a:latin typeface="+mn-lt"/>
        <a:ea typeface="+mn-ea"/>
        <a:cs typeface="+mn-cs"/>
      </a:defRPr>
    </a:lvl6pPr>
    <a:lvl7pPr marL="2742741" algn="l" defTabSz="914247" rtl="0" eaLnBrk="1" latinLnBrk="0" hangingPunct="1">
      <a:defRPr sz="1800" kern="1200">
        <a:solidFill>
          <a:schemeClr val="tx1"/>
        </a:solidFill>
        <a:latin typeface="+mn-lt"/>
        <a:ea typeface="+mn-ea"/>
        <a:cs typeface="+mn-cs"/>
      </a:defRPr>
    </a:lvl7pPr>
    <a:lvl8pPr marL="3199865" algn="l" defTabSz="914247" rtl="0" eaLnBrk="1" latinLnBrk="0" hangingPunct="1">
      <a:defRPr sz="1800" kern="1200">
        <a:solidFill>
          <a:schemeClr val="tx1"/>
        </a:solidFill>
        <a:latin typeface="+mn-lt"/>
        <a:ea typeface="+mn-ea"/>
        <a:cs typeface="+mn-cs"/>
      </a:defRPr>
    </a:lvl8pPr>
    <a:lvl9pPr marL="3656989" algn="l" defTabSz="914247"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2CF45FCA-59D3-CD0D-D2E5-86D0D574C143}" name="Laura.Kiff" initials="L" userId="S::Laura.Kiff@unique-landuse.de::1d639460-5eab-49a6-9f9e-d7439074d82c"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Johann Elysee" initials="JE" lastIdx="1" clrIdx="0">
    <p:extLst>
      <p:ext uri="{19B8F6BF-5375-455C-9EA6-DF929625EA0E}">
        <p15:presenceInfo xmlns:p15="http://schemas.microsoft.com/office/powerpoint/2012/main" userId="S::jelysee@gcfund.org::0a0ce374-7d76-4260-8fa1-c51c5b2de400" providerId="AD"/>
      </p:ext>
    </p:extLst>
  </p:cmAuthor>
  <p:cmAuthor id="2" name="Bublatzky, Ana GIZ" initials="BAG" lastIdx="13" clrIdx="1">
    <p:extLst>
      <p:ext uri="{19B8F6BF-5375-455C-9EA6-DF929625EA0E}">
        <p15:presenceInfo xmlns:p15="http://schemas.microsoft.com/office/powerpoint/2012/main" userId="S::ana.bublatzky@giz.de::0b261f7d-b269-4112-bee2-3a4d3e15e066" providerId="AD"/>
      </p:ext>
    </p:extLst>
  </p:cmAuthor>
  <p:cmAuthor id="3" name="Koch, Sebastian GIZ" initials="KSG" lastIdx="10" clrIdx="2">
    <p:extLst>
      <p:ext uri="{19B8F6BF-5375-455C-9EA6-DF929625EA0E}">
        <p15:presenceInfo xmlns:p15="http://schemas.microsoft.com/office/powerpoint/2012/main" userId="S::sebastian.koch@giz.de::15513977-90ad-4315-9374-d38a45da4bf8" providerId="AD"/>
      </p:ext>
    </p:extLst>
  </p:cmAuthor>
  <p:cmAuthor id="4" name="Kallweit, Kay GIZ LA" initials="KKGL" lastIdx="1" clrIdx="3">
    <p:extLst>
      <p:ext uri="{19B8F6BF-5375-455C-9EA6-DF929625EA0E}">
        <p15:presenceInfo xmlns:p15="http://schemas.microsoft.com/office/powerpoint/2012/main" userId="S::kay.kallweit@giz.de::a503ce0f-07db-445e-9e83-aeeb7608160f" providerId="AD"/>
      </p:ext>
    </p:extLst>
  </p:cmAuthor>
  <p:cmAuthor id="5" name="Laura.Kiff" initials="L" lastIdx="5" clrIdx="4">
    <p:extLst>
      <p:ext uri="{19B8F6BF-5375-455C-9EA6-DF929625EA0E}">
        <p15:presenceInfo xmlns:p15="http://schemas.microsoft.com/office/powerpoint/2012/main" userId="S::Laura.Kiff@unique-landuse.de::1d639460-5eab-49a6-9f9e-d7439074d82c"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1D99C"/>
    <a:srgbClr val="58CC7C"/>
    <a:srgbClr val="B9292C"/>
    <a:srgbClr val="D02E32"/>
    <a:srgbClr val="9D2326"/>
    <a:srgbClr val="6BA7B5"/>
    <a:srgbClr val="4C8B9A"/>
    <a:srgbClr val="5AB74D"/>
    <a:srgbClr val="67A596"/>
    <a:srgbClr val="43682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662" autoAdjust="0"/>
    <p:restoredTop sz="95827" autoAdjust="0"/>
  </p:normalViewPr>
  <p:slideViewPr>
    <p:cSldViewPr snapToGrid="0">
      <p:cViewPr varScale="1">
        <p:scale>
          <a:sx n="102" d="100"/>
          <a:sy n="102" d="100"/>
        </p:scale>
        <p:origin x="1144" y="192"/>
      </p:cViewPr>
      <p:guideLst/>
    </p:cSldViewPr>
  </p:slideViewPr>
  <p:notesTextViewPr>
    <p:cViewPr>
      <p:scale>
        <a:sx n="66" d="100"/>
        <a:sy n="66"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13" Type="http://schemas.microsoft.com/office/2018/10/relationships/authors" Target="authors.xml"/><Relationship Id="rId3" Type="http://schemas.openxmlformats.org/officeDocument/2006/relationships/customXml" Target="../customXml/item3.xml"/><Relationship Id="rId7" Type="http://schemas.openxmlformats.org/officeDocument/2006/relationships/commentAuthors" Target="commentAuthors.xml"/><Relationship Id="rId12" Type="http://schemas.microsoft.com/office/2016/11/relationships/changesInfo" Target="changesInfos/changesInfo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acinto Coello" userId="e29d8581-6f17-4920-807c-31f6954ff980" providerId="ADAL" clId="{021DA09E-3FD8-4D9C-993A-601ADBE6C745}"/>
    <pc:docChg chg="modSld">
      <pc:chgData name="Jacinto Coello" userId="e29d8581-6f17-4920-807c-31f6954ff980" providerId="ADAL" clId="{021DA09E-3FD8-4D9C-993A-601ADBE6C745}" dt="2023-07-01T18:24:07.747" v="10" actId="20577"/>
      <pc:docMkLst>
        <pc:docMk/>
      </pc:docMkLst>
      <pc:sldChg chg="modSp mod">
        <pc:chgData name="Jacinto Coello" userId="e29d8581-6f17-4920-807c-31f6954ff980" providerId="ADAL" clId="{021DA09E-3FD8-4D9C-993A-601ADBE6C745}" dt="2023-07-01T18:24:07.747" v="10" actId="20577"/>
        <pc:sldMkLst>
          <pc:docMk/>
          <pc:sldMk cId="4291831039" sldId="2134803905"/>
        </pc:sldMkLst>
        <pc:spChg chg="mod">
          <ac:chgData name="Jacinto Coello" userId="e29d8581-6f17-4920-807c-31f6954ff980" providerId="ADAL" clId="{021DA09E-3FD8-4D9C-993A-601ADBE6C745}" dt="2023-07-01T18:24:07.747" v="10" actId="20577"/>
          <ac:spMkLst>
            <pc:docMk/>
            <pc:sldMk cId="4291831039" sldId="2134803905"/>
            <ac:spMk id="98" creationId="{FB05FB9B-3702-4EA8-B5C9-249E7D3F8555}"/>
          </ac:spMkLst>
        </pc:spChg>
      </pc:sldChg>
    </pc:docChg>
  </pc:docChgLst>
  <pc:docChgLst>
    <pc:chgData name="Maximilian Roth" userId="78f393aa-e7d0-4b84-bc1d-65b1fb529b90" providerId="ADAL" clId="{F95406D6-B8C8-444B-B133-B51390AC4A3F}"/>
    <pc:docChg chg="modSld">
      <pc:chgData name="Maximilian Roth" userId="78f393aa-e7d0-4b84-bc1d-65b1fb529b90" providerId="ADAL" clId="{F95406D6-B8C8-444B-B133-B51390AC4A3F}" dt="2023-12-15T05:33:39.662" v="322" actId="20577"/>
      <pc:docMkLst>
        <pc:docMk/>
      </pc:docMkLst>
      <pc:sldChg chg="modSp mod">
        <pc:chgData name="Maximilian Roth" userId="78f393aa-e7d0-4b84-bc1d-65b1fb529b90" providerId="ADAL" clId="{F95406D6-B8C8-444B-B133-B51390AC4A3F}" dt="2023-12-15T05:33:39.662" v="322" actId="20577"/>
        <pc:sldMkLst>
          <pc:docMk/>
          <pc:sldMk cId="4291831039" sldId="2134803905"/>
        </pc:sldMkLst>
        <pc:spChg chg="mod">
          <ac:chgData name="Maximilian Roth" userId="78f393aa-e7d0-4b84-bc1d-65b1fb529b90" providerId="ADAL" clId="{F95406D6-B8C8-444B-B133-B51390AC4A3F}" dt="2023-12-15T05:31:46.548" v="112" actId="20577"/>
          <ac:spMkLst>
            <pc:docMk/>
            <pc:sldMk cId="4291831039" sldId="2134803905"/>
            <ac:spMk id="203" creationId="{79E52608-0F35-4E2B-BFF7-26786034978C}"/>
          </ac:spMkLst>
        </pc:spChg>
        <pc:spChg chg="mod">
          <ac:chgData name="Maximilian Roth" userId="78f393aa-e7d0-4b84-bc1d-65b1fb529b90" providerId="ADAL" clId="{F95406D6-B8C8-444B-B133-B51390AC4A3F}" dt="2023-12-15T05:33:39.662" v="322" actId="20577"/>
          <ac:spMkLst>
            <pc:docMk/>
            <pc:sldMk cId="4291831039" sldId="2134803905"/>
            <ac:spMk id="204" creationId="{FAA5695B-A8D9-45AC-B571-0E1D82D3283A}"/>
          </ac:spMkLst>
        </pc:spChg>
      </pc:sldChg>
    </pc:docChg>
  </pc:docChgLst>
  <pc:docChgLst>
    <pc:chgData name="Jacinto Coello" userId="e29d8581-6f17-4920-807c-31f6954ff980" providerId="ADAL" clId="{16A24529-9A55-994F-8008-55B4013A23ED}"/>
    <pc:docChg chg="undo custSel modSld">
      <pc:chgData name="Jacinto Coello" userId="e29d8581-6f17-4920-807c-31f6954ff980" providerId="ADAL" clId="{16A24529-9A55-994F-8008-55B4013A23ED}" dt="2023-12-28T08:38:42.614" v="31" actId="20577"/>
      <pc:docMkLst>
        <pc:docMk/>
      </pc:docMkLst>
      <pc:sldChg chg="modSp mod">
        <pc:chgData name="Jacinto Coello" userId="e29d8581-6f17-4920-807c-31f6954ff980" providerId="ADAL" clId="{16A24529-9A55-994F-8008-55B4013A23ED}" dt="2023-12-28T08:38:42.614" v="31" actId="20577"/>
        <pc:sldMkLst>
          <pc:docMk/>
          <pc:sldMk cId="4291831039" sldId="2134803905"/>
        </pc:sldMkLst>
        <pc:spChg chg="mod">
          <ac:chgData name="Jacinto Coello" userId="e29d8581-6f17-4920-807c-31f6954ff980" providerId="ADAL" clId="{16A24529-9A55-994F-8008-55B4013A23ED}" dt="2023-12-27T15:38:43.690" v="26" actId="20577"/>
          <ac:spMkLst>
            <pc:docMk/>
            <pc:sldMk cId="4291831039" sldId="2134803905"/>
            <ac:spMk id="7" creationId="{9997ED23-E2D9-4BF0-BE6F-CB2E40F897EB}"/>
          </ac:spMkLst>
        </pc:spChg>
        <pc:spChg chg="mod">
          <ac:chgData name="Jacinto Coello" userId="e29d8581-6f17-4920-807c-31f6954ff980" providerId="ADAL" clId="{16A24529-9A55-994F-8008-55B4013A23ED}" dt="2023-12-28T08:38:42.614" v="31" actId="20577"/>
          <ac:spMkLst>
            <pc:docMk/>
            <pc:sldMk cId="4291831039" sldId="2134803905"/>
            <ac:spMk id="30" creationId="{EA079272-85D2-4DE5-867E-9A5E3DCC3229}"/>
          </ac:spMkLst>
        </pc:spChg>
        <pc:spChg chg="mod">
          <ac:chgData name="Jacinto Coello" userId="e29d8581-6f17-4920-807c-31f6954ff980" providerId="ADAL" clId="{16A24529-9A55-994F-8008-55B4013A23ED}" dt="2023-12-27T13:29:23.187" v="24"/>
          <ac:spMkLst>
            <pc:docMk/>
            <pc:sldMk cId="4291831039" sldId="2134803905"/>
            <ac:spMk id="60" creationId="{D5C23A1C-5115-4364-8B6D-9EC65B3D62D4}"/>
          </ac:spMkLst>
        </pc:spChg>
        <pc:spChg chg="mod">
          <ac:chgData name="Jacinto Coello" userId="e29d8581-6f17-4920-807c-31f6954ff980" providerId="ADAL" clId="{16A24529-9A55-994F-8008-55B4013A23ED}" dt="2023-12-26T12:29:25.651" v="0" actId="20577"/>
          <ac:spMkLst>
            <pc:docMk/>
            <pc:sldMk cId="4291831039" sldId="2134803905"/>
            <ac:spMk id="108" creationId="{1BF660EC-F09A-49AF-8FA0-53A4FE084C31}"/>
          </ac:spMkLst>
        </pc:spChg>
        <pc:spChg chg="mod">
          <ac:chgData name="Jacinto Coello" userId="e29d8581-6f17-4920-807c-31f6954ff980" providerId="ADAL" clId="{16A24529-9A55-994F-8008-55B4013A23ED}" dt="2023-12-27T13:28:42.959" v="22" actId="1076"/>
          <ac:spMkLst>
            <pc:docMk/>
            <pc:sldMk cId="4291831039" sldId="2134803905"/>
            <ac:spMk id="112" creationId="{B1C69E8A-E157-463D-BAA0-982186ED12A9}"/>
          </ac:spMkLst>
        </pc:spChg>
        <pc:spChg chg="mod">
          <ac:chgData name="Jacinto Coello" userId="e29d8581-6f17-4920-807c-31f6954ff980" providerId="ADAL" clId="{16A24529-9A55-994F-8008-55B4013A23ED}" dt="2023-12-26T12:35:40.356" v="20" actId="20577"/>
          <ac:spMkLst>
            <pc:docMk/>
            <pc:sldMk cId="4291831039" sldId="2134803905"/>
            <ac:spMk id="129" creationId="{AB5B5861-B58D-7992-87ED-115CC7E6B33E}"/>
          </ac:spMkLst>
        </pc:spChg>
        <pc:cxnChg chg="mod">
          <ac:chgData name="Jacinto Coello" userId="e29d8581-6f17-4920-807c-31f6954ff980" providerId="ADAL" clId="{16A24529-9A55-994F-8008-55B4013A23ED}" dt="2023-12-27T13:28:42.959" v="22" actId="1076"/>
          <ac:cxnSpMkLst>
            <pc:docMk/>
            <pc:sldMk cId="4291831039" sldId="2134803905"/>
            <ac:cxnSpMk id="26" creationId="{01B1359D-CD28-1C24-CB50-41EAC8101346}"/>
          </ac:cxnSpMkLst>
        </pc:cxnChg>
        <pc:cxnChg chg="mod">
          <ac:chgData name="Jacinto Coello" userId="e29d8581-6f17-4920-807c-31f6954ff980" providerId="ADAL" clId="{16A24529-9A55-994F-8008-55B4013A23ED}" dt="2023-12-27T13:28:42.959" v="22" actId="1076"/>
          <ac:cxnSpMkLst>
            <pc:docMk/>
            <pc:sldMk cId="4291831039" sldId="2134803905"/>
            <ac:cxnSpMk id="89" creationId="{5BC3E4FF-05C2-1AEE-61CA-9A711634B4F3}"/>
          </ac:cxnSpMkLst>
        </pc:cxnChg>
        <pc:cxnChg chg="mod">
          <ac:chgData name="Jacinto Coello" userId="e29d8581-6f17-4920-807c-31f6954ff980" providerId="ADAL" clId="{16A24529-9A55-994F-8008-55B4013A23ED}" dt="2023-12-27T13:28:42.959" v="22" actId="1076"/>
          <ac:cxnSpMkLst>
            <pc:docMk/>
            <pc:sldMk cId="4291831039" sldId="2134803905"/>
            <ac:cxnSpMk id="276" creationId="{EDA5711D-4FAC-4C4A-86AB-4ED88636378E}"/>
          </ac:cxnSpMkLst>
        </pc:cxnChg>
        <pc:cxnChg chg="mod">
          <ac:chgData name="Jacinto Coello" userId="e29d8581-6f17-4920-807c-31f6954ff980" providerId="ADAL" clId="{16A24529-9A55-994F-8008-55B4013A23ED}" dt="2023-12-27T13:28:42.959" v="22" actId="1076"/>
          <ac:cxnSpMkLst>
            <pc:docMk/>
            <pc:sldMk cId="4291831039" sldId="2134803905"/>
            <ac:cxnSpMk id="301" creationId="{FF992170-9999-470C-99BC-E27A716315E4}"/>
          </ac:cxnSpMkLst>
        </pc:cxnChg>
        <pc:cxnChg chg="mod">
          <ac:chgData name="Jacinto Coello" userId="e29d8581-6f17-4920-807c-31f6954ff980" providerId="ADAL" clId="{16A24529-9A55-994F-8008-55B4013A23ED}" dt="2023-12-27T13:28:42.959" v="22" actId="1076"/>
          <ac:cxnSpMkLst>
            <pc:docMk/>
            <pc:sldMk cId="4291831039" sldId="2134803905"/>
            <ac:cxnSpMk id="339" creationId="{85A6A155-F7C9-420C-8C4B-D082A2144945}"/>
          </ac:cxnSpMkLst>
        </pc:cxnChg>
      </pc:sldChg>
    </pc:docChg>
  </pc:docChgLst>
  <pc:docChgLst>
    <pc:chgData name="Baas Brimer" userId="73445265-580d-45b0-9e19-74a460ef2774" providerId="ADAL" clId="{5F1B7DAD-F45C-2A42-A72F-BE949C849135}"/>
    <pc:docChg chg="custSel modSld">
      <pc:chgData name="Baas Brimer" userId="73445265-580d-45b0-9e19-74a460ef2774" providerId="ADAL" clId="{5F1B7DAD-F45C-2A42-A72F-BE949C849135}" dt="2023-12-15T10:06:51.091" v="34" actId="20577"/>
      <pc:docMkLst>
        <pc:docMk/>
      </pc:docMkLst>
      <pc:sldChg chg="delSp modSp mod">
        <pc:chgData name="Baas Brimer" userId="73445265-580d-45b0-9e19-74a460ef2774" providerId="ADAL" clId="{5F1B7DAD-F45C-2A42-A72F-BE949C849135}" dt="2023-12-15T10:06:51.091" v="34" actId="20577"/>
        <pc:sldMkLst>
          <pc:docMk/>
          <pc:sldMk cId="4291831039" sldId="2134803905"/>
        </pc:sldMkLst>
        <pc:spChg chg="mod">
          <ac:chgData name="Baas Brimer" userId="73445265-580d-45b0-9e19-74a460ef2774" providerId="ADAL" clId="{5F1B7DAD-F45C-2A42-A72F-BE949C849135}" dt="2023-12-15T08:57:38.253" v="2" actId="6549"/>
          <ac:spMkLst>
            <pc:docMk/>
            <pc:sldMk cId="4291831039" sldId="2134803905"/>
            <ac:spMk id="7" creationId="{9997ED23-E2D9-4BF0-BE6F-CB2E40F897EB}"/>
          </ac:spMkLst>
        </pc:spChg>
        <pc:spChg chg="mod">
          <ac:chgData name="Baas Brimer" userId="73445265-580d-45b0-9e19-74a460ef2774" providerId="ADAL" clId="{5F1B7DAD-F45C-2A42-A72F-BE949C849135}" dt="2023-12-15T09:09:15.766" v="18" actId="1036"/>
          <ac:spMkLst>
            <pc:docMk/>
            <pc:sldMk cId="4291831039" sldId="2134803905"/>
            <ac:spMk id="9" creationId="{1D71A57F-AB4B-47B3-B1BE-00A8B06EFECA}"/>
          </ac:spMkLst>
        </pc:spChg>
        <pc:spChg chg="mod">
          <ac:chgData name="Baas Brimer" userId="73445265-580d-45b0-9e19-74a460ef2774" providerId="ADAL" clId="{5F1B7DAD-F45C-2A42-A72F-BE949C849135}" dt="2023-12-15T10:05:37.250" v="31" actId="1036"/>
          <ac:spMkLst>
            <pc:docMk/>
            <pc:sldMk cId="4291831039" sldId="2134803905"/>
            <ac:spMk id="10" creationId="{6F4B16AD-AA24-48B0-A573-394E0AD03DFB}"/>
          </ac:spMkLst>
        </pc:spChg>
        <pc:spChg chg="mod">
          <ac:chgData name="Baas Brimer" userId="73445265-580d-45b0-9e19-74a460ef2774" providerId="ADAL" clId="{5F1B7DAD-F45C-2A42-A72F-BE949C849135}" dt="2023-12-15T09:09:15.766" v="18" actId="1036"/>
          <ac:spMkLst>
            <pc:docMk/>
            <pc:sldMk cId="4291831039" sldId="2134803905"/>
            <ac:spMk id="22" creationId="{FC34F0B1-0D47-FF0A-EEB3-9585D6EA750B}"/>
          </ac:spMkLst>
        </pc:spChg>
        <pc:spChg chg="mod">
          <ac:chgData name="Baas Brimer" userId="73445265-580d-45b0-9e19-74a460ef2774" providerId="ADAL" clId="{5F1B7DAD-F45C-2A42-A72F-BE949C849135}" dt="2023-12-15T09:09:15.766" v="18" actId="1036"/>
          <ac:spMkLst>
            <pc:docMk/>
            <pc:sldMk cId="4291831039" sldId="2134803905"/>
            <ac:spMk id="30" creationId="{EA079272-85D2-4DE5-867E-9A5E3DCC3229}"/>
          </ac:spMkLst>
        </pc:spChg>
        <pc:spChg chg="mod">
          <ac:chgData name="Baas Brimer" userId="73445265-580d-45b0-9e19-74a460ef2774" providerId="ADAL" clId="{5F1B7DAD-F45C-2A42-A72F-BE949C849135}" dt="2023-12-15T10:05:37.250" v="31" actId="1036"/>
          <ac:spMkLst>
            <pc:docMk/>
            <pc:sldMk cId="4291831039" sldId="2134803905"/>
            <ac:spMk id="35" creationId="{D65DE7AA-2F77-4087-8915-9EC45176C7E1}"/>
          </ac:spMkLst>
        </pc:spChg>
        <pc:spChg chg="mod">
          <ac:chgData name="Baas Brimer" userId="73445265-580d-45b0-9e19-74a460ef2774" providerId="ADAL" clId="{5F1B7DAD-F45C-2A42-A72F-BE949C849135}" dt="2023-12-15T09:10:01.364" v="21" actId="1076"/>
          <ac:spMkLst>
            <pc:docMk/>
            <pc:sldMk cId="4291831039" sldId="2134803905"/>
            <ac:spMk id="73" creationId="{B86800A2-7ACB-FE49-4E75-25CBA50AC924}"/>
          </ac:spMkLst>
        </pc:spChg>
        <pc:spChg chg="mod">
          <ac:chgData name="Baas Brimer" userId="73445265-580d-45b0-9e19-74a460ef2774" providerId="ADAL" clId="{5F1B7DAD-F45C-2A42-A72F-BE949C849135}" dt="2023-12-15T09:09:15.766" v="18" actId="1036"/>
          <ac:spMkLst>
            <pc:docMk/>
            <pc:sldMk cId="4291831039" sldId="2134803905"/>
            <ac:spMk id="82" creationId="{EF57CC5A-69A2-6355-4046-4E07663FBA44}"/>
          </ac:spMkLst>
        </pc:spChg>
        <pc:spChg chg="mod">
          <ac:chgData name="Baas Brimer" userId="73445265-580d-45b0-9e19-74a460ef2774" providerId="ADAL" clId="{5F1B7DAD-F45C-2A42-A72F-BE949C849135}" dt="2023-12-15T09:09:15.766" v="18" actId="1036"/>
          <ac:spMkLst>
            <pc:docMk/>
            <pc:sldMk cId="4291831039" sldId="2134803905"/>
            <ac:spMk id="108" creationId="{1BF660EC-F09A-49AF-8FA0-53A4FE084C31}"/>
          </ac:spMkLst>
        </pc:spChg>
        <pc:spChg chg="mod">
          <ac:chgData name="Baas Brimer" userId="73445265-580d-45b0-9e19-74a460ef2774" providerId="ADAL" clId="{5F1B7DAD-F45C-2A42-A72F-BE949C849135}" dt="2023-12-15T10:05:37.250" v="31" actId="1036"/>
          <ac:spMkLst>
            <pc:docMk/>
            <pc:sldMk cId="4291831039" sldId="2134803905"/>
            <ac:spMk id="112" creationId="{B1C69E8A-E157-463D-BAA0-982186ED12A9}"/>
          </ac:spMkLst>
        </pc:spChg>
        <pc:spChg chg="mod">
          <ac:chgData name="Baas Brimer" userId="73445265-580d-45b0-9e19-74a460ef2774" providerId="ADAL" clId="{5F1B7DAD-F45C-2A42-A72F-BE949C849135}" dt="2023-12-15T10:06:51.091" v="34" actId="20577"/>
          <ac:spMkLst>
            <pc:docMk/>
            <pc:sldMk cId="4291831039" sldId="2134803905"/>
            <ac:spMk id="115" creationId="{BC76BE71-B84A-4746-87C1-D3799AC0056D}"/>
          </ac:spMkLst>
        </pc:spChg>
        <pc:spChg chg="mod">
          <ac:chgData name="Baas Brimer" userId="73445265-580d-45b0-9e19-74a460ef2774" providerId="ADAL" clId="{5F1B7DAD-F45C-2A42-A72F-BE949C849135}" dt="2023-12-15T10:05:37.250" v="31" actId="1036"/>
          <ac:spMkLst>
            <pc:docMk/>
            <pc:sldMk cId="4291831039" sldId="2134803905"/>
            <ac:spMk id="117" creationId="{B813AF50-F435-4493-A3B8-028FC2582CD7}"/>
          </ac:spMkLst>
        </pc:spChg>
        <pc:spChg chg="mod">
          <ac:chgData name="Baas Brimer" userId="73445265-580d-45b0-9e19-74a460ef2774" providerId="ADAL" clId="{5F1B7DAD-F45C-2A42-A72F-BE949C849135}" dt="2023-12-15T10:05:37.250" v="31" actId="1036"/>
          <ac:spMkLst>
            <pc:docMk/>
            <pc:sldMk cId="4291831039" sldId="2134803905"/>
            <ac:spMk id="129" creationId="{AB5B5861-B58D-7992-87ED-115CC7E6B33E}"/>
          </ac:spMkLst>
        </pc:spChg>
        <pc:spChg chg="mod">
          <ac:chgData name="Baas Brimer" userId="73445265-580d-45b0-9e19-74a460ef2774" providerId="ADAL" clId="{5F1B7DAD-F45C-2A42-A72F-BE949C849135}" dt="2023-12-15T09:09:15.766" v="18" actId="1036"/>
          <ac:spMkLst>
            <pc:docMk/>
            <pc:sldMk cId="4291831039" sldId="2134803905"/>
            <ac:spMk id="161" creationId="{26B3CD53-572B-4580-B1F2-5CEC7EED004C}"/>
          </ac:spMkLst>
        </pc:spChg>
        <pc:cxnChg chg="mod">
          <ac:chgData name="Baas Brimer" userId="73445265-580d-45b0-9e19-74a460ef2774" providerId="ADAL" clId="{5F1B7DAD-F45C-2A42-A72F-BE949C849135}" dt="2023-12-15T10:05:37.250" v="31" actId="1036"/>
          <ac:cxnSpMkLst>
            <pc:docMk/>
            <pc:sldMk cId="4291831039" sldId="2134803905"/>
            <ac:cxnSpMk id="2" creationId="{4AC95012-0399-CA92-B52B-A55F448032B1}"/>
          </ac:cxnSpMkLst>
        </pc:cxnChg>
        <pc:cxnChg chg="mod">
          <ac:chgData name="Baas Brimer" userId="73445265-580d-45b0-9e19-74a460ef2774" providerId="ADAL" clId="{5F1B7DAD-F45C-2A42-A72F-BE949C849135}" dt="2023-12-15T10:05:37.250" v="31" actId="1036"/>
          <ac:cxnSpMkLst>
            <pc:docMk/>
            <pc:sldMk cId="4291831039" sldId="2134803905"/>
            <ac:cxnSpMk id="20" creationId="{8828098E-B71E-C755-D356-4ABC54E3533D}"/>
          </ac:cxnSpMkLst>
        </pc:cxnChg>
        <pc:cxnChg chg="mod">
          <ac:chgData name="Baas Brimer" userId="73445265-580d-45b0-9e19-74a460ef2774" providerId="ADAL" clId="{5F1B7DAD-F45C-2A42-A72F-BE949C849135}" dt="2023-12-15T09:09:15.766" v="18" actId="1036"/>
          <ac:cxnSpMkLst>
            <pc:docMk/>
            <pc:sldMk cId="4291831039" sldId="2134803905"/>
            <ac:cxnSpMk id="23" creationId="{6EC5E30D-422E-0C36-7E2D-599677203454}"/>
          </ac:cxnSpMkLst>
        </pc:cxnChg>
        <pc:cxnChg chg="mod">
          <ac:chgData name="Baas Brimer" userId="73445265-580d-45b0-9e19-74a460ef2774" providerId="ADAL" clId="{5F1B7DAD-F45C-2A42-A72F-BE949C849135}" dt="2023-12-15T10:05:37.250" v="31" actId="1036"/>
          <ac:cxnSpMkLst>
            <pc:docMk/>
            <pc:sldMk cId="4291831039" sldId="2134803905"/>
            <ac:cxnSpMk id="26" creationId="{01B1359D-CD28-1C24-CB50-41EAC8101346}"/>
          </ac:cxnSpMkLst>
        </pc:cxnChg>
        <pc:cxnChg chg="mod">
          <ac:chgData name="Baas Brimer" userId="73445265-580d-45b0-9e19-74a460ef2774" providerId="ADAL" clId="{5F1B7DAD-F45C-2A42-A72F-BE949C849135}" dt="2023-12-15T09:09:15.766" v="18" actId="1036"/>
          <ac:cxnSpMkLst>
            <pc:docMk/>
            <pc:sldMk cId="4291831039" sldId="2134803905"/>
            <ac:cxnSpMk id="27" creationId="{20588953-C581-2186-286B-7A5BE440A2A2}"/>
          </ac:cxnSpMkLst>
        </pc:cxnChg>
        <pc:cxnChg chg="mod">
          <ac:chgData name="Baas Brimer" userId="73445265-580d-45b0-9e19-74a460ef2774" providerId="ADAL" clId="{5F1B7DAD-F45C-2A42-A72F-BE949C849135}" dt="2023-12-15T10:05:37.250" v="31" actId="1036"/>
          <ac:cxnSpMkLst>
            <pc:docMk/>
            <pc:sldMk cId="4291831039" sldId="2134803905"/>
            <ac:cxnSpMk id="31" creationId="{1ACC47DC-FA06-9F52-3380-2FC122A2BD25}"/>
          </ac:cxnSpMkLst>
        </pc:cxnChg>
        <pc:cxnChg chg="mod">
          <ac:chgData name="Baas Brimer" userId="73445265-580d-45b0-9e19-74a460ef2774" providerId="ADAL" clId="{5F1B7DAD-F45C-2A42-A72F-BE949C849135}" dt="2023-12-15T09:09:15.766" v="18" actId="1036"/>
          <ac:cxnSpMkLst>
            <pc:docMk/>
            <pc:sldMk cId="4291831039" sldId="2134803905"/>
            <ac:cxnSpMk id="33" creationId="{2814DC0F-AA02-1614-BEEC-A161E9B55375}"/>
          </ac:cxnSpMkLst>
        </pc:cxnChg>
        <pc:cxnChg chg="mod">
          <ac:chgData name="Baas Brimer" userId="73445265-580d-45b0-9e19-74a460ef2774" providerId="ADAL" clId="{5F1B7DAD-F45C-2A42-A72F-BE949C849135}" dt="2023-12-15T09:09:15.766" v="18" actId="1036"/>
          <ac:cxnSpMkLst>
            <pc:docMk/>
            <pc:sldMk cId="4291831039" sldId="2134803905"/>
            <ac:cxnSpMk id="36" creationId="{61192451-F881-E683-5A75-26DF365F5390}"/>
          </ac:cxnSpMkLst>
        </pc:cxnChg>
        <pc:cxnChg chg="mod">
          <ac:chgData name="Baas Brimer" userId="73445265-580d-45b0-9e19-74a460ef2774" providerId="ADAL" clId="{5F1B7DAD-F45C-2A42-A72F-BE949C849135}" dt="2023-12-15T10:05:37.250" v="31" actId="1036"/>
          <ac:cxnSpMkLst>
            <pc:docMk/>
            <pc:sldMk cId="4291831039" sldId="2134803905"/>
            <ac:cxnSpMk id="41" creationId="{0B528BE4-F039-DCFF-ED3A-44EB51E52562}"/>
          </ac:cxnSpMkLst>
        </pc:cxnChg>
        <pc:cxnChg chg="mod">
          <ac:chgData name="Baas Brimer" userId="73445265-580d-45b0-9e19-74a460ef2774" providerId="ADAL" clId="{5F1B7DAD-F45C-2A42-A72F-BE949C849135}" dt="2023-12-15T09:09:15.766" v="18" actId="1036"/>
          <ac:cxnSpMkLst>
            <pc:docMk/>
            <pc:sldMk cId="4291831039" sldId="2134803905"/>
            <ac:cxnSpMk id="56" creationId="{62DE3F22-6597-4064-9778-1A0D1E5D9F1E}"/>
          </ac:cxnSpMkLst>
        </pc:cxnChg>
        <pc:cxnChg chg="mod">
          <ac:chgData name="Baas Brimer" userId="73445265-580d-45b0-9e19-74a460ef2774" providerId="ADAL" clId="{5F1B7DAD-F45C-2A42-A72F-BE949C849135}" dt="2023-12-15T09:09:34.267" v="20" actId="14100"/>
          <ac:cxnSpMkLst>
            <pc:docMk/>
            <pc:sldMk cId="4291831039" sldId="2134803905"/>
            <ac:cxnSpMk id="59" creationId="{BAE8C8A4-04F4-4C09-95C9-1B6E3E599323}"/>
          </ac:cxnSpMkLst>
        </pc:cxnChg>
        <pc:cxnChg chg="mod">
          <ac:chgData name="Baas Brimer" userId="73445265-580d-45b0-9e19-74a460ef2774" providerId="ADAL" clId="{5F1B7DAD-F45C-2A42-A72F-BE949C849135}" dt="2023-12-15T10:05:37.250" v="31" actId="1036"/>
          <ac:cxnSpMkLst>
            <pc:docMk/>
            <pc:sldMk cId="4291831039" sldId="2134803905"/>
            <ac:cxnSpMk id="83" creationId="{5AE727B0-AC5D-8351-588C-BE9F3C78FBAF}"/>
          </ac:cxnSpMkLst>
        </pc:cxnChg>
        <pc:cxnChg chg="mod">
          <ac:chgData name="Baas Brimer" userId="73445265-580d-45b0-9e19-74a460ef2774" providerId="ADAL" clId="{5F1B7DAD-F45C-2A42-A72F-BE949C849135}" dt="2023-12-15T10:05:37.250" v="31" actId="1036"/>
          <ac:cxnSpMkLst>
            <pc:docMk/>
            <pc:sldMk cId="4291831039" sldId="2134803905"/>
            <ac:cxnSpMk id="89" creationId="{5BC3E4FF-05C2-1AEE-61CA-9A711634B4F3}"/>
          </ac:cxnSpMkLst>
        </pc:cxnChg>
        <pc:cxnChg chg="mod">
          <ac:chgData name="Baas Brimer" userId="73445265-580d-45b0-9e19-74a460ef2774" providerId="ADAL" clId="{5F1B7DAD-F45C-2A42-A72F-BE949C849135}" dt="2023-12-15T09:10:01.364" v="21" actId="1076"/>
          <ac:cxnSpMkLst>
            <pc:docMk/>
            <pc:sldMk cId="4291831039" sldId="2134803905"/>
            <ac:cxnSpMk id="94" creationId="{DC75E103-AF5B-12FA-10A4-2756913C71EA}"/>
          </ac:cxnSpMkLst>
        </pc:cxnChg>
        <pc:cxnChg chg="mod">
          <ac:chgData name="Baas Brimer" userId="73445265-580d-45b0-9e19-74a460ef2774" providerId="ADAL" clId="{5F1B7DAD-F45C-2A42-A72F-BE949C849135}" dt="2023-12-15T09:09:15.766" v="18" actId="1036"/>
          <ac:cxnSpMkLst>
            <pc:docMk/>
            <pc:sldMk cId="4291831039" sldId="2134803905"/>
            <ac:cxnSpMk id="103" creationId="{9464AED5-F8E2-41E3-8AB1-556E116755DD}"/>
          </ac:cxnSpMkLst>
        </pc:cxnChg>
        <pc:cxnChg chg="mod">
          <ac:chgData name="Baas Brimer" userId="73445265-580d-45b0-9e19-74a460ef2774" providerId="ADAL" clId="{5F1B7DAD-F45C-2A42-A72F-BE949C849135}" dt="2023-12-15T10:05:37.250" v="31" actId="1036"/>
          <ac:cxnSpMkLst>
            <pc:docMk/>
            <pc:sldMk cId="4291831039" sldId="2134803905"/>
            <ac:cxnSpMk id="264" creationId="{B3EB3512-EC20-4A7C-98B3-E1174E2AA742}"/>
          </ac:cxnSpMkLst>
        </pc:cxnChg>
        <pc:cxnChg chg="del mod">
          <ac:chgData name="Baas Brimer" userId="73445265-580d-45b0-9e19-74a460ef2774" providerId="ADAL" clId="{5F1B7DAD-F45C-2A42-A72F-BE949C849135}" dt="2023-12-15T10:06:00.951" v="32" actId="478"/>
          <ac:cxnSpMkLst>
            <pc:docMk/>
            <pc:sldMk cId="4291831039" sldId="2134803905"/>
            <ac:cxnSpMk id="267" creationId="{7B9EFAAE-76D9-4B23-AF32-2178CDD46B92}"/>
          </ac:cxnSpMkLst>
        </pc:cxnChg>
        <pc:cxnChg chg="mod">
          <ac:chgData name="Baas Brimer" userId="73445265-580d-45b0-9e19-74a460ef2774" providerId="ADAL" clId="{5F1B7DAD-F45C-2A42-A72F-BE949C849135}" dt="2023-12-15T10:05:37.250" v="31" actId="1036"/>
          <ac:cxnSpMkLst>
            <pc:docMk/>
            <pc:sldMk cId="4291831039" sldId="2134803905"/>
            <ac:cxnSpMk id="276" creationId="{EDA5711D-4FAC-4C4A-86AB-4ED88636378E}"/>
          </ac:cxnSpMkLst>
        </pc:cxnChg>
        <pc:cxnChg chg="mod">
          <ac:chgData name="Baas Brimer" userId="73445265-580d-45b0-9e19-74a460ef2774" providerId="ADAL" clId="{5F1B7DAD-F45C-2A42-A72F-BE949C849135}" dt="2023-12-15T10:05:37.250" v="31" actId="1036"/>
          <ac:cxnSpMkLst>
            <pc:docMk/>
            <pc:sldMk cId="4291831039" sldId="2134803905"/>
            <ac:cxnSpMk id="291" creationId="{93BF2A8C-A64D-48CC-90FB-647B3F859FE9}"/>
          </ac:cxnSpMkLst>
        </pc:cxnChg>
        <pc:cxnChg chg="mod">
          <ac:chgData name="Baas Brimer" userId="73445265-580d-45b0-9e19-74a460ef2774" providerId="ADAL" clId="{5F1B7DAD-F45C-2A42-A72F-BE949C849135}" dt="2023-12-15T10:05:37.250" v="31" actId="1036"/>
          <ac:cxnSpMkLst>
            <pc:docMk/>
            <pc:sldMk cId="4291831039" sldId="2134803905"/>
            <ac:cxnSpMk id="301" creationId="{FF992170-9999-470C-99BC-E27A716315E4}"/>
          </ac:cxnSpMkLst>
        </pc:cxnChg>
        <pc:cxnChg chg="mod">
          <ac:chgData name="Baas Brimer" userId="73445265-580d-45b0-9e19-74a460ef2774" providerId="ADAL" clId="{5F1B7DAD-F45C-2A42-A72F-BE949C849135}" dt="2023-12-15T10:05:37.250" v="31" actId="1036"/>
          <ac:cxnSpMkLst>
            <pc:docMk/>
            <pc:sldMk cId="4291831039" sldId="2134803905"/>
            <ac:cxnSpMk id="306" creationId="{9470A802-D755-4AD2-9369-8D0EE1BD7AFB}"/>
          </ac:cxnSpMkLst>
        </pc:cxnChg>
        <pc:cxnChg chg="mod">
          <ac:chgData name="Baas Brimer" userId="73445265-580d-45b0-9e19-74a460ef2774" providerId="ADAL" clId="{5F1B7DAD-F45C-2A42-A72F-BE949C849135}" dt="2023-12-15T10:05:37.250" v="31" actId="1036"/>
          <ac:cxnSpMkLst>
            <pc:docMk/>
            <pc:sldMk cId="4291831039" sldId="2134803905"/>
            <ac:cxnSpMk id="325" creationId="{E649FED7-DB29-42C9-B54F-5E5BF44C0968}"/>
          </ac:cxnSpMkLst>
        </pc:cxnChg>
        <pc:cxnChg chg="mod">
          <ac:chgData name="Baas Brimer" userId="73445265-580d-45b0-9e19-74a460ef2774" providerId="ADAL" clId="{5F1B7DAD-F45C-2A42-A72F-BE949C849135}" dt="2023-12-15T10:05:37.250" v="31" actId="1036"/>
          <ac:cxnSpMkLst>
            <pc:docMk/>
            <pc:sldMk cId="4291831039" sldId="2134803905"/>
            <ac:cxnSpMk id="327" creationId="{47E3CE52-BE40-4483-B74F-131D2031B313}"/>
          </ac:cxnSpMkLst>
        </pc:cxnChg>
        <pc:cxnChg chg="mod">
          <ac:chgData name="Baas Brimer" userId="73445265-580d-45b0-9e19-74a460ef2774" providerId="ADAL" clId="{5F1B7DAD-F45C-2A42-A72F-BE949C849135}" dt="2023-12-15T10:05:37.250" v="31" actId="1036"/>
          <ac:cxnSpMkLst>
            <pc:docMk/>
            <pc:sldMk cId="4291831039" sldId="2134803905"/>
            <ac:cxnSpMk id="330" creationId="{636E77B8-E34C-45C5-8A59-EBAEE9BBAA3B}"/>
          </ac:cxnSpMkLst>
        </pc:cxnChg>
        <pc:cxnChg chg="mod">
          <ac:chgData name="Baas Brimer" userId="73445265-580d-45b0-9e19-74a460ef2774" providerId="ADAL" clId="{5F1B7DAD-F45C-2A42-A72F-BE949C849135}" dt="2023-12-15T10:05:37.250" v="31" actId="1036"/>
          <ac:cxnSpMkLst>
            <pc:docMk/>
            <pc:sldMk cId="4291831039" sldId="2134803905"/>
            <ac:cxnSpMk id="333" creationId="{CADCA1FB-2A7E-4C7A-BF47-13F94E258964}"/>
          </ac:cxnSpMkLst>
        </pc:cxnChg>
        <pc:cxnChg chg="mod">
          <ac:chgData name="Baas Brimer" userId="73445265-580d-45b0-9e19-74a460ef2774" providerId="ADAL" clId="{5F1B7DAD-F45C-2A42-A72F-BE949C849135}" dt="2023-12-15T10:05:37.250" v="31" actId="1036"/>
          <ac:cxnSpMkLst>
            <pc:docMk/>
            <pc:sldMk cId="4291831039" sldId="2134803905"/>
            <ac:cxnSpMk id="339" creationId="{85A6A155-F7C9-420C-8C4B-D082A2144945}"/>
          </ac:cxnSpMkLst>
        </pc:cxnChg>
        <pc:cxnChg chg="mod">
          <ac:chgData name="Baas Brimer" userId="73445265-580d-45b0-9e19-74a460ef2774" providerId="ADAL" clId="{5F1B7DAD-F45C-2A42-A72F-BE949C849135}" dt="2023-12-15T10:05:37.250" v="31" actId="1036"/>
          <ac:cxnSpMkLst>
            <pc:docMk/>
            <pc:sldMk cId="4291831039" sldId="2134803905"/>
            <ac:cxnSpMk id="342" creationId="{E364E0CB-8FD7-4402-84F9-08478A9F3B4A}"/>
          </ac:cxnSpMkLst>
        </pc:cxnChg>
      </pc:sldChg>
    </pc:docChg>
  </pc:docChgLst>
  <pc:docChgLst>
    <pc:chgData name="Jacinto Coello" userId="e29d8581-6f17-4920-807c-31f6954ff980" providerId="ADAL" clId="{354F8311-0DDD-4042-B8C5-B239A5C855F2}"/>
    <pc:docChg chg="undo custSel modSld">
      <pc:chgData name="Jacinto Coello" userId="e29d8581-6f17-4920-807c-31f6954ff980" providerId="ADAL" clId="{354F8311-0DDD-4042-B8C5-B239A5C855F2}" dt="2023-06-29T13:32:32.851" v="25" actId="113"/>
      <pc:docMkLst>
        <pc:docMk/>
      </pc:docMkLst>
      <pc:sldChg chg="addSp delSp modSp mod">
        <pc:chgData name="Jacinto Coello" userId="e29d8581-6f17-4920-807c-31f6954ff980" providerId="ADAL" clId="{354F8311-0DDD-4042-B8C5-B239A5C855F2}" dt="2023-06-29T13:32:32.851" v="25" actId="113"/>
        <pc:sldMkLst>
          <pc:docMk/>
          <pc:sldMk cId="4291831039" sldId="2134803905"/>
        </pc:sldMkLst>
        <pc:spChg chg="mod">
          <ac:chgData name="Jacinto Coello" userId="e29d8581-6f17-4920-807c-31f6954ff980" providerId="ADAL" clId="{354F8311-0DDD-4042-B8C5-B239A5C855F2}" dt="2023-06-29T13:32:32.851" v="25" actId="113"/>
          <ac:spMkLst>
            <pc:docMk/>
            <pc:sldMk cId="4291831039" sldId="2134803905"/>
            <ac:spMk id="30" creationId="{EA079272-85D2-4DE5-867E-9A5E3DCC3229}"/>
          </ac:spMkLst>
        </pc:spChg>
        <pc:spChg chg="mod">
          <ac:chgData name="Jacinto Coello" userId="e29d8581-6f17-4920-807c-31f6954ff980" providerId="ADAL" clId="{354F8311-0DDD-4042-B8C5-B239A5C855F2}" dt="2023-06-29T13:31:15.428" v="18"/>
          <ac:spMkLst>
            <pc:docMk/>
            <pc:sldMk cId="4291831039" sldId="2134803905"/>
            <ac:spMk id="35" creationId="{D65DE7AA-2F77-4087-8915-9EC45176C7E1}"/>
          </ac:spMkLst>
        </pc:spChg>
        <pc:spChg chg="mod">
          <ac:chgData name="Jacinto Coello" userId="e29d8581-6f17-4920-807c-31f6954ff980" providerId="ADAL" clId="{354F8311-0DDD-4042-B8C5-B239A5C855F2}" dt="2023-06-27T21:28:43.246" v="12" actId="20577"/>
          <ac:spMkLst>
            <pc:docMk/>
            <pc:sldMk cId="4291831039" sldId="2134803905"/>
            <ac:spMk id="98" creationId="{FB05FB9B-3702-4EA8-B5C9-249E7D3F8555}"/>
          </ac:spMkLst>
        </pc:spChg>
        <pc:spChg chg="mod">
          <ac:chgData name="Jacinto Coello" userId="e29d8581-6f17-4920-807c-31f6954ff980" providerId="ADAL" clId="{354F8311-0DDD-4042-B8C5-B239A5C855F2}" dt="2023-06-27T21:16:16.087" v="4"/>
          <ac:spMkLst>
            <pc:docMk/>
            <pc:sldMk cId="4291831039" sldId="2134803905"/>
            <ac:spMk id="112" creationId="{B1C69E8A-E157-463D-BAA0-982186ED12A9}"/>
          </ac:spMkLst>
        </pc:spChg>
        <pc:spChg chg="mod">
          <ac:chgData name="Jacinto Coello" userId="e29d8581-6f17-4920-807c-31f6954ff980" providerId="ADAL" clId="{354F8311-0DDD-4042-B8C5-B239A5C855F2}" dt="2023-06-28T07:37:28.405" v="15" actId="20577"/>
          <ac:spMkLst>
            <pc:docMk/>
            <pc:sldMk cId="4291831039" sldId="2134803905"/>
            <ac:spMk id="117" creationId="{B813AF50-F435-4493-A3B8-028FC2582CD7}"/>
          </ac:spMkLst>
        </pc:spChg>
        <pc:graphicFrameChg chg="add del mod">
          <ac:chgData name="Jacinto Coello" userId="e29d8581-6f17-4920-807c-31f6954ff980" providerId="ADAL" clId="{354F8311-0DDD-4042-B8C5-B239A5C855F2}" dt="2023-06-27T21:16:18.132" v="5" actId="478"/>
          <ac:graphicFrameMkLst>
            <pc:docMk/>
            <pc:sldMk cId="4291831039" sldId="2134803905"/>
            <ac:graphicFrameMk id="2" creationId="{3BAEAE65-384F-4F85-4B4D-316B42EEF94D}"/>
          </ac:graphicFrameMkLst>
        </pc:graphicFrameChg>
      </pc:sldChg>
    </pc:docChg>
  </pc:docChgLst>
  <pc:docChgLst>
    <pc:chgData name="Jacinto Coello" userId="e29d8581-6f17-4920-807c-31f6954ff980" providerId="ADAL" clId="{D7F817DE-5B82-FD4F-B8F9-F04BFEBD9618}"/>
    <pc:docChg chg="undo custSel modSld">
      <pc:chgData name="Jacinto Coello" userId="e29d8581-6f17-4920-807c-31f6954ff980" providerId="ADAL" clId="{D7F817DE-5B82-FD4F-B8F9-F04BFEBD9618}" dt="2023-06-13T01:38:14.283" v="28"/>
      <pc:docMkLst>
        <pc:docMk/>
      </pc:docMkLst>
      <pc:sldChg chg="modSp mod">
        <pc:chgData name="Jacinto Coello" userId="e29d8581-6f17-4920-807c-31f6954ff980" providerId="ADAL" clId="{D7F817DE-5B82-FD4F-B8F9-F04BFEBD9618}" dt="2023-06-13T01:38:14.283" v="28"/>
        <pc:sldMkLst>
          <pc:docMk/>
          <pc:sldMk cId="4291831039" sldId="2134803905"/>
        </pc:sldMkLst>
        <pc:spChg chg="mod">
          <ac:chgData name="Jacinto Coello" userId="e29d8581-6f17-4920-807c-31f6954ff980" providerId="ADAL" clId="{D7F817DE-5B82-FD4F-B8F9-F04BFEBD9618}" dt="2023-06-09T10:22:13.577" v="22" actId="20577"/>
          <ac:spMkLst>
            <pc:docMk/>
            <pc:sldMk cId="4291831039" sldId="2134803905"/>
            <ac:spMk id="35" creationId="{D65DE7AA-2F77-4087-8915-9EC45176C7E1}"/>
          </ac:spMkLst>
        </pc:spChg>
        <pc:spChg chg="mod">
          <ac:chgData name="Jacinto Coello" userId="e29d8581-6f17-4920-807c-31f6954ff980" providerId="ADAL" clId="{D7F817DE-5B82-FD4F-B8F9-F04BFEBD9618}" dt="2023-06-13T01:38:14.283" v="28"/>
          <ac:spMkLst>
            <pc:docMk/>
            <pc:sldMk cId="4291831039" sldId="2134803905"/>
            <ac:spMk id="153" creationId="{2B292B0E-8AA7-4D6A-97DE-FEB96D91C938}"/>
          </ac:spMkLst>
        </pc:spChg>
        <pc:spChg chg="mod">
          <ac:chgData name="Jacinto Coello" userId="e29d8581-6f17-4920-807c-31f6954ff980" providerId="ADAL" clId="{D7F817DE-5B82-FD4F-B8F9-F04BFEBD9618}" dt="2023-06-09T10:18:49.292" v="6"/>
          <ac:spMkLst>
            <pc:docMk/>
            <pc:sldMk cId="4291831039" sldId="2134803905"/>
            <ac:spMk id="161" creationId="{26B3CD53-572B-4580-B1F2-5CEC7EED004C}"/>
          </ac:spMkLst>
        </pc:spChg>
      </pc:sldChg>
    </pc:docChg>
  </pc:docChgLst>
  <pc:docChgLst>
    <pc:chgData name="Jacinto Coello" userId="e29d8581-6f17-4920-807c-31f6954ff980" providerId="ADAL" clId="{A865F06A-E7E4-462A-A27C-EC29BD005AD7}"/>
    <pc:docChg chg="modSld">
      <pc:chgData name="Jacinto Coello" userId="e29d8581-6f17-4920-807c-31f6954ff980" providerId="ADAL" clId="{A865F06A-E7E4-462A-A27C-EC29BD005AD7}" dt="2023-11-21T10:40:11.252" v="90" actId="14100"/>
      <pc:docMkLst>
        <pc:docMk/>
      </pc:docMkLst>
      <pc:sldChg chg="addSp modSp mod">
        <pc:chgData name="Jacinto Coello" userId="e29d8581-6f17-4920-807c-31f6954ff980" providerId="ADAL" clId="{A865F06A-E7E4-462A-A27C-EC29BD005AD7}" dt="2023-11-21T10:40:11.252" v="90" actId="14100"/>
        <pc:sldMkLst>
          <pc:docMk/>
          <pc:sldMk cId="4291831039" sldId="2134803905"/>
        </pc:sldMkLst>
        <pc:spChg chg="mod">
          <ac:chgData name="Jacinto Coello" userId="e29d8581-6f17-4920-807c-31f6954ff980" providerId="ADAL" clId="{A865F06A-E7E4-462A-A27C-EC29BD005AD7}" dt="2023-11-21T10:38:40.662" v="86" actId="20577"/>
          <ac:spMkLst>
            <pc:docMk/>
            <pc:sldMk cId="4291831039" sldId="2134803905"/>
            <ac:spMk id="7" creationId="{9997ED23-E2D9-4BF0-BE6F-CB2E40F897EB}"/>
          </ac:spMkLst>
        </pc:spChg>
        <pc:spChg chg="mod">
          <ac:chgData name="Jacinto Coello" userId="e29d8581-6f17-4920-807c-31f6954ff980" providerId="ADAL" clId="{A865F06A-E7E4-462A-A27C-EC29BD005AD7}" dt="2023-11-21T10:39:54.083" v="87" actId="20577"/>
          <ac:spMkLst>
            <pc:docMk/>
            <pc:sldMk cId="4291831039" sldId="2134803905"/>
            <ac:spMk id="115" creationId="{BC76BE71-B84A-4746-87C1-D3799AC0056D}"/>
          </ac:spMkLst>
        </pc:spChg>
        <pc:cxnChg chg="add mod">
          <ac:chgData name="Jacinto Coello" userId="e29d8581-6f17-4920-807c-31f6954ff980" providerId="ADAL" clId="{A865F06A-E7E4-462A-A27C-EC29BD005AD7}" dt="2023-11-21T10:40:11.252" v="90" actId="14100"/>
          <ac:cxnSpMkLst>
            <pc:docMk/>
            <pc:sldMk cId="4291831039" sldId="2134803905"/>
            <ac:cxnSpMk id="2" creationId="{4AC95012-0399-CA92-B52B-A55F448032B1}"/>
          </ac:cxnSpMkLst>
        </pc:cxnChg>
      </pc:sldChg>
    </pc:docChg>
  </pc:docChgLst>
  <pc:docChgLst>
    <pc:chgData name="Jacinto Coello" userId="e29d8581-6f17-4920-807c-31f6954ff980" providerId="ADAL" clId="{1EF94335-DD7C-4B2E-AD03-494666CA6B6F}"/>
    <pc:docChg chg="modSld">
      <pc:chgData name="Jacinto Coello" userId="e29d8581-6f17-4920-807c-31f6954ff980" providerId="ADAL" clId="{1EF94335-DD7C-4B2E-AD03-494666CA6B6F}" dt="2023-08-15T19:38:35.084" v="2" actId="20577"/>
      <pc:docMkLst>
        <pc:docMk/>
      </pc:docMkLst>
      <pc:sldChg chg="modSp mod">
        <pc:chgData name="Jacinto Coello" userId="e29d8581-6f17-4920-807c-31f6954ff980" providerId="ADAL" clId="{1EF94335-DD7C-4B2E-AD03-494666CA6B6F}" dt="2023-08-15T19:38:35.084" v="2" actId="20577"/>
        <pc:sldMkLst>
          <pc:docMk/>
          <pc:sldMk cId="4291831039" sldId="2134803905"/>
        </pc:sldMkLst>
        <pc:spChg chg="mod">
          <ac:chgData name="Jacinto Coello" userId="e29d8581-6f17-4920-807c-31f6954ff980" providerId="ADAL" clId="{1EF94335-DD7C-4B2E-AD03-494666CA6B6F}" dt="2023-08-15T19:38:35.084" v="2" actId="20577"/>
          <ac:spMkLst>
            <pc:docMk/>
            <pc:sldMk cId="4291831039" sldId="2134803905"/>
            <ac:spMk id="161" creationId="{26B3CD53-572B-4580-B1F2-5CEC7EED004C}"/>
          </ac:spMkLst>
        </pc:spChg>
      </pc:sldChg>
    </pc:docChg>
  </pc:docChgLst>
  <pc:docChgLst>
    <pc:chgData name="Jacinto Coello" userId="e29d8581-6f17-4920-807c-31f6954ff980" providerId="ADAL" clId="{F09F850F-B574-4D9B-B11A-C9A2961D4548}"/>
    <pc:docChg chg="undo redo custSel modSld">
      <pc:chgData name="Jacinto Coello" userId="e29d8581-6f17-4920-807c-31f6954ff980" providerId="ADAL" clId="{F09F850F-B574-4D9B-B11A-C9A2961D4548}" dt="2023-12-20T19:37:52.797" v="1500" actId="20577"/>
      <pc:docMkLst>
        <pc:docMk/>
      </pc:docMkLst>
      <pc:sldChg chg="addSp delSp modSp mod modNotesTx">
        <pc:chgData name="Jacinto Coello" userId="e29d8581-6f17-4920-807c-31f6954ff980" providerId="ADAL" clId="{F09F850F-B574-4D9B-B11A-C9A2961D4548}" dt="2023-12-20T19:37:52.797" v="1500" actId="20577"/>
        <pc:sldMkLst>
          <pc:docMk/>
          <pc:sldMk cId="4291831039" sldId="2134803905"/>
        </pc:sldMkLst>
        <pc:spChg chg="mod">
          <ac:chgData name="Jacinto Coello" userId="e29d8581-6f17-4920-807c-31f6954ff980" providerId="ADAL" clId="{F09F850F-B574-4D9B-B11A-C9A2961D4548}" dt="2023-12-19T08:04:51.741" v="1454" actId="20577"/>
          <ac:spMkLst>
            <pc:docMk/>
            <pc:sldMk cId="4291831039" sldId="2134803905"/>
            <ac:spMk id="7" creationId="{9997ED23-E2D9-4BF0-BE6F-CB2E40F897EB}"/>
          </ac:spMkLst>
        </pc:spChg>
        <pc:spChg chg="add mod">
          <ac:chgData name="Jacinto Coello" userId="e29d8581-6f17-4920-807c-31f6954ff980" providerId="ADAL" clId="{F09F850F-B574-4D9B-B11A-C9A2961D4548}" dt="2023-12-14T11:01:59.817" v="1058"/>
          <ac:spMkLst>
            <pc:docMk/>
            <pc:sldMk cId="4291831039" sldId="2134803905"/>
            <ac:spMk id="14" creationId="{1FCB65DE-32EB-8D64-6831-5EECD0A66D79}"/>
          </ac:spMkLst>
        </pc:spChg>
        <pc:spChg chg="mod">
          <ac:chgData name="Jacinto Coello" userId="e29d8581-6f17-4920-807c-31f6954ff980" providerId="ADAL" clId="{F09F850F-B574-4D9B-B11A-C9A2961D4548}" dt="2023-12-20T19:11:00.725" v="1485" actId="20577"/>
          <ac:spMkLst>
            <pc:docMk/>
            <pc:sldMk cId="4291831039" sldId="2134803905"/>
            <ac:spMk id="22" creationId="{FC34F0B1-0D47-FF0A-EEB3-9585D6EA750B}"/>
          </ac:spMkLst>
        </pc:spChg>
        <pc:spChg chg="mod">
          <ac:chgData name="Jacinto Coello" userId="e29d8581-6f17-4920-807c-31f6954ff980" providerId="ADAL" clId="{F09F850F-B574-4D9B-B11A-C9A2961D4548}" dt="2023-12-20T19:11:55.569" v="1499" actId="20577"/>
          <ac:spMkLst>
            <pc:docMk/>
            <pc:sldMk cId="4291831039" sldId="2134803905"/>
            <ac:spMk id="30" creationId="{EA079272-85D2-4DE5-867E-9A5E3DCC3229}"/>
          </ac:spMkLst>
        </pc:spChg>
        <pc:spChg chg="mod">
          <ac:chgData name="Jacinto Coello" userId="e29d8581-6f17-4920-807c-31f6954ff980" providerId="ADAL" clId="{F09F850F-B574-4D9B-B11A-C9A2961D4548}" dt="2023-12-20T19:10:25.840" v="1482" actId="20577"/>
          <ac:spMkLst>
            <pc:docMk/>
            <pc:sldMk cId="4291831039" sldId="2134803905"/>
            <ac:spMk id="35" creationId="{D65DE7AA-2F77-4087-8915-9EC45176C7E1}"/>
          </ac:spMkLst>
        </pc:spChg>
        <pc:spChg chg="mod">
          <ac:chgData name="Jacinto Coello" userId="e29d8581-6f17-4920-807c-31f6954ff980" providerId="ADAL" clId="{F09F850F-B574-4D9B-B11A-C9A2961D4548}" dt="2023-12-14T11:00:08.829" v="1035" actId="1076"/>
          <ac:spMkLst>
            <pc:docMk/>
            <pc:sldMk cId="4291831039" sldId="2134803905"/>
            <ac:spMk id="42" creationId="{1B940397-2107-4883-820F-E3D0A7031CB5}"/>
          </ac:spMkLst>
        </pc:spChg>
        <pc:spChg chg="mod">
          <ac:chgData name="Jacinto Coello" userId="e29d8581-6f17-4920-807c-31f6954ff980" providerId="ADAL" clId="{F09F850F-B574-4D9B-B11A-C9A2961D4548}" dt="2023-12-14T11:00:06.243" v="1034" actId="1076"/>
          <ac:spMkLst>
            <pc:docMk/>
            <pc:sldMk cId="4291831039" sldId="2134803905"/>
            <ac:spMk id="43" creationId="{0656C3A3-885E-4866-B473-10EFFAB3CECF}"/>
          </ac:spMkLst>
        </pc:spChg>
        <pc:spChg chg="mod">
          <ac:chgData name="Jacinto Coello" userId="e29d8581-6f17-4920-807c-31f6954ff980" providerId="ADAL" clId="{F09F850F-B574-4D9B-B11A-C9A2961D4548}" dt="2023-12-14T11:02:20.804" v="1062" actId="255"/>
          <ac:spMkLst>
            <pc:docMk/>
            <pc:sldMk cId="4291831039" sldId="2134803905"/>
            <ac:spMk id="60" creationId="{D5C23A1C-5115-4364-8B6D-9EC65B3D62D4}"/>
          </ac:spMkLst>
        </pc:spChg>
        <pc:spChg chg="mod">
          <ac:chgData name="Jacinto Coello" userId="e29d8581-6f17-4920-807c-31f6954ff980" providerId="ADAL" clId="{F09F850F-B574-4D9B-B11A-C9A2961D4548}" dt="2023-12-12T13:29:32.778" v="176" actId="1076"/>
          <ac:spMkLst>
            <pc:docMk/>
            <pc:sldMk cId="4291831039" sldId="2134803905"/>
            <ac:spMk id="73" creationId="{B86800A2-7ACB-FE49-4E75-25CBA50AC924}"/>
          </ac:spMkLst>
        </pc:spChg>
        <pc:spChg chg="mod">
          <ac:chgData name="Jacinto Coello" userId="e29d8581-6f17-4920-807c-31f6954ff980" providerId="ADAL" clId="{F09F850F-B574-4D9B-B11A-C9A2961D4548}" dt="2023-12-14T11:00:22.423" v="1052" actId="1038"/>
          <ac:spMkLst>
            <pc:docMk/>
            <pc:sldMk cId="4291831039" sldId="2134803905"/>
            <ac:spMk id="74" creationId="{EC64DFAA-5A05-4E7E-8B2F-A2462C530973}"/>
          </ac:spMkLst>
        </pc:spChg>
        <pc:spChg chg="add mod">
          <ac:chgData name="Jacinto Coello" userId="e29d8581-6f17-4920-807c-31f6954ff980" providerId="ADAL" clId="{F09F850F-B574-4D9B-B11A-C9A2961D4548}" dt="2023-12-19T13:36:50.808" v="1468" actId="20577"/>
          <ac:spMkLst>
            <pc:docMk/>
            <pc:sldMk cId="4291831039" sldId="2134803905"/>
            <ac:spMk id="82" creationId="{EF57CC5A-69A2-6355-4046-4E07663FBA44}"/>
          </ac:spMkLst>
        </pc:spChg>
        <pc:spChg chg="mod">
          <ac:chgData name="Jacinto Coello" userId="e29d8581-6f17-4920-807c-31f6954ff980" providerId="ADAL" clId="{F09F850F-B574-4D9B-B11A-C9A2961D4548}" dt="2023-12-12T18:45:57.400" v="350" actId="20577"/>
          <ac:spMkLst>
            <pc:docMk/>
            <pc:sldMk cId="4291831039" sldId="2134803905"/>
            <ac:spMk id="98" creationId="{FB05FB9B-3702-4EA8-B5C9-249E7D3F8555}"/>
          </ac:spMkLst>
        </pc:spChg>
        <pc:spChg chg="mod">
          <ac:chgData name="Jacinto Coello" userId="e29d8581-6f17-4920-807c-31f6954ff980" providerId="ADAL" clId="{F09F850F-B574-4D9B-B11A-C9A2961D4548}" dt="2023-12-12T13:33:16.317" v="198" actId="20577"/>
          <ac:spMkLst>
            <pc:docMk/>
            <pc:sldMk cId="4291831039" sldId="2134803905"/>
            <ac:spMk id="108" creationId="{1BF660EC-F09A-49AF-8FA0-53A4FE084C31}"/>
          </ac:spMkLst>
        </pc:spChg>
        <pc:spChg chg="mod">
          <ac:chgData name="Jacinto Coello" userId="e29d8581-6f17-4920-807c-31f6954ff980" providerId="ADAL" clId="{F09F850F-B574-4D9B-B11A-C9A2961D4548}" dt="2023-12-18T11:24:40.142" v="1373" actId="20577"/>
          <ac:spMkLst>
            <pc:docMk/>
            <pc:sldMk cId="4291831039" sldId="2134803905"/>
            <ac:spMk id="112" creationId="{B1C69E8A-E157-463D-BAA0-982186ED12A9}"/>
          </ac:spMkLst>
        </pc:spChg>
        <pc:spChg chg="mod">
          <ac:chgData name="Jacinto Coello" userId="e29d8581-6f17-4920-807c-31f6954ff980" providerId="ADAL" clId="{F09F850F-B574-4D9B-B11A-C9A2961D4548}" dt="2023-12-12T18:44:42.845" v="327" actId="20577"/>
          <ac:spMkLst>
            <pc:docMk/>
            <pc:sldMk cId="4291831039" sldId="2134803905"/>
            <ac:spMk id="115" creationId="{BC76BE71-B84A-4746-87C1-D3799AC0056D}"/>
          </ac:spMkLst>
        </pc:spChg>
        <pc:spChg chg="mod">
          <ac:chgData name="Jacinto Coello" userId="e29d8581-6f17-4920-807c-31f6954ff980" providerId="ADAL" clId="{F09F850F-B574-4D9B-B11A-C9A2961D4548}" dt="2023-12-12T18:56:19.645" v="688" actId="1076"/>
          <ac:spMkLst>
            <pc:docMk/>
            <pc:sldMk cId="4291831039" sldId="2134803905"/>
            <ac:spMk id="117" creationId="{B813AF50-F435-4493-A3B8-028FC2582CD7}"/>
          </ac:spMkLst>
        </pc:spChg>
        <pc:spChg chg="add mod">
          <ac:chgData name="Jacinto Coello" userId="e29d8581-6f17-4920-807c-31f6954ff980" providerId="ADAL" clId="{F09F850F-B574-4D9B-B11A-C9A2961D4548}" dt="2023-12-18T11:34:30.349" v="1415" actId="20577"/>
          <ac:spMkLst>
            <pc:docMk/>
            <pc:sldMk cId="4291831039" sldId="2134803905"/>
            <ac:spMk id="129" creationId="{AB5B5861-B58D-7992-87ED-115CC7E6B33E}"/>
          </ac:spMkLst>
        </pc:spChg>
        <pc:spChg chg="add mod">
          <ac:chgData name="Jacinto Coello" userId="e29d8581-6f17-4920-807c-31f6954ff980" providerId="ADAL" clId="{F09F850F-B574-4D9B-B11A-C9A2961D4548}" dt="2023-12-20T19:37:52.797" v="1500" actId="20577"/>
          <ac:spMkLst>
            <pc:docMk/>
            <pc:sldMk cId="4291831039" sldId="2134803905"/>
            <ac:spMk id="145" creationId="{940C5CE9-E46C-FDC0-40F2-2EF7B2A87718}"/>
          </ac:spMkLst>
        </pc:spChg>
        <pc:spChg chg="mod">
          <ac:chgData name="Jacinto Coello" userId="e29d8581-6f17-4920-807c-31f6954ff980" providerId="ADAL" clId="{F09F850F-B574-4D9B-B11A-C9A2961D4548}" dt="2023-12-20T19:02:08.845" v="1470" actId="20577"/>
          <ac:spMkLst>
            <pc:docMk/>
            <pc:sldMk cId="4291831039" sldId="2134803905"/>
            <ac:spMk id="153" creationId="{2B292B0E-8AA7-4D6A-97DE-FEB96D91C938}"/>
          </ac:spMkLst>
        </pc:spChg>
        <pc:spChg chg="mod">
          <ac:chgData name="Jacinto Coello" userId="e29d8581-6f17-4920-807c-31f6954ff980" providerId="ADAL" clId="{F09F850F-B574-4D9B-B11A-C9A2961D4548}" dt="2023-12-12T13:23:36.886" v="21" actId="255"/>
          <ac:spMkLst>
            <pc:docMk/>
            <pc:sldMk cId="4291831039" sldId="2134803905"/>
            <ac:spMk id="161" creationId="{26B3CD53-572B-4580-B1F2-5CEC7EED004C}"/>
          </ac:spMkLst>
        </pc:spChg>
        <pc:spChg chg="mod">
          <ac:chgData name="Jacinto Coello" userId="e29d8581-6f17-4920-807c-31f6954ff980" providerId="ADAL" clId="{F09F850F-B574-4D9B-B11A-C9A2961D4548}" dt="2023-12-18T11:35:52.457" v="1416" actId="948"/>
          <ac:spMkLst>
            <pc:docMk/>
            <pc:sldMk cId="4291831039" sldId="2134803905"/>
            <ac:spMk id="203" creationId="{79E52608-0F35-4E2B-BFF7-26786034978C}"/>
          </ac:spMkLst>
        </pc:spChg>
        <pc:spChg chg="mod">
          <ac:chgData name="Jacinto Coello" userId="e29d8581-6f17-4920-807c-31f6954ff980" providerId="ADAL" clId="{F09F850F-B574-4D9B-B11A-C9A2961D4548}" dt="2023-12-14T10:53:07.080" v="1022" actId="20577"/>
          <ac:spMkLst>
            <pc:docMk/>
            <pc:sldMk cId="4291831039" sldId="2134803905"/>
            <ac:spMk id="204" creationId="{FAA5695B-A8D9-45AC-B571-0E1D82D3283A}"/>
          </ac:spMkLst>
        </pc:spChg>
        <pc:graphicFrameChg chg="add del mod">
          <ac:chgData name="Jacinto Coello" userId="e29d8581-6f17-4920-807c-31f6954ff980" providerId="ADAL" clId="{F09F850F-B574-4D9B-B11A-C9A2961D4548}" dt="2023-12-14T10:40:13.954" v="1015"/>
          <ac:graphicFrameMkLst>
            <pc:docMk/>
            <pc:sldMk cId="4291831039" sldId="2134803905"/>
            <ac:graphicFrameMk id="3" creationId="{6D24A6E5-F244-CBF0-8ACF-13F2E41C6FE1}"/>
          </ac:graphicFrameMkLst>
        </pc:graphicFrameChg>
        <pc:cxnChg chg="add del mod">
          <ac:chgData name="Jacinto Coello" userId="e29d8581-6f17-4920-807c-31f6954ff980" providerId="ADAL" clId="{F09F850F-B574-4D9B-B11A-C9A2961D4548}" dt="2023-12-20T19:10:56.643" v="1484" actId="478"/>
          <ac:cxnSpMkLst>
            <pc:docMk/>
            <pc:sldMk cId="4291831039" sldId="2134803905"/>
            <ac:cxnSpMk id="2" creationId="{4AC95012-0399-CA92-B52B-A55F448032B1}"/>
          </ac:cxnSpMkLst>
        </pc:cxnChg>
        <pc:cxnChg chg="add mod">
          <ac:chgData name="Jacinto Coello" userId="e29d8581-6f17-4920-807c-31f6954ff980" providerId="ADAL" clId="{F09F850F-B574-4D9B-B11A-C9A2961D4548}" dt="2023-12-14T11:02:08.339" v="1061" actId="14100"/>
          <ac:cxnSpMkLst>
            <pc:docMk/>
            <pc:sldMk cId="4291831039" sldId="2134803905"/>
            <ac:cxnSpMk id="17" creationId="{50593D0A-9550-5FD9-01BB-9494F35CF215}"/>
          </ac:cxnSpMkLst>
        </pc:cxnChg>
        <pc:cxnChg chg="add mod">
          <ac:chgData name="Jacinto Coello" userId="e29d8581-6f17-4920-807c-31f6954ff980" providerId="ADAL" clId="{F09F850F-B574-4D9B-B11A-C9A2961D4548}" dt="2023-12-18T09:16:58.758" v="1333" actId="14100"/>
          <ac:cxnSpMkLst>
            <pc:docMk/>
            <pc:sldMk cId="4291831039" sldId="2134803905"/>
            <ac:cxnSpMk id="19" creationId="{AD669AE5-C0CE-563A-B92E-D55ACDDCA00B}"/>
          </ac:cxnSpMkLst>
        </pc:cxnChg>
        <pc:cxnChg chg="add mod">
          <ac:chgData name="Jacinto Coello" userId="e29d8581-6f17-4920-807c-31f6954ff980" providerId="ADAL" clId="{F09F850F-B574-4D9B-B11A-C9A2961D4548}" dt="2023-12-14T11:02:36.110" v="1065" actId="14100"/>
          <ac:cxnSpMkLst>
            <pc:docMk/>
            <pc:sldMk cId="4291831039" sldId="2134803905"/>
            <ac:cxnSpMk id="20" creationId="{8828098E-B71E-C755-D356-4ABC54E3533D}"/>
          </ac:cxnSpMkLst>
        </pc:cxnChg>
        <pc:cxnChg chg="mod">
          <ac:chgData name="Jacinto Coello" userId="e29d8581-6f17-4920-807c-31f6954ff980" providerId="ADAL" clId="{F09F850F-B574-4D9B-B11A-C9A2961D4548}" dt="2023-12-12T13:22:51.310" v="10" actId="1076"/>
          <ac:cxnSpMkLst>
            <pc:docMk/>
            <pc:sldMk cId="4291831039" sldId="2134803905"/>
            <ac:cxnSpMk id="23" creationId="{6EC5E30D-422E-0C36-7E2D-599677203454}"/>
          </ac:cxnSpMkLst>
        </pc:cxnChg>
        <pc:cxnChg chg="add mod">
          <ac:chgData name="Jacinto Coello" userId="e29d8581-6f17-4920-807c-31f6954ff980" providerId="ADAL" clId="{F09F850F-B574-4D9B-B11A-C9A2961D4548}" dt="2023-12-14T11:02:45.554" v="1068" actId="14100"/>
          <ac:cxnSpMkLst>
            <pc:docMk/>
            <pc:sldMk cId="4291831039" sldId="2134803905"/>
            <ac:cxnSpMk id="26" creationId="{01B1359D-CD28-1C24-CB50-41EAC8101346}"/>
          </ac:cxnSpMkLst>
        </pc:cxnChg>
        <pc:cxnChg chg="mod">
          <ac:chgData name="Jacinto Coello" userId="e29d8581-6f17-4920-807c-31f6954ff980" providerId="ADAL" clId="{F09F850F-B574-4D9B-B11A-C9A2961D4548}" dt="2023-12-12T13:24:18.879" v="28" actId="14100"/>
          <ac:cxnSpMkLst>
            <pc:docMk/>
            <pc:sldMk cId="4291831039" sldId="2134803905"/>
            <ac:cxnSpMk id="27" creationId="{20588953-C581-2186-286B-7A5BE440A2A2}"/>
          </ac:cxnSpMkLst>
        </pc:cxnChg>
        <pc:cxnChg chg="add mod">
          <ac:chgData name="Jacinto Coello" userId="e29d8581-6f17-4920-807c-31f6954ff980" providerId="ADAL" clId="{F09F850F-B574-4D9B-B11A-C9A2961D4548}" dt="2023-12-18T09:47:31.833" v="1371" actId="14100"/>
          <ac:cxnSpMkLst>
            <pc:docMk/>
            <pc:sldMk cId="4291831039" sldId="2134803905"/>
            <ac:cxnSpMk id="28" creationId="{856FA79D-48EA-FC97-E7A3-EA31A6557C1D}"/>
          </ac:cxnSpMkLst>
        </pc:cxnChg>
        <pc:cxnChg chg="add mod">
          <ac:chgData name="Jacinto Coello" userId="e29d8581-6f17-4920-807c-31f6954ff980" providerId="ADAL" clId="{F09F850F-B574-4D9B-B11A-C9A2961D4548}" dt="2023-12-14T11:02:52.739" v="1071" actId="14100"/>
          <ac:cxnSpMkLst>
            <pc:docMk/>
            <pc:sldMk cId="4291831039" sldId="2134803905"/>
            <ac:cxnSpMk id="31" creationId="{1ACC47DC-FA06-9F52-3380-2FC122A2BD25}"/>
          </ac:cxnSpMkLst>
        </pc:cxnChg>
        <pc:cxnChg chg="mod">
          <ac:chgData name="Jacinto Coello" userId="e29d8581-6f17-4920-807c-31f6954ff980" providerId="ADAL" clId="{F09F850F-B574-4D9B-B11A-C9A2961D4548}" dt="2023-12-12T13:22:51.310" v="10" actId="1076"/>
          <ac:cxnSpMkLst>
            <pc:docMk/>
            <pc:sldMk cId="4291831039" sldId="2134803905"/>
            <ac:cxnSpMk id="33" creationId="{2814DC0F-AA02-1614-BEEC-A161E9B55375}"/>
          </ac:cxnSpMkLst>
        </pc:cxnChg>
        <pc:cxnChg chg="add mod">
          <ac:chgData name="Jacinto Coello" userId="e29d8581-6f17-4920-807c-31f6954ff980" providerId="ADAL" clId="{F09F850F-B574-4D9B-B11A-C9A2961D4548}" dt="2023-12-14T11:03:12.594" v="1074" actId="14100"/>
          <ac:cxnSpMkLst>
            <pc:docMk/>
            <pc:sldMk cId="4291831039" sldId="2134803905"/>
            <ac:cxnSpMk id="36" creationId="{61192451-F881-E683-5A75-26DF365F5390}"/>
          </ac:cxnSpMkLst>
        </pc:cxnChg>
        <pc:cxnChg chg="add mod">
          <ac:chgData name="Jacinto Coello" userId="e29d8581-6f17-4920-807c-31f6954ff980" providerId="ADAL" clId="{F09F850F-B574-4D9B-B11A-C9A2961D4548}" dt="2023-12-14T11:05:58.255" v="1079" actId="14100"/>
          <ac:cxnSpMkLst>
            <pc:docMk/>
            <pc:sldMk cId="4291831039" sldId="2134803905"/>
            <ac:cxnSpMk id="41" creationId="{0B528BE4-F039-DCFF-ED3A-44EB51E52562}"/>
          </ac:cxnSpMkLst>
        </pc:cxnChg>
        <pc:cxnChg chg="mod">
          <ac:chgData name="Jacinto Coello" userId="e29d8581-6f17-4920-807c-31f6954ff980" providerId="ADAL" clId="{F09F850F-B574-4D9B-B11A-C9A2961D4548}" dt="2023-12-12T13:25:44.654" v="60" actId="14100"/>
          <ac:cxnSpMkLst>
            <pc:docMk/>
            <pc:sldMk cId="4291831039" sldId="2134803905"/>
            <ac:cxnSpMk id="56" creationId="{62DE3F22-6597-4064-9778-1A0D1E5D9F1E}"/>
          </ac:cxnSpMkLst>
        </pc:cxnChg>
        <pc:cxnChg chg="mod">
          <ac:chgData name="Jacinto Coello" userId="e29d8581-6f17-4920-807c-31f6954ff980" providerId="ADAL" clId="{F09F850F-B574-4D9B-B11A-C9A2961D4548}" dt="2023-12-12T13:22:40.722" v="7" actId="14100"/>
          <ac:cxnSpMkLst>
            <pc:docMk/>
            <pc:sldMk cId="4291831039" sldId="2134803905"/>
            <ac:cxnSpMk id="59" creationId="{BAE8C8A4-04F4-4C09-95C9-1B6E3E599323}"/>
          </ac:cxnSpMkLst>
        </pc:cxnChg>
        <pc:cxnChg chg="add mod">
          <ac:chgData name="Jacinto Coello" userId="e29d8581-6f17-4920-807c-31f6954ff980" providerId="ADAL" clId="{F09F850F-B574-4D9B-B11A-C9A2961D4548}" dt="2023-12-18T09:10:50.396" v="1135" actId="1076"/>
          <ac:cxnSpMkLst>
            <pc:docMk/>
            <pc:sldMk cId="4291831039" sldId="2134803905"/>
            <ac:cxnSpMk id="83" creationId="{5AE727B0-AC5D-8351-588C-BE9F3C78FBAF}"/>
          </ac:cxnSpMkLst>
        </pc:cxnChg>
        <pc:cxnChg chg="add mod">
          <ac:chgData name="Jacinto Coello" userId="e29d8581-6f17-4920-807c-31f6954ff980" providerId="ADAL" clId="{F09F850F-B574-4D9B-B11A-C9A2961D4548}" dt="2023-12-12T18:44:35.167" v="323" actId="1076"/>
          <ac:cxnSpMkLst>
            <pc:docMk/>
            <pc:sldMk cId="4291831039" sldId="2134803905"/>
            <ac:cxnSpMk id="89" creationId="{5BC3E4FF-05C2-1AEE-61CA-9A711634B4F3}"/>
          </ac:cxnSpMkLst>
        </pc:cxnChg>
        <pc:cxnChg chg="mod">
          <ac:chgData name="Jacinto Coello" userId="e29d8581-6f17-4920-807c-31f6954ff980" providerId="ADAL" clId="{F09F850F-B574-4D9B-B11A-C9A2961D4548}" dt="2023-12-12T13:29:32.778" v="176" actId="1076"/>
          <ac:cxnSpMkLst>
            <pc:docMk/>
            <pc:sldMk cId="4291831039" sldId="2134803905"/>
            <ac:cxnSpMk id="94" creationId="{DC75E103-AF5B-12FA-10A4-2756913C71EA}"/>
          </ac:cxnSpMkLst>
        </pc:cxnChg>
        <pc:cxnChg chg="del mod">
          <ac:chgData name="Jacinto Coello" userId="e29d8581-6f17-4920-807c-31f6954ff980" providerId="ADAL" clId="{F09F850F-B574-4D9B-B11A-C9A2961D4548}" dt="2023-12-12T13:24:31.162" v="31" actId="478"/>
          <ac:cxnSpMkLst>
            <pc:docMk/>
            <pc:sldMk cId="4291831039" sldId="2134803905"/>
            <ac:cxnSpMk id="97" creationId="{B5B48659-E937-C9AC-9255-62E5BF6E55C2}"/>
          </ac:cxnSpMkLst>
        </pc:cxnChg>
        <pc:cxnChg chg="mod">
          <ac:chgData name="Jacinto Coello" userId="e29d8581-6f17-4920-807c-31f6954ff980" providerId="ADAL" clId="{F09F850F-B574-4D9B-B11A-C9A2961D4548}" dt="2023-12-12T13:24:18.879" v="28" actId="14100"/>
          <ac:cxnSpMkLst>
            <pc:docMk/>
            <pc:sldMk cId="4291831039" sldId="2134803905"/>
            <ac:cxnSpMk id="103" creationId="{9464AED5-F8E2-41E3-8AB1-556E116755DD}"/>
          </ac:cxnSpMkLst>
        </pc:cxnChg>
        <pc:cxnChg chg="mod">
          <ac:chgData name="Jacinto Coello" userId="e29d8581-6f17-4920-807c-31f6954ff980" providerId="ADAL" clId="{F09F850F-B574-4D9B-B11A-C9A2961D4548}" dt="2023-12-12T18:46:12.720" v="352" actId="14100"/>
          <ac:cxnSpMkLst>
            <pc:docMk/>
            <pc:sldMk cId="4291831039" sldId="2134803905"/>
            <ac:cxnSpMk id="128" creationId="{71D5CEAA-97D2-672F-F084-5D4E40EFF5C0}"/>
          </ac:cxnSpMkLst>
        </pc:cxnChg>
        <pc:cxnChg chg="mod">
          <ac:chgData name="Jacinto Coello" userId="e29d8581-6f17-4920-807c-31f6954ff980" providerId="ADAL" clId="{F09F850F-B574-4D9B-B11A-C9A2961D4548}" dt="2023-12-12T18:46:12.720" v="352" actId="14100"/>
          <ac:cxnSpMkLst>
            <pc:docMk/>
            <pc:sldMk cId="4291831039" sldId="2134803905"/>
            <ac:cxnSpMk id="134" creationId="{A93150C6-555F-D897-0DD3-CFA2609078FC}"/>
          </ac:cxnSpMkLst>
        </pc:cxnChg>
        <pc:cxnChg chg="mod">
          <ac:chgData name="Jacinto Coello" userId="e29d8581-6f17-4920-807c-31f6954ff980" providerId="ADAL" clId="{F09F850F-B574-4D9B-B11A-C9A2961D4548}" dt="2023-12-12T18:46:15.591" v="353" actId="14100"/>
          <ac:cxnSpMkLst>
            <pc:docMk/>
            <pc:sldMk cId="4291831039" sldId="2134803905"/>
            <ac:cxnSpMk id="210" creationId="{8B3A13A7-AA02-464D-9E14-B15825593200}"/>
          </ac:cxnSpMkLst>
        </pc:cxnChg>
        <pc:cxnChg chg="mod">
          <ac:chgData name="Jacinto Coello" userId="e29d8581-6f17-4920-807c-31f6954ff980" providerId="ADAL" clId="{F09F850F-B574-4D9B-B11A-C9A2961D4548}" dt="2023-12-14T11:00:06.243" v="1034" actId="1076"/>
          <ac:cxnSpMkLst>
            <pc:docMk/>
            <pc:sldMk cId="4291831039" sldId="2134803905"/>
            <ac:cxnSpMk id="219" creationId="{A3995F4B-F728-4024-B3C3-935468C0A40A}"/>
          </ac:cxnSpMkLst>
        </pc:cxnChg>
        <pc:cxnChg chg="mod">
          <ac:chgData name="Jacinto Coello" userId="e29d8581-6f17-4920-807c-31f6954ff980" providerId="ADAL" clId="{F09F850F-B574-4D9B-B11A-C9A2961D4548}" dt="2023-12-14T11:00:08.829" v="1035" actId="1076"/>
          <ac:cxnSpMkLst>
            <pc:docMk/>
            <pc:sldMk cId="4291831039" sldId="2134803905"/>
            <ac:cxnSpMk id="231" creationId="{6C812B66-5081-4332-84D2-5D1A6B05B8D9}"/>
          </ac:cxnSpMkLst>
        </pc:cxnChg>
        <pc:cxnChg chg="mod">
          <ac:chgData name="Jacinto Coello" userId="e29d8581-6f17-4920-807c-31f6954ff980" providerId="ADAL" clId="{F09F850F-B574-4D9B-B11A-C9A2961D4548}" dt="2023-12-14T11:00:41.223" v="1054" actId="14100"/>
          <ac:cxnSpMkLst>
            <pc:docMk/>
            <pc:sldMk cId="4291831039" sldId="2134803905"/>
            <ac:cxnSpMk id="234" creationId="{F11CF832-6BA4-4CE0-B122-70A355A762FD}"/>
          </ac:cxnSpMkLst>
        </pc:cxnChg>
        <pc:cxnChg chg="mod">
          <ac:chgData name="Jacinto Coello" userId="e29d8581-6f17-4920-807c-31f6954ff980" providerId="ADAL" clId="{F09F850F-B574-4D9B-B11A-C9A2961D4548}" dt="2023-12-14T11:00:22.423" v="1052" actId="1038"/>
          <ac:cxnSpMkLst>
            <pc:docMk/>
            <pc:sldMk cId="4291831039" sldId="2134803905"/>
            <ac:cxnSpMk id="240" creationId="{965752A5-32FD-4870-87E8-088C45C495C2}"/>
          </ac:cxnSpMkLst>
        </pc:cxnChg>
        <pc:cxnChg chg="mod">
          <ac:chgData name="Jacinto Coello" userId="e29d8581-6f17-4920-807c-31f6954ff980" providerId="ADAL" clId="{F09F850F-B574-4D9B-B11A-C9A2961D4548}" dt="2023-12-12T18:56:19.645" v="688" actId="1076"/>
          <ac:cxnSpMkLst>
            <pc:docMk/>
            <pc:sldMk cId="4291831039" sldId="2134803905"/>
            <ac:cxnSpMk id="264" creationId="{B3EB3512-EC20-4A7C-98B3-E1174E2AA742}"/>
          </ac:cxnSpMkLst>
        </pc:cxnChg>
        <pc:cxnChg chg="mod">
          <ac:chgData name="Jacinto Coello" userId="e29d8581-6f17-4920-807c-31f6954ff980" providerId="ADAL" clId="{F09F850F-B574-4D9B-B11A-C9A2961D4548}" dt="2023-12-12T18:56:19.645" v="688" actId="1076"/>
          <ac:cxnSpMkLst>
            <pc:docMk/>
            <pc:sldMk cId="4291831039" sldId="2134803905"/>
            <ac:cxnSpMk id="267" creationId="{7B9EFAAE-76D9-4B23-AF32-2178CDD46B92}"/>
          </ac:cxnSpMkLst>
        </pc:cxnChg>
        <pc:cxnChg chg="mod">
          <ac:chgData name="Jacinto Coello" userId="e29d8581-6f17-4920-807c-31f6954ff980" providerId="ADAL" clId="{F09F850F-B574-4D9B-B11A-C9A2961D4548}" dt="2023-12-12T18:46:12.720" v="352" actId="14100"/>
          <ac:cxnSpMkLst>
            <pc:docMk/>
            <pc:sldMk cId="4291831039" sldId="2134803905"/>
            <ac:cxnSpMk id="276" creationId="{EDA5711D-4FAC-4C4A-86AB-4ED88636378E}"/>
          </ac:cxnSpMkLst>
        </pc:cxnChg>
        <pc:cxnChg chg="mod">
          <ac:chgData name="Jacinto Coello" userId="e29d8581-6f17-4920-807c-31f6954ff980" providerId="ADAL" clId="{F09F850F-B574-4D9B-B11A-C9A2961D4548}" dt="2023-12-12T18:44:32.453" v="322" actId="1076"/>
          <ac:cxnSpMkLst>
            <pc:docMk/>
            <pc:sldMk cId="4291831039" sldId="2134803905"/>
            <ac:cxnSpMk id="291" creationId="{93BF2A8C-A64D-48CC-90FB-647B3F859FE9}"/>
          </ac:cxnSpMkLst>
        </pc:cxnChg>
        <pc:cxnChg chg="mod">
          <ac:chgData name="Jacinto Coello" userId="e29d8581-6f17-4920-807c-31f6954ff980" providerId="ADAL" clId="{F09F850F-B574-4D9B-B11A-C9A2961D4548}" dt="2023-12-12T18:46:15.591" v="353" actId="14100"/>
          <ac:cxnSpMkLst>
            <pc:docMk/>
            <pc:sldMk cId="4291831039" sldId="2134803905"/>
            <ac:cxnSpMk id="301" creationId="{FF992170-9999-470C-99BC-E27A716315E4}"/>
          </ac:cxnSpMkLst>
        </pc:cxnChg>
        <pc:cxnChg chg="mod">
          <ac:chgData name="Jacinto Coello" userId="e29d8581-6f17-4920-807c-31f6954ff980" providerId="ADAL" clId="{F09F850F-B574-4D9B-B11A-C9A2961D4548}" dt="2023-12-18T09:10:50.396" v="1135" actId="1076"/>
          <ac:cxnSpMkLst>
            <pc:docMk/>
            <pc:sldMk cId="4291831039" sldId="2134803905"/>
            <ac:cxnSpMk id="306" creationId="{9470A802-D755-4AD2-9369-8D0EE1BD7AFB}"/>
          </ac:cxnSpMkLst>
        </pc:cxnChg>
        <pc:cxnChg chg="mod">
          <ac:chgData name="Jacinto Coello" userId="e29d8581-6f17-4920-807c-31f6954ff980" providerId="ADAL" clId="{F09F850F-B574-4D9B-B11A-C9A2961D4548}" dt="2023-12-18T09:10:50.396" v="1135" actId="1076"/>
          <ac:cxnSpMkLst>
            <pc:docMk/>
            <pc:sldMk cId="4291831039" sldId="2134803905"/>
            <ac:cxnSpMk id="325" creationId="{E649FED7-DB29-42C9-B54F-5E5BF44C0968}"/>
          </ac:cxnSpMkLst>
        </pc:cxnChg>
        <pc:cxnChg chg="del mod">
          <ac:chgData name="Jacinto Coello" userId="e29d8581-6f17-4920-807c-31f6954ff980" providerId="ADAL" clId="{F09F850F-B574-4D9B-B11A-C9A2961D4548}" dt="2023-12-12T14:18:01.376" v="320" actId="478"/>
          <ac:cxnSpMkLst>
            <pc:docMk/>
            <pc:sldMk cId="4291831039" sldId="2134803905"/>
            <ac:cxnSpMk id="326" creationId="{BAD7FE80-C68A-48D1-BD70-26B25A0865FF}"/>
          </ac:cxnSpMkLst>
        </pc:cxnChg>
        <pc:cxnChg chg="mod">
          <ac:chgData name="Jacinto Coello" userId="e29d8581-6f17-4920-807c-31f6954ff980" providerId="ADAL" clId="{F09F850F-B574-4D9B-B11A-C9A2961D4548}" dt="2023-12-12T18:44:32.453" v="322" actId="1076"/>
          <ac:cxnSpMkLst>
            <pc:docMk/>
            <pc:sldMk cId="4291831039" sldId="2134803905"/>
            <ac:cxnSpMk id="327" creationId="{47E3CE52-BE40-4483-B74F-131D2031B313}"/>
          </ac:cxnSpMkLst>
        </pc:cxnChg>
        <pc:cxnChg chg="mod">
          <ac:chgData name="Jacinto Coello" userId="e29d8581-6f17-4920-807c-31f6954ff980" providerId="ADAL" clId="{F09F850F-B574-4D9B-B11A-C9A2961D4548}" dt="2023-12-12T18:56:19.645" v="688" actId="1076"/>
          <ac:cxnSpMkLst>
            <pc:docMk/>
            <pc:sldMk cId="4291831039" sldId="2134803905"/>
            <ac:cxnSpMk id="330" creationId="{636E77B8-E34C-45C5-8A59-EBAEE9BBAA3B}"/>
          </ac:cxnSpMkLst>
        </pc:cxnChg>
        <pc:cxnChg chg="mod">
          <ac:chgData name="Jacinto Coello" userId="e29d8581-6f17-4920-807c-31f6954ff980" providerId="ADAL" clId="{F09F850F-B574-4D9B-B11A-C9A2961D4548}" dt="2023-12-14T11:05:42.195" v="1076" actId="14100"/>
          <ac:cxnSpMkLst>
            <pc:docMk/>
            <pc:sldMk cId="4291831039" sldId="2134803905"/>
            <ac:cxnSpMk id="333" creationId="{CADCA1FB-2A7E-4C7A-BF47-13F94E258964}"/>
          </ac:cxnSpMkLst>
        </pc:cxnChg>
        <pc:cxnChg chg="mod">
          <ac:chgData name="Jacinto Coello" userId="e29d8581-6f17-4920-807c-31f6954ff980" providerId="ADAL" clId="{F09F850F-B574-4D9B-B11A-C9A2961D4548}" dt="2023-12-12T18:44:35.167" v="323" actId="1076"/>
          <ac:cxnSpMkLst>
            <pc:docMk/>
            <pc:sldMk cId="4291831039" sldId="2134803905"/>
            <ac:cxnSpMk id="339" creationId="{85A6A155-F7C9-420C-8C4B-D082A2144945}"/>
          </ac:cxnSpMkLst>
        </pc:cxnChg>
        <pc:cxnChg chg="mod">
          <ac:chgData name="Jacinto Coello" userId="e29d8581-6f17-4920-807c-31f6954ff980" providerId="ADAL" clId="{F09F850F-B574-4D9B-B11A-C9A2961D4548}" dt="2023-12-18T09:10:50.396" v="1135" actId="1076"/>
          <ac:cxnSpMkLst>
            <pc:docMk/>
            <pc:sldMk cId="4291831039" sldId="2134803905"/>
            <ac:cxnSpMk id="342" creationId="{E364E0CB-8FD7-4402-84F9-08478A9F3B4A}"/>
          </ac:cxnSpMkLst>
        </pc:cxnChg>
      </pc:sldChg>
    </pc:docChg>
  </pc:docChgLst>
  <pc:docChgLst>
    <pc:chgData name="Jacinto Coello" userId="e29d8581-6f17-4920-807c-31f6954ff980" providerId="ADAL" clId="{9E3A5D3C-0C43-4C78-A9D5-88C9260F92CA}"/>
    <pc:docChg chg="undo redo custSel delSld modSld">
      <pc:chgData name="Jacinto Coello" userId="e29d8581-6f17-4920-807c-31f6954ff980" providerId="ADAL" clId="{9E3A5D3C-0C43-4C78-A9D5-88C9260F92CA}" dt="2023-08-17T16:48:14.227" v="76" actId="20577"/>
      <pc:docMkLst>
        <pc:docMk/>
      </pc:docMkLst>
      <pc:sldChg chg="del">
        <pc:chgData name="Jacinto Coello" userId="e29d8581-6f17-4920-807c-31f6954ff980" providerId="ADAL" clId="{9E3A5D3C-0C43-4C78-A9D5-88C9260F92CA}" dt="2023-08-17T16:34:56.384" v="0" actId="47"/>
        <pc:sldMkLst>
          <pc:docMk/>
          <pc:sldMk cId="2948955666" sldId="2134803904"/>
        </pc:sldMkLst>
      </pc:sldChg>
      <pc:sldChg chg="addSp delSp modSp mod">
        <pc:chgData name="Jacinto Coello" userId="e29d8581-6f17-4920-807c-31f6954ff980" providerId="ADAL" clId="{9E3A5D3C-0C43-4C78-A9D5-88C9260F92CA}" dt="2023-08-17T16:48:14.227" v="76" actId="20577"/>
        <pc:sldMkLst>
          <pc:docMk/>
          <pc:sldMk cId="4291831039" sldId="2134803905"/>
        </pc:sldMkLst>
        <pc:spChg chg="mod">
          <ac:chgData name="Jacinto Coello" userId="e29d8581-6f17-4920-807c-31f6954ff980" providerId="ADAL" clId="{9E3A5D3C-0C43-4C78-A9D5-88C9260F92CA}" dt="2023-08-17T16:46:51.092" v="57"/>
          <ac:spMkLst>
            <pc:docMk/>
            <pc:sldMk cId="4291831039" sldId="2134803905"/>
            <ac:spMk id="60" creationId="{D5C23A1C-5115-4364-8B6D-9EC65B3D62D4}"/>
          </ac:spMkLst>
        </pc:spChg>
        <pc:spChg chg="mod">
          <ac:chgData name="Jacinto Coello" userId="e29d8581-6f17-4920-807c-31f6954ff980" providerId="ADAL" clId="{9E3A5D3C-0C43-4C78-A9D5-88C9260F92CA}" dt="2023-08-17T16:48:14.227" v="76" actId="20577"/>
          <ac:spMkLst>
            <pc:docMk/>
            <pc:sldMk cId="4291831039" sldId="2134803905"/>
            <ac:spMk id="98" creationId="{FB05FB9B-3702-4EA8-B5C9-249E7D3F8555}"/>
          </ac:spMkLst>
        </pc:spChg>
        <pc:spChg chg="mod">
          <ac:chgData name="Jacinto Coello" userId="e29d8581-6f17-4920-807c-31f6954ff980" providerId="ADAL" clId="{9E3A5D3C-0C43-4C78-A9D5-88C9260F92CA}" dt="2023-08-17T16:39:26.761" v="41"/>
          <ac:spMkLst>
            <pc:docMk/>
            <pc:sldMk cId="4291831039" sldId="2134803905"/>
            <ac:spMk id="153" creationId="{2B292B0E-8AA7-4D6A-97DE-FEB96D91C938}"/>
          </ac:spMkLst>
        </pc:spChg>
        <pc:spChg chg="mod">
          <ac:chgData name="Jacinto Coello" userId="e29d8581-6f17-4920-807c-31f6954ff980" providerId="ADAL" clId="{9E3A5D3C-0C43-4C78-A9D5-88C9260F92CA}" dt="2023-08-17T16:35:29.043" v="17" actId="20577"/>
          <ac:spMkLst>
            <pc:docMk/>
            <pc:sldMk cId="4291831039" sldId="2134803905"/>
            <ac:spMk id="161" creationId="{26B3CD53-572B-4580-B1F2-5CEC7EED004C}"/>
          </ac:spMkLst>
        </pc:spChg>
        <pc:graphicFrameChg chg="add del mod">
          <ac:chgData name="Jacinto Coello" userId="e29d8581-6f17-4920-807c-31f6954ff980" providerId="ADAL" clId="{9E3A5D3C-0C43-4C78-A9D5-88C9260F92CA}" dt="2023-08-17T16:46:26.737" v="43"/>
          <ac:graphicFrameMkLst>
            <pc:docMk/>
            <pc:sldMk cId="4291831039" sldId="2134803905"/>
            <ac:graphicFrameMk id="2" creationId="{2012C507-61C6-3138-15F3-A055EBA7C42B}"/>
          </ac:graphicFrameMkLst>
        </pc:graphicFrameChg>
        <pc:graphicFrameChg chg="add del mod">
          <ac:chgData name="Jacinto Coello" userId="e29d8581-6f17-4920-807c-31f6954ff980" providerId="ADAL" clId="{9E3A5D3C-0C43-4C78-A9D5-88C9260F92CA}" dt="2023-08-17T16:46:32.539" v="46"/>
          <ac:graphicFrameMkLst>
            <pc:docMk/>
            <pc:sldMk cId="4291831039" sldId="2134803905"/>
            <ac:graphicFrameMk id="3" creationId="{6A442EDA-76B7-F79E-E35B-C52A4935348C}"/>
          </ac:graphicFrameMkLst>
        </pc:graphicFrameChg>
        <pc:cxnChg chg="mod">
          <ac:chgData name="Jacinto Coello" userId="e29d8581-6f17-4920-807c-31f6954ff980" providerId="ADAL" clId="{9E3A5D3C-0C43-4C78-A9D5-88C9260F92CA}" dt="2023-08-17T16:46:45.116" v="47" actId="1076"/>
          <ac:cxnSpMkLst>
            <pc:docMk/>
            <pc:sldMk cId="4291831039" sldId="2134803905"/>
            <ac:cxnSpMk id="128" creationId="{71D5CEAA-97D2-672F-F084-5D4E40EFF5C0}"/>
          </ac:cxnSpMkLst>
        </pc:cxnChg>
        <pc:cxnChg chg="mod">
          <ac:chgData name="Jacinto Coello" userId="e29d8581-6f17-4920-807c-31f6954ff980" providerId="ADAL" clId="{9E3A5D3C-0C43-4C78-A9D5-88C9260F92CA}" dt="2023-08-17T16:46:45.116" v="47" actId="1076"/>
          <ac:cxnSpMkLst>
            <pc:docMk/>
            <pc:sldMk cId="4291831039" sldId="2134803905"/>
            <ac:cxnSpMk id="134" creationId="{A93150C6-555F-D897-0DD3-CFA2609078FC}"/>
          </ac:cxnSpMkLst>
        </pc:cxnChg>
        <pc:cxnChg chg="mod">
          <ac:chgData name="Jacinto Coello" userId="e29d8581-6f17-4920-807c-31f6954ff980" providerId="ADAL" clId="{9E3A5D3C-0C43-4C78-A9D5-88C9260F92CA}" dt="2023-08-17T16:46:45.116" v="47" actId="1076"/>
          <ac:cxnSpMkLst>
            <pc:docMk/>
            <pc:sldMk cId="4291831039" sldId="2134803905"/>
            <ac:cxnSpMk id="240" creationId="{965752A5-32FD-4870-87E8-088C45C495C2}"/>
          </ac:cxnSpMkLst>
        </pc:cxnChg>
        <pc:cxnChg chg="mod">
          <ac:chgData name="Jacinto Coello" userId="e29d8581-6f17-4920-807c-31f6954ff980" providerId="ADAL" clId="{9E3A5D3C-0C43-4C78-A9D5-88C9260F92CA}" dt="2023-08-17T16:46:45.116" v="47" actId="1076"/>
          <ac:cxnSpMkLst>
            <pc:docMk/>
            <pc:sldMk cId="4291831039" sldId="2134803905"/>
            <ac:cxnSpMk id="276" creationId="{EDA5711D-4FAC-4C4A-86AB-4ED88636378E}"/>
          </ac:cxnSpMkLst>
        </pc:cxn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2"/>
            <a:ext cx="2971800" cy="458788"/>
          </a:xfrm>
          <a:prstGeom prst="rect">
            <a:avLst/>
          </a:prstGeom>
        </p:spPr>
        <p:txBody>
          <a:bodyPr vert="horz" lIns="91440" tIns="45720" rIns="91440" bIns="45720" rtlCol="0"/>
          <a:lstStyle>
            <a:lvl1pPr algn="r">
              <a:defRPr sz="1200"/>
            </a:lvl1pPr>
          </a:lstStyle>
          <a:p>
            <a:fld id="{54AEA179-1371-4A49-B0B3-80A86A7C52B0}" type="datetimeFigureOut">
              <a:rPr lang="en-GB" smtClean="0"/>
              <a:t>24/01/2024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49"/>
            <a:ext cx="5486400" cy="360045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4754E2A-CB3E-4CC6-8AA5-53DD94CCBEF8}" type="slidenum">
              <a:rPr lang="en-GB" smtClean="0"/>
              <a:t>‹#›</a:t>
            </a:fld>
            <a:endParaRPr lang="en-GB"/>
          </a:p>
        </p:txBody>
      </p:sp>
    </p:spTree>
    <p:extLst>
      <p:ext uri="{BB962C8B-B14F-4D97-AF65-F5344CB8AC3E}">
        <p14:creationId xmlns:p14="http://schemas.microsoft.com/office/powerpoint/2010/main" val="2906350621"/>
      </p:ext>
    </p:extLst>
  </p:cSld>
  <p:clrMap bg1="lt1" tx1="dk1" bg2="lt2" tx2="dk2" accent1="accent1" accent2="accent2" accent3="accent3" accent4="accent4" accent5="accent5" accent6="accent6" hlink="hlink" folHlink="folHlink"/>
  <p:notesStyle>
    <a:lvl1pPr marL="0" algn="l" defTabSz="914247" rtl="0" eaLnBrk="1" latinLnBrk="0" hangingPunct="1">
      <a:defRPr sz="1200" kern="1200">
        <a:solidFill>
          <a:schemeClr val="tx1"/>
        </a:solidFill>
        <a:latin typeface="+mn-lt"/>
        <a:ea typeface="+mn-ea"/>
        <a:cs typeface="+mn-cs"/>
      </a:defRPr>
    </a:lvl1pPr>
    <a:lvl2pPr marL="457123" algn="l" defTabSz="914247" rtl="0" eaLnBrk="1" latinLnBrk="0" hangingPunct="1">
      <a:defRPr sz="1200" kern="1200">
        <a:solidFill>
          <a:schemeClr val="tx1"/>
        </a:solidFill>
        <a:latin typeface="+mn-lt"/>
        <a:ea typeface="+mn-ea"/>
        <a:cs typeface="+mn-cs"/>
      </a:defRPr>
    </a:lvl2pPr>
    <a:lvl3pPr marL="914247" algn="l" defTabSz="914247" rtl="0" eaLnBrk="1" latinLnBrk="0" hangingPunct="1">
      <a:defRPr sz="1200" kern="1200">
        <a:solidFill>
          <a:schemeClr val="tx1"/>
        </a:solidFill>
        <a:latin typeface="+mn-lt"/>
        <a:ea typeface="+mn-ea"/>
        <a:cs typeface="+mn-cs"/>
      </a:defRPr>
    </a:lvl3pPr>
    <a:lvl4pPr marL="1371371" algn="l" defTabSz="914247" rtl="0" eaLnBrk="1" latinLnBrk="0" hangingPunct="1">
      <a:defRPr sz="1200" kern="1200">
        <a:solidFill>
          <a:schemeClr val="tx1"/>
        </a:solidFill>
        <a:latin typeface="+mn-lt"/>
        <a:ea typeface="+mn-ea"/>
        <a:cs typeface="+mn-cs"/>
      </a:defRPr>
    </a:lvl4pPr>
    <a:lvl5pPr marL="1828495" algn="l" defTabSz="914247" rtl="0" eaLnBrk="1" latinLnBrk="0" hangingPunct="1">
      <a:defRPr sz="1200" kern="1200">
        <a:solidFill>
          <a:schemeClr val="tx1"/>
        </a:solidFill>
        <a:latin typeface="+mn-lt"/>
        <a:ea typeface="+mn-ea"/>
        <a:cs typeface="+mn-cs"/>
      </a:defRPr>
    </a:lvl5pPr>
    <a:lvl6pPr marL="2285618" algn="l" defTabSz="914247" rtl="0" eaLnBrk="1" latinLnBrk="0" hangingPunct="1">
      <a:defRPr sz="1200" kern="1200">
        <a:solidFill>
          <a:schemeClr val="tx1"/>
        </a:solidFill>
        <a:latin typeface="+mn-lt"/>
        <a:ea typeface="+mn-ea"/>
        <a:cs typeface="+mn-cs"/>
      </a:defRPr>
    </a:lvl6pPr>
    <a:lvl7pPr marL="2742741" algn="l" defTabSz="914247" rtl="0" eaLnBrk="1" latinLnBrk="0" hangingPunct="1">
      <a:defRPr sz="1200" kern="1200">
        <a:solidFill>
          <a:schemeClr val="tx1"/>
        </a:solidFill>
        <a:latin typeface="+mn-lt"/>
        <a:ea typeface="+mn-ea"/>
        <a:cs typeface="+mn-cs"/>
      </a:defRPr>
    </a:lvl7pPr>
    <a:lvl8pPr marL="3199865" algn="l" defTabSz="914247" rtl="0" eaLnBrk="1" latinLnBrk="0" hangingPunct="1">
      <a:defRPr sz="1200" kern="1200">
        <a:solidFill>
          <a:schemeClr val="tx1"/>
        </a:solidFill>
        <a:latin typeface="+mn-lt"/>
        <a:ea typeface="+mn-ea"/>
        <a:cs typeface="+mn-cs"/>
      </a:defRPr>
    </a:lvl8pPr>
    <a:lvl9pPr marL="3656989" algn="l" defTabSz="914247"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3013"/>
            <a:ext cx="5959475" cy="33528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045F879-0589-40D4-B0E5-B74D0CAD5C6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982954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CD9907-F37F-405E-8E2E-72A7C920192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0BF136B0-620F-4F71-8F02-98606E79A7F5}"/>
              </a:ext>
            </a:extLst>
          </p:cNvPr>
          <p:cNvSpPr>
            <a:spLocks noGrp="1"/>
          </p:cNvSpPr>
          <p:nvPr>
            <p:ph type="subTitle" idx="1"/>
          </p:nvPr>
        </p:nvSpPr>
        <p:spPr>
          <a:xfrm>
            <a:off x="1524000" y="3602038"/>
            <a:ext cx="9144000" cy="1655762"/>
          </a:xfrm>
        </p:spPr>
        <p:txBody>
          <a:bodyPr/>
          <a:lstStyle>
            <a:lvl1pPr marL="0" indent="0" algn="ctr">
              <a:buNone/>
              <a:defRPr sz="2400"/>
            </a:lvl1pPr>
            <a:lvl2pPr marL="457195" indent="0" algn="ctr">
              <a:buNone/>
              <a:defRPr sz="2000"/>
            </a:lvl2pPr>
            <a:lvl3pPr marL="914392" indent="0" algn="ctr">
              <a:buNone/>
              <a:defRPr sz="1801"/>
            </a:lvl3pPr>
            <a:lvl4pPr marL="1371588" indent="0" algn="ctr">
              <a:buNone/>
              <a:defRPr sz="1600"/>
            </a:lvl4pPr>
            <a:lvl5pPr marL="1828785" indent="0" algn="ctr">
              <a:buNone/>
              <a:defRPr sz="1600"/>
            </a:lvl5pPr>
            <a:lvl6pPr marL="2285980" indent="0" algn="ctr">
              <a:buNone/>
              <a:defRPr sz="1600"/>
            </a:lvl6pPr>
            <a:lvl7pPr marL="2743175" indent="0" algn="ctr">
              <a:buNone/>
              <a:defRPr sz="1600"/>
            </a:lvl7pPr>
            <a:lvl8pPr marL="3200373" indent="0" algn="ctr">
              <a:buNone/>
              <a:defRPr sz="1600"/>
            </a:lvl8pPr>
            <a:lvl9pPr marL="3657569"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44B0F088-636E-4B38-83EB-5C2655A91AAC}"/>
              </a:ext>
            </a:extLst>
          </p:cNvPr>
          <p:cNvSpPr>
            <a:spLocks noGrp="1"/>
          </p:cNvSpPr>
          <p:nvPr>
            <p:ph type="dt" sz="half" idx="10"/>
          </p:nvPr>
        </p:nvSpPr>
        <p:spPr/>
        <p:txBody>
          <a:bodyPr/>
          <a:lstStyle/>
          <a:p>
            <a:fld id="{BCD9C9C7-E91D-4369-9F11-318D4F44991C}" type="datetimeFigureOut">
              <a:rPr lang="en-GB" smtClean="0"/>
              <a:t>24/01/2024</a:t>
            </a:fld>
            <a:endParaRPr lang="en-GB"/>
          </a:p>
        </p:txBody>
      </p:sp>
      <p:sp>
        <p:nvSpPr>
          <p:cNvPr id="5" name="Footer Placeholder 4">
            <a:extLst>
              <a:ext uri="{FF2B5EF4-FFF2-40B4-BE49-F238E27FC236}">
                <a16:creationId xmlns:a16="http://schemas.microsoft.com/office/drawing/2014/main" id="{A04E56C9-1AED-4AED-A325-FEDD8F150D6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2DA83FD-55E6-4080-A014-556B376F2279}"/>
              </a:ext>
            </a:extLst>
          </p:cNvPr>
          <p:cNvSpPr>
            <a:spLocks noGrp="1"/>
          </p:cNvSpPr>
          <p:nvPr>
            <p:ph type="sldNum" sz="quarter" idx="12"/>
          </p:nvPr>
        </p:nvSpPr>
        <p:spPr/>
        <p:txBody>
          <a:bodyPr/>
          <a:lstStyle/>
          <a:p>
            <a:fld id="{25A8185D-FFB4-4F32-A979-ABE1AA16C140}" type="slidenum">
              <a:rPr lang="en-GB" smtClean="0"/>
              <a:t>‹#›</a:t>
            </a:fld>
            <a:endParaRPr lang="en-GB"/>
          </a:p>
        </p:txBody>
      </p:sp>
    </p:spTree>
    <p:extLst>
      <p:ext uri="{BB962C8B-B14F-4D97-AF65-F5344CB8AC3E}">
        <p14:creationId xmlns:p14="http://schemas.microsoft.com/office/powerpoint/2010/main" val="39666700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42816E-41C0-496D-81F0-3B15ACA4A0C0}"/>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00B9B44-A22C-4C4A-9F27-C6477A99162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1F85477-55FB-45ED-9D60-A0F2FE504DE8}"/>
              </a:ext>
            </a:extLst>
          </p:cNvPr>
          <p:cNvSpPr>
            <a:spLocks noGrp="1"/>
          </p:cNvSpPr>
          <p:nvPr>
            <p:ph type="dt" sz="half" idx="10"/>
          </p:nvPr>
        </p:nvSpPr>
        <p:spPr/>
        <p:txBody>
          <a:bodyPr/>
          <a:lstStyle/>
          <a:p>
            <a:fld id="{BCD9C9C7-E91D-4369-9F11-318D4F44991C}" type="datetimeFigureOut">
              <a:rPr lang="en-GB" smtClean="0"/>
              <a:t>24/01/2024</a:t>
            </a:fld>
            <a:endParaRPr lang="en-GB"/>
          </a:p>
        </p:txBody>
      </p:sp>
      <p:sp>
        <p:nvSpPr>
          <p:cNvPr id="5" name="Footer Placeholder 4">
            <a:extLst>
              <a:ext uri="{FF2B5EF4-FFF2-40B4-BE49-F238E27FC236}">
                <a16:creationId xmlns:a16="http://schemas.microsoft.com/office/drawing/2014/main" id="{7884808B-767B-41C5-80EB-F8BAE0A30E6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26637B3-ED4C-403F-8C0E-2B962B1C4040}"/>
              </a:ext>
            </a:extLst>
          </p:cNvPr>
          <p:cNvSpPr>
            <a:spLocks noGrp="1"/>
          </p:cNvSpPr>
          <p:nvPr>
            <p:ph type="sldNum" sz="quarter" idx="12"/>
          </p:nvPr>
        </p:nvSpPr>
        <p:spPr/>
        <p:txBody>
          <a:bodyPr/>
          <a:lstStyle/>
          <a:p>
            <a:fld id="{25A8185D-FFB4-4F32-A979-ABE1AA16C140}" type="slidenum">
              <a:rPr lang="en-GB" smtClean="0"/>
              <a:t>‹#›</a:t>
            </a:fld>
            <a:endParaRPr lang="en-GB"/>
          </a:p>
        </p:txBody>
      </p:sp>
    </p:spTree>
    <p:extLst>
      <p:ext uri="{BB962C8B-B14F-4D97-AF65-F5344CB8AC3E}">
        <p14:creationId xmlns:p14="http://schemas.microsoft.com/office/powerpoint/2010/main" val="8115017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9FCBF09-77B5-459A-A215-1EFC04FEECF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868DC49-3B57-4D85-9D1C-D84CD44F7D1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5943C22-699F-455B-A97A-D38D818C1FF9}"/>
              </a:ext>
            </a:extLst>
          </p:cNvPr>
          <p:cNvSpPr>
            <a:spLocks noGrp="1"/>
          </p:cNvSpPr>
          <p:nvPr>
            <p:ph type="dt" sz="half" idx="10"/>
          </p:nvPr>
        </p:nvSpPr>
        <p:spPr/>
        <p:txBody>
          <a:bodyPr/>
          <a:lstStyle/>
          <a:p>
            <a:fld id="{BCD9C9C7-E91D-4369-9F11-318D4F44991C}" type="datetimeFigureOut">
              <a:rPr lang="en-GB" smtClean="0"/>
              <a:t>24/01/2024</a:t>
            </a:fld>
            <a:endParaRPr lang="en-GB"/>
          </a:p>
        </p:txBody>
      </p:sp>
      <p:sp>
        <p:nvSpPr>
          <p:cNvPr id="5" name="Footer Placeholder 4">
            <a:extLst>
              <a:ext uri="{FF2B5EF4-FFF2-40B4-BE49-F238E27FC236}">
                <a16:creationId xmlns:a16="http://schemas.microsoft.com/office/drawing/2014/main" id="{7E6ED94D-BE15-47A2-9D87-C1BCB65CF5D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2DBE6C9-9819-4641-BEFE-80081509318F}"/>
              </a:ext>
            </a:extLst>
          </p:cNvPr>
          <p:cNvSpPr>
            <a:spLocks noGrp="1"/>
          </p:cNvSpPr>
          <p:nvPr>
            <p:ph type="sldNum" sz="quarter" idx="12"/>
          </p:nvPr>
        </p:nvSpPr>
        <p:spPr/>
        <p:txBody>
          <a:bodyPr/>
          <a:lstStyle/>
          <a:p>
            <a:fld id="{25A8185D-FFB4-4F32-A979-ABE1AA16C140}" type="slidenum">
              <a:rPr lang="en-GB" smtClean="0"/>
              <a:t>‹#›</a:t>
            </a:fld>
            <a:endParaRPr lang="en-GB"/>
          </a:p>
        </p:txBody>
      </p:sp>
    </p:spTree>
    <p:extLst>
      <p:ext uri="{BB962C8B-B14F-4D97-AF65-F5344CB8AC3E}">
        <p14:creationId xmlns:p14="http://schemas.microsoft.com/office/powerpoint/2010/main" val="39770425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EF1163-205B-4F63-83A6-A5F6D13E8B6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52867FB-BA64-4B8B-99C1-6C190A6EA85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B132A15-51AA-4C6A-9ECA-AACE9F13DF95}"/>
              </a:ext>
            </a:extLst>
          </p:cNvPr>
          <p:cNvSpPr>
            <a:spLocks noGrp="1"/>
          </p:cNvSpPr>
          <p:nvPr>
            <p:ph type="dt" sz="half" idx="10"/>
          </p:nvPr>
        </p:nvSpPr>
        <p:spPr/>
        <p:txBody>
          <a:bodyPr/>
          <a:lstStyle/>
          <a:p>
            <a:fld id="{BCD9C9C7-E91D-4369-9F11-318D4F44991C}" type="datetimeFigureOut">
              <a:rPr lang="en-GB" smtClean="0"/>
              <a:t>24/01/2024</a:t>
            </a:fld>
            <a:endParaRPr lang="en-GB"/>
          </a:p>
        </p:txBody>
      </p:sp>
      <p:sp>
        <p:nvSpPr>
          <p:cNvPr id="5" name="Footer Placeholder 4">
            <a:extLst>
              <a:ext uri="{FF2B5EF4-FFF2-40B4-BE49-F238E27FC236}">
                <a16:creationId xmlns:a16="http://schemas.microsoft.com/office/drawing/2014/main" id="{37C228B6-242C-4B14-BCB3-4AE3175426D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EA4F9A1-5DCB-4ED0-9135-316C95D39A5B}"/>
              </a:ext>
            </a:extLst>
          </p:cNvPr>
          <p:cNvSpPr>
            <a:spLocks noGrp="1"/>
          </p:cNvSpPr>
          <p:nvPr>
            <p:ph type="sldNum" sz="quarter" idx="12"/>
          </p:nvPr>
        </p:nvSpPr>
        <p:spPr/>
        <p:txBody>
          <a:bodyPr/>
          <a:lstStyle/>
          <a:p>
            <a:fld id="{25A8185D-FFB4-4F32-A979-ABE1AA16C140}" type="slidenum">
              <a:rPr lang="en-GB" smtClean="0"/>
              <a:t>‹#›</a:t>
            </a:fld>
            <a:endParaRPr lang="en-GB"/>
          </a:p>
        </p:txBody>
      </p:sp>
    </p:spTree>
    <p:extLst>
      <p:ext uri="{BB962C8B-B14F-4D97-AF65-F5344CB8AC3E}">
        <p14:creationId xmlns:p14="http://schemas.microsoft.com/office/powerpoint/2010/main" val="39729957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2E46AD-F896-46AE-8282-39BAC5922024}"/>
              </a:ext>
            </a:extLst>
          </p:cNvPr>
          <p:cNvSpPr>
            <a:spLocks noGrp="1"/>
          </p:cNvSpPr>
          <p:nvPr>
            <p:ph type="title"/>
          </p:nvPr>
        </p:nvSpPr>
        <p:spPr>
          <a:xfrm>
            <a:off x="831853" y="1709741"/>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8F4EE87E-0180-4B2F-B197-4CDBAF76A8D1}"/>
              </a:ext>
            </a:extLst>
          </p:cNvPr>
          <p:cNvSpPr>
            <a:spLocks noGrp="1"/>
          </p:cNvSpPr>
          <p:nvPr>
            <p:ph type="body" idx="1"/>
          </p:nvPr>
        </p:nvSpPr>
        <p:spPr>
          <a:xfrm>
            <a:off x="831853" y="4589468"/>
            <a:ext cx="10515600" cy="1500187"/>
          </a:xfrm>
        </p:spPr>
        <p:txBody>
          <a:bodyPr/>
          <a:lstStyle>
            <a:lvl1pPr marL="0" indent="0">
              <a:buNone/>
              <a:defRPr sz="2400">
                <a:solidFill>
                  <a:schemeClr val="tx1">
                    <a:tint val="75000"/>
                  </a:schemeClr>
                </a:solidFill>
              </a:defRPr>
            </a:lvl1pPr>
            <a:lvl2pPr marL="457195" indent="0">
              <a:buNone/>
              <a:defRPr sz="2000">
                <a:solidFill>
                  <a:schemeClr val="tx1">
                    <a:tint val="75000"/>
                  </a:schemeClr>
                </a:solidFill>
              </a:defRPr>
            </a:lvl2pPr>
            <a:lvl3pPr marL="914392" indent="0">
              <a:buNone/>
              <a:defRPr sz="1801">
                <a:solidFill>
                  <a:schemeClr val="tx1">
                    <a:tint val="75000"/>
                  </a:schemeClr>
                </a:solidFill>
              </a:defRPr>
            </a:lvl3pPr>
            <a:lvl4pPr marL="1371588" indent="0">
              <a:buNone/>
              <a:defRPr sz="1600">
                <a:solidFill>
                  <a:schemeClr val="tx1">
                    <a:tint val="75000"/>
                  </a:schemeClr>
                </a:solidFill>
              </a:defRPr>
            </a:lvl4pPr>
            <a:lvl5pPr marL="1828785" indent="0">
              <a:buNone/>
              <a:defRPr sz="1600">
                <a:solidFill>
                  <a:schemeClr val="tx1">
                    <a:tint val="75000"/>
                  </a:schemeClr>
                </a:solidFill>
              </a:defRPr>
            </a:lvl5pPr>
            <a:lvl6pPr marL="2285980" indent="0">
              <a:buNone/>
              <a:defRPr sz="1600">
                <a:solidFill>
                  <a:schemeClr val="tx1">
                    <a:tint val="75000"/>
                  </a:schemeClr>
                </a:solidFill>
              </a:defRPr>
            </a:lvl6pPr>
            <a:lvl7pPr marL="2743175" indent="0">
              <a:buNone/>
              <a:defRPr sz="1600">
                <a:solidFill>
                  <a:schemeClr val="tx1">
                    <a:tint val="75000"/>
                  </a:schemeClr>
                </a:solidFill>
              </a:defRPr>
            </a:lvl7pPr>
            <a:lvl8pPr marL="3200373" indent="0">
              <a:buNone/>
              <a:defRPr sz="1600">
                <a:solidFill>
                  <a:schemeClr val="tx1">
                    <a:tint val="75000"/>
                  </a:schemeClr>
                </a:solidFill>
              </a:defRPr>
            </a:lvl8pPr>
            <a:lvl9pPr marL="3657569"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373ED59-B858-4F51-8A08-C57A89C650F9}"/>
              </a:ext>
            </a:extLst>
          </p:cNvPr>
          <p:cNvSpPr>
            <a:spLocks noGrp="1"/>
          </p:cNvSpPr>
          <p:nvPr>
            <p:ph type="dt" sz="half" idx="10"/>
          </p:nvPr>
        </p:nvSpPr>
        <p:spPr/>
        <p:txBody>
          <a:bodyPr/>
          <a:lstStyle/>
          <a:p>
            <a:fld id="{BCD9C9C7-E91D-4369-9F11-318D4F44991C}" type="datetimeFigureOut">
              <a:rPr lang="en-GB" smtClean="0"/>
              <a:t>24/01/2024</a:t>
            </a:fld>
            <a:endParaRPr lang="en-GB"/>
          </a:p>
        </p:txBody>
      </p:sp>
      <p:sp>
        <p:nvSpPr>
          <p:cNvPr id="5" name="Footer Placeholder 4">
            <a:extLst>
              <a:ext uri="{FF2B5EF4-FFF2-40B4-BE49-F238E27FC236}">
                <a16:creationId xmlns:a16="http://schemas.microsoft.com/office/drawing/2014/main" id="{E8D940BB-5EB9-4977-9DDC-73B52A65592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5575A98-97EF-467D-B204-8106F49395FB}"/>
              </a:ext>
            </a:extLst>
          </p:cNvPr>
          <p:cNvSpPr>
            <a:spLocks noGrp="1"/>
          </p:cNvSpPr>
          <p:nvPr>
            <p:ph type="sldNum" sz="quarter" idx="12"/>
          </p:nvPr>
        </p:nvSpPr>
        <p:spPr/>
        <p:txBody>
          <a:bodyPr/>
          <a:lstStyle/>
          <a:p>
            <a:fld id="{25A8185D-FFB4-4F32-A979-ABE1AA16C140}" type="slidenum">
              <a:rPr lang="en-GB" smtClean="0"/>
              <a:t>‹#›</a:t>
            </a:fld>
            <a:endParaRPr lang="en-GB"/>
          </a:p>
        </p:txBody>
      </p:sp>
    </p:spTree>
    <p:extLst>
      <p:ext uri="{BB962C8B-B14F-4D97-AF65-F5344CB8AC3E}">
        <p14:creationId xmlns:p14="http://schemas.microsoft.com/office/powerpoint/2010/main" val="30116839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247713-6050-4AAD-9EE7-FBFE8DC99BB4}"/>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88291B22-0E7D-479B-9862-0B6A7E0A6436}"/>
              </a:ext>
            </a:extLst>
          </p:cNvPr>
          <p:cNvSpPr>
            <a:spLocks noGrp="1"/>
          </p:cNvSpPr>
          <p:nvPr>
            <p:ph sz="half" idx="1"/>
          </p:nvPr>
        </p:nvSpPr>
        <p:spPr>
          <a:xfrm>
            <a:off x="838201"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AB0A8E1C-1108-404E-969B-28AE561321EC}"/>
              </a:ext>
            </a:extLst>
          </p:cNvPr>
          <p:cNvSpPr>
            <a:spLocks noGrp="1"/>
          </p:cNvSpPr>
          <p:nvPr>
            <p:ph sz="half" idx="2"/>
          </p:nvPr>
        </p:nvSpPr>
        <p:spPr>
          <a:xfrm>
            <a:off x="6172201"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518BE99-4EE6-4B26-B6B7-9FCED4F20570}"/>
              </a:ext>
            </a:extLst>
          </p:cNvPr>
          <p:cNvSpPr>
            <a:spLocks noGrp="1"/>
          </p:cNvSpPr>
          <p:nvPr>
            <p:ph type="dt" sz="half" idx="10"/>
          </p:nvPr>
        </p:nvSpPr>
        <p:spPr/>
        <p:txBody>
          <a:bodyPr/>
          <a:lstStyle/>
          <a:p>
            <a:fld id="{BCD9C9C7-E91D-4369-9F11-318D4F44991C}" type="datetimeFigureOut">
              <a:rPr lang="en-GB" smtClean="0"/>
              <a:t>24/01/2024</a:t>
            </a:fld>
            <a:endParaRPr lang="en-GB"/>
          </a:p>
        </p:txBody>
      </p:sp>
      <p:sp>
        <p:nvSpPr>
          <p:cNvPr id="6" name="Footer Placeholder 5">
            <a:extLst>
              <a:ext uri="{FF2B5EF4-FFF2-40B4-BE49-F238E27FC236}">
                <a16:creationId xmlns:a16="http://schemas.microsoft.com/office/drawing/2014/main" id="{791E63D7-6177-4F9B-8DDA-CEDD88E1D38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F09A204-9D87-4A4F-9AC5-84B3F22A5E6A}"/>
              </a:ext>
            </a:extLst>
          </p:cNvPr>
          <p:cNvSpPr>
            <a:spLocks noGrp="1"/>
          </p:cNvSpPr>
          <p:nvPr>
            <p:ph type="sldNum" sz="quarter" idx="12"/>
          </p:nvPr>
        </p:nvSpPr>
        <p:spPr/>
        <p:txBody>
          <a:bodyPr/>
          <a:lstStyle/>
          <a:p>
            <a:fld id="{25A8185D-FFB4-4F32-A979-ABE1AA16C140}" type="slidenum">
              <a:rPr lang="en-GB" smtClean="0"/>
              <a:t>‹#›</a:t>
            </a:fld>
            <a:endParaRPr lang="en-GB"/>
          </a:p>
        </p:txBody>
      </p:sp>
    </p:spTree>
    <p:extLst>
      <p:ext uri="{BB962C8B-B14F-4D97-AF65-F5344CB8AC3E}">
        <p14:creationId xmlns:p14="http://schemas.microsoft.com/office/powerpoint/2010/main" val="156750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866F08-171F-4C09-8C6E-914D5694452B}"/>
              </a:ext>
            </a:extLst>
          </p:cNvPr>
          <p:cNvSpPr>
            <a:spLocks noGrp="1"/>
          </p:cNvSpPr>
          <p:nvPr>
            <p:ph type="title"/>
          </p:nvPr>
        </p:nvSpPr>
        <p:spPr>
          <a:xfrm>
            <a:off x="839790" y="365127"/>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01A71DC-BF72-4DF5-9268-876A2E0A7885}"/>
              </a:ext>
            </a:extLst>
          </p:cNvPr>
          <p:cNvSpPr>
            <a:spLocks noGrp="1"/>
          </p:cNvSpPr>
          <p:nvPr>
            <p:ph type="body" idx="1"/>
          </p:nvPr>
        </p:nvSpPr>
        <p:spPr>
          <a:xfrm>
            <a:off x="839793" y="1681163"/>
            <a:ext cx="5157787" cy="823912"/>
          </a:xfrm>
        </p:spPr>
        <p:txBody>
          <a:bodyPr anchor="b"/>
          <a:lstStyle>
            <a:lvl1pPr marL="0" indent="0">
              <a:buNone/>
              <a:defRPr sz="2400" b="1"/>
            </a:lvl1pPr>
            <a:lvl2pPr marL="457195" indent="0">
              <a:buNone/>
              <a:defRPr sz="2000" b="1"/>
            </a:lvl2pPr>
            <a:lvl3pPr marL="914392" indent="0">
              <a:buNone/>
              <a:defRPr sz="1801" b="1"/>
            </a:lvl3pPr>
            <a:lvl4pPr marL="1371588" indent="0">
              <a:buNone/>
              <a:defRPr sz="1600" b="1"/>
            </a:lvl4pPr>
            <a:lvl5pPr marL="1828785" indent="0">
              <a:buNone/>
              <a:defRPr sz="1600" b="1"/>
            </a:lvl5pPr>
            <a:lvl6pPr marL="2285980" indent="0">
              <a:buNone/>
              <a:defRPr sz="1600" b="1"/>
            </a:lvl6pPr>
            <a:lvl7pPr marL="2743175" indent="0">
              <a:buNone/>
              <a:defRPr sz="1600" b="1"/>
            </a:lvl7pPr>
            <a:lvl8pPr marL="3200373" indent="0">
              <a:buNone/>
              <a:defRPr sz="1600" b="1"/>
            </a:lvl8pPr>
            <a:lvl9pPr marL="3657569"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64E9AE0-729E-4CA1-B5F9-EBCA42D75D5A}"/>
              </a:ext>
            </a:extLst>
          </p:cNvPr>
          <p:cNvSpPr>
            <a:spLocks noGrp="1"/>
          </p:cNvSpPr>
          <p:nvPr>
            <p:ph sz="half" idx="2"/>
          </p:nvPr>
        </p:nvSpPr>
        <p:spPr>
          <a:xfrm>
            <a:off x="839793" y="2505076"/>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67949534-A104-4ACC-AFF7-EDCD6E60EEF0}"/>
              </a:ext>
            </a:extLst>
          </p:cNvPr>
          <p:cNvSpPr>
            <a:spLocks noGrp="1"/>
          </p:cNvSpPr>
          <p:nvPr>
            <p:ph type="body" sz="quarter" idx="3"/>
          </p:nvPr>
        </p:nvSpPr>
        <p:spPr>
          <a:xfrm>
            <a:off x="6172204" y="1681163"/>
            <a:ext cx="5183189" cy="823912"/>
          </a:xfrm>
        </p:spPr>
        <p:txBody>
          <a:bodyPr anchor="b"/>
          <a:lstStyle>
            <a:lvl1pPr marL="0" indent="0">
              <a:buNone/>
              <a:defRPr sz="2400" b="1"/>
            </a:lvl1pPr>
            <a:lvl2pPr marL="457195" indent="0">
              <a:buNone/>
              <a:defRPr sz="2000" b="1"/>
            </a:lvl2pPr>
            <a:lvl3pPr marL="914392" indent="0">
              <a:buNone/>
              <a:defRPr sz="1801" b="1"/>
            </a:lvl3pPr>
            <a:lvl4pPr marL="1371588" indent="0">
              <a:buNone/>
              <a:defRPr sz="1600" b="1"/>
            </a:lvl4pPr>
            <a:lvl5pPr marL="1828785" indent="0">
              <a:buNone/>
              <a:defRPr sz="1600" b="1"/>
            </a:lvl5pPr>
            <a:lvl6pPr marL="2285980" indent="0">
              <a:buNone/>
              <a:defRPr sz="1600" b="1"/>
            </a:lvl6pPr>
            <a:lvl7pPr marL="2743175" indent="0">
              <a:buNone/>
              <a:defRPr sz="1600" b="1"/>
            </a:lvl7pPr>
            <a:lvl8pPr marL="3200373" indent="0">
              <a:buNone/>
              <a:defRPr sz="1600" b="1"/>
            </a:lvl8pPr>
            <a:lvl9pPr marL="3657569"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A886D64-C5C8-4E2A-BB9E-2E7D52E4B88D}"/>
              </a:ext>
            </a:extLst>
          </p:cNvPr>
          <p:cNvSpPr>
            <a:spLocks noGrp="1"/>
          </p:cNvSpPr>
          <p:nvPr>
            <p:ph sz="quarter" idx="4"/>
          </p:nvPr>
        </p:nvSpPr>
        <p:spPr>
          <a:xfrm>
            <a:off x="6172204" y="2505076"/>
            <a:ext cx="5183189"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1C308867-FDDB-446C-B851-A967A3BDA89D}"/>
              </a:ext>
            </a:extLst>
          </p:cNvPr>
          <p:cNvSpPr>
            <a:spLocks noGrp="1"/>
          </p:cNvSpPr>
          <p:nvPr>
            <p:ph type="dt" sz="half" idx="10"/>
          </p:nvPr>
        </p:nvSpPr>
        <p:spPr/>
        <p:txBody>
          <a:bodyPr/>
          <a:lstStyle/>
          <a:p>
            <a:fld id="{BCD9C9C7-E91D-4369-9F11-318D4F44991C}" type="datetimeFigureOut">
              <a:rPr lang="en-GB" smtClean="0"/>
              <a:t>24/01/2024</a:t>
            </a:fld>
            <a:endParaRPr lang="en-GB"/>
          </a:p>
        </p:txBody>
      </p:sp>
      <p:sp>
        <p:nvSpPr>
          <p:cNvPr id="8" name="Footer Placeholder 7">
            <a:extLst>
              <a:ext uri="{FF2B5EF4-FFF2-40B4-BE49-F238E27FC236}">
                <a16:creationId xmlns:a16="http://schemas.microsoft.com/office/drawing/2014/main" id="{33808726-0C3D-4FBE-87F8-F65E6A24CDDC}"/>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80CE3A26-305C-4E26-B7E0-C96E9D795C80}"/>
              </a:ext>
            </a:extLst>
          </p:cNvPr>
          <p:cNvSpPr>
            <a:spLocks noGrp="1"/>
          </p:cNvSpPr>
          <p:nvPr>
            <p:ph type="sldNum" sz="quarter" idx="12"/>
          </p:nvPr>
        </p:nvSpPr>
        <p:spPr/>
        <p:txBody>
          <a:bodyPr/>
          <a:lstStyle/>
          <a:p>
            <a:fld id="{25A8185D-FFB4-4F32-A979-ABE1AA16C140}" type="slidenum">
              <a:rPr lang="en-GB" smtClean="0"/>
              <a:t>‹#›</a:t>
            </a:fld>
            <a:endParaRPr lang="en-GB"/>
          </a:p>
        </p:txBody>
      </p:sp>
    </p:spTree>
    <p:extLst>
      <p:ext uri="{BB962C8B-B14F-4D97-AF65-F5344CB8AC3E}">
        <p14:creationId xmlns:p14="http://schemas.microsoft.com/office/powerpoint/2010/main" val="26578584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9A0903-89E2-42AF-9C29-AF538E8677D3}"/>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1B2F9416-30AE-44B4-A189-184544CB1BF8}"/>
              </a:ext>
            </a:extLst>
          </p:cNvPr>
          <p:cNvSpPr>
            <a:spLocks noGrp="1"/>
          </p:cNvSpPr>
          <p:nvPr>
            <p:ph type="dt" sz="half" idx="10"/>
          </p:nvPr>
        </p:nvSpPr>
        <p:spPr/>
        <p:txBody>
          <a:bodyPr/>
          <a:lstStyle/>
          <a:p>
            <a:fld id="{BCD9C9C7-E91D-4369-9F11-318D4F44991C}" type="datetimeFigureOut">
              <a:rPr lang="en-GB" smtClean="0"/>
              <a:t>24/01/2024</a:t>
            </a:fld>
            <a:endParaRPr lang="en-GB"/>
          </a:p>
        </p:txBody>
      </p:sp>
      <p:sp>
        <p:nvSpPr>
          <p:cNvPr id="4" name="Footer Placeholder 3">
            <a:extLst>
              <a:ext uri="{FF2B5EF4-FFF2-40B4-BE49-F238E27FC236}">
                <a16:creationId xmlns:a16="http://schemas.microsoft.com/office/drawing/2014/main" id="{82B05B86-54C7-4A84-AD1C-8B844F3790C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4CBAD888-8A3F-4212-AFF9-E016F4848E82}"/>
              </a:ext>
            </a:extLst>
          </p:cNvPr>
          <p:cNvSpPr>
            <a:spLocks noGrp="1"/>
          </p:cNvSpPr>
          <p:nvPr>
            <p:ph type="sldNum" sz="quarter" idx="12"/>
          </p:nvPr>
        </p:nvSpPr>
        <p:spPr/>
        <p:txBody>
          <a:bodyPr/>
          <a:lstStyle/>
          <a:p>
            <a:fld id="{25A8185D-FFB4-4F32-A979-ABE1AA16C140}" type="slidenum">
              <a:rPr lang="en-GB" smtClean="0"/>
              <a:t>‹#›</a:t>
            </a:fld>
            <a:endParaRPr lang="en-GB"/>
          </a:p>
        </p:txBody>
      </p:sp>
    </p:spTree>
    <p:extLst>
      <p:ext uri="{BB962C8B-B14F-4D97-AF65-F5344CB8AC3E}">
        <p14:creationId xmlns:p14="http://schemas.microsoft.com/office/powerpoint/2010/main" val="25954995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25FFFFC-DB5E-4675-91D9-1FD8691F49EC}"/>
              </a:ext>
            </a:extLst>
          </p:cNvPr>
          <p:cNvSpPr>
            <a:spLocks noGrp="1"/>
          </p:cNvSpPr>
          <p:nvPr>
            <p:ph type="dt" sz="half" idx="10"/>
          </p:nvPr>
        </p:nvSpPr>
        <p:spPr/>
        <p:txBody>
          <a:bodyPr/>
          <a:lstStyle/>
          <a:p>
            <a:fld id="{BCD9C9C7-E91D-4369-9F11-318D4F44991C}" type="datetimeFigureOut">
              <a:rPr lang="en-GB" smtClean="0"/>
              <a:t>24/01/2024</a:t>
            </a:fld>
            <a:endParaRPr lang="en-GB"/>
          </a:p>
        </p:txBody>
      </p:sp>
      <p:sp>
        <p:nvSpPr>
          <p:cNvPr id="3" name="Footer Placeholder 2">
            <a:extLst>
              <a:ext uri="{FF2B5EF4-FFF2-40B4-BE49-F238E27FC236}">
                <a16:creationId xmlns:a16="http://schemas.microsoft.com/office/drawing/2014/main" id="{E0552736-D3B0-4F3D-875A-DC4B4FC121E8}"/>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182DB1AC-BB62-4EF8-939B-87309352C22D}"/>
              </a:ext>
            </a:extLst>
          </p:cNvPr>
          <p:cNvSpPr>
            <a:spLocks noGrp="1"/>
          </p:cNvSpPr>
          <p:nvPr>
            <p:ph type="sldNum" sz="quarter" idx="12"/>
          </p:nvPr>
        </p:nvSpPr>
        <p:spPr/>
        <p:txBody>
          <a:bodyPr/>
          <a:lstStyle/>
          <a:p>
            <a:fld id="{25A8185D-FFB4-4F32-A979-ABE1AA16C140}" type="slidenum">
              <a:rPr lang="en-GB" smtClean="0"/>
              <a:t>‹#›</a:t>
            </a:fld>
            <a:endParaRPr lang="en-GB"/>
          </a:p>
        </p:txBody>
      </p:sp>
    </p:spTree>
    <p:extLst>
      <p:ext uri="{BB962C8B-B14F-4D97-AF65-F5344CB8AC3E}">
        <p14:creationId xmlns:p14="http://schemas.microsoft.com/office/powerpoint/2010/main" val="32272094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17C10F-3D73-4791-8CCE-B909A1A5A1B6}"/>
              </a:ext>
            </a:extLst>
          </p:cNvPr>
          <p:cNvSpPr>
            <a:spLocks noGrp="1"/>
          </p:cNvSpPr>
          <p:nvPr>
            <p:ph type="title"/>
          </p:nvPr>
        </p:nvSpPr>
        <p:spPr>
          <a:xfrm>
            <a:off x="839791" y="457200"/>
            <a:ext cx="3932236"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15CBBA77-7234-43AF-A4BC-FEC276EF77D9}"/>
              </a:ext>
            </a:extLst>
          </p:cNvPr>
          <p:cNvSpPr>
            <a:spLocks noGrp="1"/>
          </p:cNvSpPr>
          <p:nvPr>
            <p:ph idx="1"/>
          </p:nvPr>
        </p:nvSpPr>
        <p:spPr>
          <a:xfrm>
            <a:off x="5183192" y="987428"/>
            <a:ext cx="6172201"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6124220A-B402-4DB2-8058-77B7507F4F89}"/>
              </a:ext>
            </a:extLst>
          </p:cNvPr>
          <p:cNvSpPr>
            <a:spLocks noGrp="1"/>
          </p:cNvSpPr>
          <p:nvPr>
            <p:ph type="body" sz="half" idx="2"/>
          </p:nvPr>
        </p:nvSpPr>
        <p:spPr>
          <a:xfrm>
            <a:off x="839791" y="2057400"/>
            <a:ext cx="3932236" cy="3811588"/>
          </a:xfrm>
        </p:spPr>
        <p:txBody>
          <a:bodyPr/>
          <a:lstStyle>
            <a:lvl1pPr marL="0" indent="0">
              <a:buNone/>
              <a:defRPr sz="1600"/>
            </a:lvl1pPr>
            <a:lvl2pPr marL="457195" indent="0">
              <a:buNone/>
              <a:defRPr sz="1401"/>
            </a:lvl2pPr>
            <a:lvl3pPr marL="914392" indent="0">
              <a:buNone/>
              <a:defRPr sz="1200"/>
            </a:lvl3pPr>
            <a:lvl4pPr marL="1371588" indent="0">
              <a:buNone/>
              <a:defRPr sz="1001"/>
            </a:lvl4pPr>
            <a:lvl5pPr marL="1828785" indent="0">
              <a:buNone/>
              <a:defRPr sz="1001"/>
            </a:lvl5pPr>
            <a:lvl6pPr marL="2285980" indent="0">
              <a:buNone/>
              <a:defRPr sz="1001"/>
            </a:lvl6pPr>
            <a:lvl7pPr marL="2743175" indent="0">
              <a:buNone/>
              <a:defRPr sz="1001"/>
            </a:lvl7pPr>
            <a:lvl8pPr marL="3200373" indent="0">
              <a:buNone/>
              <a:defRPr sz="1001"/>
            </a:lvl8pPr>
            <a:lvl9pPr marL="3657569" indent="0">
              <a:buNone/>
              <a:defRPr sz="1001"/>
            </a:lvl9pPr>
          </a:lstStyle>
          <a:p>
            <a:pPr lvl="0"/>
            <a:r>
              <a:rPr lang="en-US"/>
              <a:t>Click to edit Master text styles</a:t>
            </a:r>
          </a:p>
        </p:txBody>
      </p:sp>
      <p:sp>
        <p:nvSpPr>
          <p:cNvPr id="5" name="Date Placeholder 4">
            <a:extLst>
              <a:ext uri="{FF2B5EF4-FFF2-40B4-BE49-F238E27FC236}">
                <a16:creationId xmlns:a16="http://schemas.microsoft.com/office/drawing/2014/main" id="{71BCDC9C-A25C-48F4-9A36-6DB4994F0AC0}"/>
              </a:ext>
            </a:extLst>
          </p:cNvPr>
          <p:cNvSpPr>
            <a:spLocks noGrp="1"/>
          </p:cNvSpPr>
          <p:nvPr>
            <p:ph type="dt" sz="half" idx="10"/>
          </p:nvPr>
        </p:nvSpPr>
        <p:spPr/>
        <p:txBody>
          <a:bodyPr/>
          <a:lstStyle/>
          <a:p>
            <a:fld id="{BCD9C9C7-E91D-4369-9F11-318D4F44991C}" type="datetimeFigureOut">
              <a:rPr lang="en-GB" smtClean="0"/>
              <a:t>24/01/2024</a:t>
            </a:fld>
            <a:endParaRPr lang="en-GB"/>
          </a:p>
        </p:txBody>
      </p:sp>
      <p:sp>
        <p:nvSpPr>
          <p:cNvPr id="6" name="Footer Placeholder 5">
            <a:extLst>
              <a:ext uri="{FF2B5EF4-FFF2-40B4-BE49-F238E27FC236}">
                <a16:creationId xmlns:a16="http://schemas.microsoft.com/office/drawing/2014/main" id="{A6EAA8AE-DD7F-4B28-9474-6825F4584A5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0089D46-3C2B-4343-8176-F9AECFD9EE30}"/>
              </a:ext>
            </a:extLst>
          </p:cNvPr>
          <p:cNvSpPr>
            <a:spLocks noGrp="1"/>
          </p:cNvSpPr>
          <p:nvPr>
            <p:ph type="sldNum" sz="quarter" idx="12"/>
          </p:nvPr>
        </p:nvSpPr>
        <p:spPr/>
        <p:txBody>
          <a:bodyPr/>
          <a:lstStyle/>
          <a:p>
            <a:fld id="{25A8185D-FFB4-4F32-A979-ABE1AA16C140}" type="slidenum">
              <a:rPr lang="en-GB" smtClean="0"/>
              <a:t>‹#›</a:t>
            </a:fld>
            <a:endParaRPr lang="en-GB"/>
          </a:p>
        </p:txBody>
      </p:sp>
    </p:spTree>
    <p:extLst>
      <p:ext uri="{BB962C8B-B14F-4D97-AF65-F5344CB8AC3E}">
        <p14:creationId xmlns:p14="http://schemas.microsoft.com/office/powerpoint/2010/main" val="26155768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EBAB32-188B-4B27-9E3C-18F7154EE4C4}"/>
              </a:ext>
            </a:extLst>
          </p:cNvPr>
          <p:cNvSpPr>
            <a:spLocks noGrp="1"/>
          </p:cNvSpPr>
          <p:nvPr>
            <p:ph type="title"/>
          </p:nvPr>
        </p:nvSpPr>
        <p:spPr>
          <a:xfrm>
            <a:off x="839791" y="457200"/>
            <a:ext cx="3932236"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7EC37AEB-7C4A-4704-917E-FD6F9254E4DF}"/>
              </a:ext>
            </a:extLst>
          </p:cNvPr>
          <p:cNvSpPr>
            <a:spLocks noGrp="1"/>
          </p:cNvSpPr>
          <p:nvPr>
            <p:ph type="pic" idx="1"/>
          </p:nvPr>
        </p:nvSpPr>
        <p:spPr>
          <a:xfrm>
            <a:off x="5183192" y="987428"/>
            <a:ext cx="6172201" cy="4873625"/>
          </a:xfrm>
        </p:spPr>
        <p:txBody>
          <a:bodyPr/>
          <a:lstStyle>
            <a:lvl1pPr marL="0" indent="0">
              <a:buNone/>
              <a:defRPr sz="3200"/>
            </a:lvl1pPr>
            <a:lvl2pPr marL="457195" indent="0">
              <a:buNone/>
              <a:defRPr sz="2800"/>
            </a:lvl2pPr>
            <a:lvl3pPr marL="914392" indent="0">
              <a:buNone/>
              <a:defRPr sz="2400"/>
            </a:lvl3pPr>
            <a:lvl4pPr marL="1371588" indent="0">
              <a:buNone/>
              <a:defRPr sz="2000"/>
            </a:lvl4pPr>
            <a:lvl5pPr marL="1828785" indent="0">
              <a:buNone/>
              <a:defRPr sz="2000"/>
            </a:lvl5pPr>
            <a:lvl6pPr marL="2285980" indent="0">
              <a:buNone/>
              <a:defRPr sz="2000"/>
            </a:lvl6pPr>
            <a:lvl7pPr marL="2743175" indent="0">
              <a:buNone/>
              <a:defRPr sz="2000"/>
            </a:lvl7pPr>
            <a:lvl8pPr marL="3200373" indent="0">
              <a:buNone/>
              <a:defRPr sz="2000"/>
            </a:lvl8pPr>
            <a:lvl9pPr marL="3657569" indent="0">
              <a:buNone/>
              <a:defRPr sz="2000"/>
            </a:lvl9pPr>
          </a:lstStyle>
          <a:p>
            <a:endParaRPr lang="en-GB"/>
          </a:p>
        </p:txBody>
      </p:sp>
      <p:sp>
        <p:nvSpPr>
          <p:cNvPr id="4" name="Text Placeholder 3">
            <a:extLst>
              <a:ext uri="{FF2B5EF4-FFF2-40B4-BE49-F238E27FC236}">
                <a16:creationId xmlns:a16="http://schemas.microsoft.com/office/drawing/2014/main" id="{729B7639-58CE-43D1-9CA7-58C7393CD988}"/>
              </a:ext>
            </a:extLst>
          </p:cNvPr>
          <p:cNvSpPr>
            <a:spLocks noGrp="1"/>
          </p:cNvSpPr>
          <p:nvPr>
            <p:ph type="body" sz="half" idx="2"/>
          </p:nvPr>
        </p:nvSpPr>
        <p:spPr>
          <a:xfrm>
            <a:off x="839791" y="2057400"/>
            <a:ext cx="3932236" cy="3811588"/>
          </a:xfrm>
        </p:spPr>
        <p:txBody>
          <a:bodyPr/>
          <a:lstStyle>
            <a:lvl1pPr marL="0" indent="0">
              <a:buNone/>
              <a:defRPr sz="1600"/>
            </a:lvl1pPr>
            <a:lvl2pPr marL="457195" indent="0">
              <a:buNone/>
              <a:defRPr sz="1401"/>
            </a:lvl2pPr>
            <a:lvl3pPr marL="914392" indent="0">
              <a:buNone/>
              <a:defRPr sz="1200"/>
            </a:lvl3pPr>
            <a:lvl4pPr marL="1371588" indent="0">
              <a:buNone/>
              <a:defRPr sz="1001"/>
            </a:lvl4pPr>
            <a:lvl5pPr marL="1828785" indent="0">
              <a:buNone/>
              <a:defRPr sz="1001"/>
            </a:lvl5pPr>
            <a:lvl6pPr marL="2285980" indent="0">
              <a:buNone/>
              <a:defRPr sz="1001"/>
            </a:lvl6pPr>
            <a:lvl7pPr marL="2743175" indent="0">
              <a:buNone/>
              <a:defRPr sz="1001"/>
            </a:lvl7pPr>
            <a:lvl8pPr marL="3200373" indent="0">
              <a:buNone/>
              <a:defRPr sz="1001"/>
            </a:lvl8pPr>
            <a:lvl9pPr marL="3657569" indent="0">
              <a:buNone/>
              <a:defRPr sz="1001"/>
            </a:lvl9pPr>
          </a:lstStyle>
          <a:p>
            <a:pPr lvl="0"/>
            <a:r>
              <a:rPr lang="en-US"/>
              <a:t>Click to edit Master text styles</a:t>
            </a:r>
          </a:p>
        </p:txBody>
      </p:sp>
      <p:sp>
        <p:nvSpPr>
          <p:cNvPr id="5" name="Date Placeholder 4">
            <a:extLst>
              <a:ext uri="{FF2B5EF4-FFF2-40B4-BE49-F238E27FC236}">
                <a16:creationId xmlns:a16="http://schemas.microsoft.com/office/drawing/2014/main" id="{F2D33A39-2C98-48EC-89AD-BACB3432C3D0}"/>
              </a:ext>
            </a:extLst>
          </p:cNvPr>
          <p:cNvSpPr>
            <a:spLocks noGrp="1"/>
          </p:cNvSpPr>
          <p:nvPr>
            <p:ph type="dt" sz="half" idx="10"/>
          </p:nvPr>
        </p:nvSpPr>
        <p:spPr/>
        <p:txBody>
          <a:bodyPr/>
          <a:lstStyle/>
          <a:p>
            <a:fld id="{BCD9C9C7-E91D-4369-9F11-318D4F44991C}" type="datetimeFigureOut">
              <a:rPr lang="en-GB" smtClean="0"/>
              <a:t>24/01/2024</a:t>
            </a:fld>
            <a:endParaRPr lang="en-GB"/>
          </a:p>
        </p:txBody>
      </p:sp>
      <p:sp>
        <p:nvSpPr>
          <p:cNvPr id="6" name="Footer Placeholder 5">
            <a:extLst>
              <a:ext uri="{FF2B5EF4-FFF2-40B4-BE49-F238E27FC236}">
                <a16:creationId xmlns:a16="http://schemas.microsoft.com/office/drawing/2014/main" id="{15EEDC27-E5D0-4D80-A673-514D12549D6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C563FDB-6B69-47CF-9F9A-E7C7ADB010E4}"/>
              </a:ext>
            </a:extLst>
          </p:cNvPr>
          <p:cNvSpPr>
            <a:spLocks noGrp="1"/>
          </p:cNvSpPr>
          <p:nvPr>
            <p:ph type="sldNum" sz="quarter" idx="12"/>
          </p:nvPr>
        </p:nvSpPr>
        <p:spPr/>
        <p:txBody>
          <a:bodyPr/>
          <a:lstStyle/>
          <a:p>
            <a:fld id="{25A8185D-FFB4-4F32-A979-ABE1AA16C140}" type="slidenum">
              <a:rPr lang="en-GB" smtClean="0"/>
              <a:t>‹#›</a:t>
            </a:fld>
            <a:endParaRPr lang="en-GB"/>
          </a:p>
        </p:txBody>
      </p:sp>
    </p:spTree>
    <p:extLst>
      <p:ext uri="{BB962C8B-B14F-4D97-AF65-F5344CB8AC3E}">
        <p14:creationId xmlns:p14="http://schemas.microsoft.com/office/powerpoint/2010/main" val="10232565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D56D587-892C-4C0B-B201-15EC2526D699}"/>
              </a:ext>
            </a:extLst>
          </p:cNvPr>
          <p:cNvSpPr>
            <a:spLocks noGrp="1"/>
          </p:cNvSpPr>
          <p:nvPr>
            <p:ph type="title"/>
          </p:nvPr>
        </p:nvSpPr>
        <p:spPr>
          <a:xfrm>
            <a:off x="838205" y="365127"/>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C42A5DC-68C0-4AC1-88D3-6D54AF8D0924}"/>
              </a:ext>
            </a:extLst>
          </p:cNvPr>
          <p:cNvSpPr>
            <a:spLocks noGrp="1"/>
          </p:cNvSpPr>
          <p:nvPr>
            <p:ph type="body" idx="1"/>
          </p:nvPr>
        </p:nvSpPr>
        <p:spPr>
          <a:xfrm>
            <a:off x="838205"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76B6B50-DF17-4DA9-9E3C-681792334C49}"/>
              </a:ext>
            </a:extLst>
          </p:cNvPr>
          <p:cNvSpPr>
            <a:spLocks noGrp="1"/>
          </p:cNvSpPr>
          <p:nvPr>
            <p:ph type="dt" sz="half" idx="2"/>
          </p:nvPr>
        </p:nvSpPr>
        <p:spPr>
          <a:xfrm>
            <a:off x="838201" y="6356355"/>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CD9C9C7-E91D-4369-9F11-318D4F44991C}" type="datetimeFigureOut">
              <a:rPr lang="en-GB" smtClean="0"/>
              <a:t>24/01/2024</a:t>
            </a:fld>
            <a:endParaRPr lang="en-GB"/>
          </a:p>
        </p:txBody>
      </p:sp>
      <p:sp>
        <p:nvSpPr>
          <p:cNvPr id="5" name="Footer Placeholder 4">
            <a:extLst>
              <a:ext uri="{FF2B5EF4-FFF2-40B4-BE49-F238E27FC236}">
                <a16:creationId xmlns:a16="http://schemas.microsoft.com/office/drawing/2014/main" id="{13D25B11-64EE-4E15-8962-15BEA32B109C}"/>
              </a:ext>
            </a:extLst>
          </p:cNvPr>
          <p:cNvSpPr>
            <a:spLocks noGrp="1"/>
          </p:cNvSpPr>
          <p:nvPr>
            <p:ph type="ftr" sz="quarter" idx="3"/>
          </p:nvPr>
        </p:nvSpPr>
        <p:spPr>
          <a:xfrm>
            <a:off x="4038605" y="6356355"/>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4C416BC4-4046-4C63-86F5-81D3CA29F8BE}"/>
              </a:ext>
            </a:extLst>
          </p:cNvPr>
          <p:cNvSpPr>
            <a:spLocks noGrp="1"/>
          </p:cNvSpPr>
          <p:nvPr>
            <p:ph type="sldNum" sz="quarter" idx="4"/>
          </p:nvPr>
        </p:nvSpPr>
        <p:spPr>
          <a:xfrm>
            <a:off x="8610601" y="635635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5A8185D-FFB4-4F32-A979-ABE1AA16C140}" type="slidenum">
              <a:rPr lang="en-GB" smtClean="0"/>
              <a:t>‹#›</a:t>
            </a:fld>
            <a:endParaRPr lang="en-GB"/>
          </a:p>
        </p:txBody>
      </p:sp>
    </p:spTree>
    <p:extLst>
      <p:ext uri="{BB962C8B-B14F-4D97-AF65-F5344CB8AC3E}">
        <p14:creationId xmlns:p14="http://schemas.microsoft.com/office/powerpoint/2010/main" val="321487333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392"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9" indent="-228599" algn="l" defTabSz="914392" rtl="0" eaLnBrk="1" latinLnBrk="0" hangingPunct="1">
        <a:lnSpc>
          <a:spcPct val="90000"/>
        </a:lnSpc>
        <a:spcBef>
          <a:spcPts val="1001"/>
        </a:spcBef>
        <a:buFont typeface="Arial" panose="020B0604020202020204" pitchFamily="34" charset="0"/>
        <a:buChar char="•"/>
        <a:defRPr sz="2800" kern="1200">
          <a:solidFill>
            <a:schemeClr val="tx1"/>
          </a:solidFill>
          <a:latin typeface="+mn-lt"/>
          <a:ea typeface="+mn-ea"/>
          <a:cs typeface="+mn-cs"/>
        </a:defRPr>
      </a:lvl1pPr>
      <a:lvl2pPr marL="685794" indent="-228599" algn="l" defTabSz="91439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89" indent="-228599" algn="l" defTabSz="91439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86" indent="-228599" algn="l" defTabSz="914392"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4pPr>
      <a:lvl5pPr marL="2057381" indent="-228599" algn="l" defTabSz="914392"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5pPr>
      <a:lvl6pPr marL="2514579" indent="-228599" algn="l" defTabSz="914392"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6pPr>
      <a:lvl7pPr marL="2971774" indent="-228599" algn="l" defTabSz="914392"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7pPr>
      <a:lvl8pPr marL="3428971" indent="-228599" algn="l" defTabSz="914392"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8pPr>
      <a:lvl9pPr marL="3886166" indent="-228599" algn="l" defTabSz="914392"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9pPr>
    </p:bodyStyle>
    <p:otherStyle>
      <a:defPPr>
        <a:defRPr lang="en-US"/>
      </a:defPPr>
      <a:lvl1pPr marL="0" algn="l" defTabSz="914392" rtl="0" eaLnBrk="1" latinLnBrk="0" hangingPunct="1">
        <a:defRPr sz="1801" kern="1200">
          <a:solidFill>
            <a:schemeClr val="tx1"/>
          </a:solidFill>
          <a:latin typeface="+mn-lt"/>
          <a:ea typeface="+mn-ea"/>
          <a:cs typeface="+mn-cs"/>
        </a:defRPr>
      </a:lvl1pPr>
      <a:lvl2pPr marL="457195" algn="l" defTabSz="914392" rtl="0" eaLnBrk="1" latinLnBrk="0" hangingPunct="1">
        <a:defRPr sz="1801" kern="1200">
          <a:solidFill>
            <a:schemeClr val="tx1"/>
          </a:solidFill>
          <a:latin typeface="+mn-lt"/>
          <a:ea typeface="+mn-ea"/>
          <a:cs typeface="+mn-cs"/>
        </a:defRPr>
      </a:lvl2pPr>
      <a:lvl3pPr marL="914392" algn="l" defTabSz="914392" rtl="0" eaLnBrk="1" latinLnBrk="0" hangingPunct="1">
        <a:defRPr sz="1801" kern="1200">
          <a:solidFill>
            <a:schemeClr val="tx1"/>
          </a:solidFill>
          <a:latin typeface="+mn-lt"/>
          <a:ea typeface="+mn-ea"/>
          <a:cs typeface="+mn-cs"/>
        </a:defRPr>
      </a:lvl3pPr>
      <a:lvl4pPr marL="1371588" algn="l" defTabSz="914392" rtl="0" eaLnBrk="1" latinLnBrk="0" hangingPunct="1">
        <a:defRPr sz="1801" kern="1200">
          <a:solidFill>
            <a:schemeClr val="tx1"/>
          </a:solidFill>
          <a:latin typeface="+mn-lt"/>
          <a:ea typeface="+mn-ea"/>
          <a:cs typeface="+mn-cs"/>
        </a:defRPr>
      </a:lvl4pPr>
      <a:lvl5pPr marL="1828785" algn="l" defTabSz="914392" rtl="0" eaLnBrk="1" latinLnBrk="0" hangingPunct="1">
        <a:defRPr sz="1801" kern="1200">
          <a:solidFill>
            <a:schemeClr val="tx1"/>
          </a:solidFill>
          <a:latin typeface="+mn-lt"/>
          <a:ea typeface="+mn-ea"/>
          <a:cs typeface="+mn-cs"/>
        </a:defRPr>
      </a:lvl5pPr>
      <a:lvl6pPr marL="2285980" algn="l" defTabSz="914392" rtl="0" eaLnBrk="1" latinLnBrk="0" hangingPunct="1">
        <a:defRPr sz="1801" kern="1200">
          <a:solidFill>
            <a:schemeClr val="tx1"/>
          </a:solidFill>
          <a:latin typeface="+mn-lt"/>
          <a:ea typeface="+mn-ea"/>
          <a:cs typeface="+mn-cs"/>
        </a:defRPr>
      </a:lvl6pPr>
      <a:lvl7pPr marL="2743175" algn="l" defTabSz="914392" rtl="0" eaLnBrk="1" latinLnBrk="0" hangingPunct="1">
        <a:defRPr sz="1801" kern="1200">
          <a:solidFill>
            <a:schemeClr val="tx1"/>
          </a:solidFill>
          <a:latin typeface="+mn-lt"/>
          <a:ea typeface="+mn-ea"/>
          <a:cs typeface="+mn-cs"/>
        </a:defRPr>
      </a:lvl7pPr>
      <a:lvl8pPr marL="3200373" algn="l" defTabSz="914392" rtl="0" eaLnBrk="1" latinLnBrk="0" hangingPunct="1">
        <a:defRPr sz="1801" kern="1200">
          <a:solidFill>
            <a:schemeClr val="tx1"/>
          </a:solidFill>
          <a:latin typeface="+mn-lt"/>
          <a:ea typeface="+mn-ea"/>
          <a:cs typeface="+mn-cs"/>
        </a:defRPr>
      </a:lvl8pPr>
      <a:lvl9pPr marL="3657569" algn="l" defTabSz="914392" rtl="0" eaLnBrk="1" latinLnBrk="0" hangingPunct="1">
        <a:defRPr sz="180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9" name="Straight Arrow Connector 58">
            <a:extLst>
              <a:ext uri="{FF2B5EF4-FFF2-40B4-BE49-F238E27FC236}">
                <a16:creationId xmlns:a16="http://schemas.microsoft.com/office/drawing/2014/main" id="{BAE8C8A4-04F4-4C09-95C9-1B6E3E599323}"/>
              </a:ext>
            </a:extLst>
          </p:cNvPr>
          <p:cNvCxnSpPr>
            <a:cxnSpLocks/>
            <a:stCxn id="161" idx="0"/>
          </p:cNvCxnSpPr>
          <p:nvPr/>
        </p:nvCxnSpPr>
        <p:spPr>
          <a:xfrm flipH="1" flipV="1">
            <a:off x="10467614" y="965615"/>
            <a:ext cx="806638" cy="206164"/>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761C5389-EF30-407C-94BE-C57099C4FD5E}"/>
              </a:ext>
            </a:extLst>
          </p:cNvPr>
          <p:cNvSpPr txBox="1"/>
          <p:nvPr/>
        </p:nvSpPr>
        <p:spPr>
          <a:xfrm flipH="1">
            <a:off x="104383" y="183567"/>
            <a:ext cx="1188000" cy="782929"/>
          </a:xfrm>
          <a:prstGeom prst="round1Rect">
            <a:avLst>
              <a:gd name="adj" fmla="val 50000"/>
            </a:avLst>
          </a:prstGeom>
          <a:solidFill>
            <a:srgbClr val="43682A"/>
          </a:solidFill>
          <a:ln w="9525">
            <a:solidFill>
              <a:schemeClr val="accent6">
                <a:lumMod val="50000"/>
              </a:schemeClr>
            </a:solidFill>
          </a:ln>
        </p:spPr>
        <p:style>
          <a:lnRef idx="2">
            <a:schemeClr val="dk1"/>
          </a:lnRef>
          <a:fillRef idx="1">
            <a:schemeClr val="lt1"/>
          </a:fillRef>
          <a:effectRef idx="0">
            <a:schemeClr val="dk1"/>
          </a:effectRef>
          <a:fontRef idx="minor">
            <a:schemeClr val="dk1"/>
          </a:fontRef>
        </p:style>
        <p:txBody>
          <a:bodyPr wrap="square" rtlCol="0" anchor="ctr">
            <a:noAutofit/>
          </a:bodyPr>
          <a:lstStyle/>
          <a:p>
            <a:pPr algn="ctr" defTabSz="914386">
              <a:defRPr/>
            </a:pPr>
            <a:r>
              <a:rPr lang="en-US" sz="1200">
                <a:solidFill>
                  <a:prstClr val="white"/>
                </a:solidFill>
                <a:latin typeface="Arial" panose="020B0604020202020204" pitchFamily="34" charset="0"/>
                <a:cs typeface="Arial" panose="020B0604020202020204" pitchFamily="34" charset="0"/>
              </a:rPr>
              <a:t>Goal Statement</a:t>
            </a:r>
          </a:p>
        </p:txBody>
      </p:sp>
      <p:sp>
        <p:nvSpPr>
          <p:cNvPr id="7" name="TextBox 6">
            <a:extLst>
              <a:ext uri="{FF2B5EF4-FFF2-40B4-BE49-F238E27FC236}">
                <a16:creationId xmlns:a16="http://schemas.microsoft.com/office/drawing/2014/main" id="{9997ED23-E2D9-4BF0-BE6F-CB2E40F897EB}"/>
              </a:ext>
            </a:extLst>
          </p:cNvPr>
          <p:cNvSpPr txBox="1"/>
          <p:nvPr/>
        </p:nvSpPr>
        <p:spPr>
          <a:xfrm>
            <a:off x="1444855" y="193320"/>
            <a:ext cx="10642761" cy="759288"/>
          </a:xfrm>
          <a:prstGeom prst="round1Rect">
            <a:avLst>
              <a:gd name="adj" fmla="val 50000"/>
            </a:avLst>
          </a:prstGeom>
          <a:solidFill>
            <a:srgbClr val="43682A">
              <a:alpha val="60000"/>
            </a:srgbClr>
          </a:solidFill>
          <a:ln w="9525">
            <a:solidFill>
              <a:schemeClr val="accent6">
                <a:lumMod val="50000"/>
              </a:schemeClr>
            </a:solidFill>
          </a:ln>
        </p:spPr>
        <p:style>
          <a:lnRef idx="2">
            <a:schemeClr val="dk1"/>
          </a:lnRef>
          <a:fillRef idx="1">
            <a:schemeClr val="lt1"/>
          </a:fillRef>
          <a:effectRef idx="0">
            <a:schemeClr val="dk1"/>
          </a:effectRef>
          <a:fontRef idx="minor">
            <a:schemeClr val="dk1"/>
          </a:fontRef>
        </p:style>
        <p:txBody>
          <a:bodyPr wrap="square" lIns="91440" tIns="45720" rIns="91440" bIns="45720" rtlCol="0" anchor="ctr">
            <a:noAutofit/>
          </a:bodyPr>
          <a:lstStyle>
            <a:defPPr>
              <a:defRPr lang="en-US"/>
            </a:defPPr>
            <a:lvl1pPr algn="ctr">
              <a:defRPr sz="2133">
                <a:solidFill>
                  <a:schemeClr val="bg1"/>
                </a:solidFill>
              </a:defRPr>
            </a:lvl1pPr>
          </a:lstStyle>
          <a:p>
            <a:pPr algn="ctr">
              <a:lnSpc>
                <a:spcPct val="90000"/>
              </a:lnSpc>
              <a:spcAft>
                <a:spcPts val="545"/>
              </a:spcAft>
            </a:pPr>
            <a:r>
              <a:rPr lang="en-US" sz="900" dirty="0">
                <a:latin typeface="Arial" panose="020B0604020202020204" pitchFamily="34" charset="0"/>
                <a:ea typeface="Times New Roman" panose="02020603050405020304" pitchFamily="18" charset="0"/>
                <a:cs typeface="Arial" panose="020B0604020202020204" pitchFamily="34" charset="0"/>
              </a:rPr>
              <a:t>IF TT Hue local stakeholders have </a:t>
            </a:r>
            <a:r>
              <a:rPr lang="en-US" sz="900" dirty="0" err="1">
                <a:latin typeface="Arial" panose="020B0604020202020204" pitchFamily="34" charset="0"/>
                <a:ea typeface="Times New Roman" panose="02020603050405020304" pitchFamily="18" charset="0"/>
                <a:cs typeface="Arial" panose="020B0604020202020204" pitchFamily="34" charset="0"/>
              </a:rPr>
              <a:t>i</a:t>
            </a:r>
            <a:r>
              <a:rPr lang="en-US" sz="900" dirty="0">
                <a:latin typeface="Arial" panose="020B0604020202020204" pitchFamily="34" charset="0"/>
                <a:ea typeface="Times New Roman" panose="02020603050405020304" pitchFamily="18" charset="0"/>
                <a:cs typeface="Arial" panose="020B0604020202020204" pitchFamily="34" charset="0"/>
              </a:rPr>
              <a:t>) access to an improved climate information and early warning system, ii) a strengthened institutional framework that supports climate adaptation, planning, investment and monitoring ; iii) resilient ecosystem-based adaptation (</a:t>
            </a:r>
            <a:r>
              <a:rPr lang="en-US" sz="900" dirty="0" err="1">
                <a:latin typeface="Arial" panose="020B0604020202020204" pitchFamily="34" charset="0"/>
                <a:ea typeface="Times New Roman" panose="02020603050405020304" pitchFamily="18" charset="0"/>
                <a:cs typeface="Arial" panose="020B0604020202020204" pitchFamily="34" charset="0"/>
              </a:rPr>
              <a:t>EbA</a:t>
            </a:r>
            <a:r>
              <a:rPr lang="en-US" sz="900" dirty="0">
                <a:latin typeface="Arial" panose="020B0604020202020204" pitchFamily="34" charset="0"/>
                <a:ea typeface="Times New Roman" panose="02020603050405020304" pitchFamily="18" charset="0"/>
                <a:cs typeface="Arial" panose="020B0604020202020204" pitchFamily="34" charset="0"/>
              </a:rPr>
              <a:t>) solutions and green infrastructure; and iv) climate-resilient agriculture value chains, THEN the ecosystems of TT Hue communities will have increased resilience (livelihoods and ecosystems) to impacts of climate-related hazards (floods, droughts, and sea level rise) and improved livelihoods BECAUSE they will have information, planning tools, financial resources and technologies to adapt their households, communities and production systems to the impacts of climate change </a:t>
            </a:r>
          </a:p>
        </p:txBody>
      </p:sp>
      <p:sp>
        <p:nvSpPr>
          <p:cNvPr id="9" name="TextBox 8">
            <a:extLst>
              <a:ext uri="{FF2B5EF4-FFF2-40B4-BE49-F238E27FC236}">
                <a16:creationId xmlns:a16="http://schemas.microsoft.com/office/drawing/2014/main" id="{1D71A57F-AB4B-47B3-B1BE-00A8B06EFECA}"/>
              </a:ext>
            </a:extLst>
          </p:cNvPr>
          <p:cNvSpPr txBox="1"/>
          <p:nvPr/>
        </p:nvSpPr>
        <p:spPr>
          <a:xfrm>
            <a:off x="104383" y="1171779"/>
            <a:ext cx="1188000" cy="1007999"/>
          </a:xfrm>
          <a:prstGeom prst="rect">
            <a:avLst/>
          </a:prstGeom>
          <a:solidFill>
            <a:srgbClr val="47963C"/>
          </a:solidFill>
          <a:ln w="9525">
            <a:solidFill>
              <a:schemeClr val="accent6">
                <a:lumMod val="50000"/>
              </a:schemeClr>
            </a:solidFill>
          </a:ln>
        </p:spPr>
        <p:txBody>
          <a:bodyPr wrap="square" lIns="91440" tIns="45722" rIns="91440" bIns="45722" rtlCol="0" anchor="ctr">
            <a:noAutofit/>
          </a:bodyPr>
          <a:lstStyle/>
          <a:p>
            <a:pPr algn="ctr">
              <a:defRPr/>
            </a:pPr>
            <a:r>
              <a:rPr lang="en-US" sz="1200" dirty="0">
                <a:solidFill>
                  <a:schemeClr val="bg1"/>
                </a:solidFill>
                <a:latin typeface="Arial" panose="020B0604020202020204" pitchFamily="34" charset="0"/>
                <a:cs typeface="Arial" panose="020B0604020202020204" pitchFamily="34" charset="0"/>
              </a:rPr>
              <a:t>Outcomes and co-benefits </a:t>
            </a:r>
          </a:p>
        </p:txBody>
      </p:sp>
      <p:sp>
        <p:nvSpPr>
          <p:cNvPr id="10" name="TextBox 9">
            <a:extLst>
              <a:ext uri="{FF2B5EF4-FFF2-40B4-BE49-F238E27FC236}">
                <a16:creationId xmlns:a16="http://schemas.microsoft.com/office/drawing/2014/main" id="{6F4B16AD-AA24-48B0-A573-394E0AD03DFB}"/>
              </a:ext>
            </a:extLst>
          </p:cNvPr>
          <p:cNvSpPr txBox="1"/>
          <p:nvPr/>
        </p:nvSpPr>
        <p:spPr>
          <a:xfrm>
            <a:off x="104383" y="2390440"/>
            <a:ext cx="1188000" cy="900000"/>
          </a:xfrm>
          <a:prstGeom prst="rect">
            <a:avLst/>
          </a:prstGeom>
          <a:solidFill>
            <a:srgbClr val="51897C"/>
          </a:solidFill>
          <a:ln w="9525">
            <a:solidFill>
              <a:schemeClr val="accent6">
                <a:lumMod val="50000"/>
              </a:schemeClr>
            </a:solidFill>
          </a:ln>
        </p:spPr>
        <p:txBody>
          <a:bodyPr wrap="square" rtlCol="0" anchor="ctr">
            <a:noAutofit/>
          </a:bodyPr>
          <a:lstStyle>
            <a:defPPr>
              <a:defRPr lang="en-US"/>
            </a:defPPr>
            <a:lvl1pPr algn="ctr">
              <a:defRPr sz="2133">
                <a:solidFill>
                  <a:schemeClr val="bg1"/>
                </a:solidFill>
              </a:defRPr>
            </a:lvl1pPr>
          </a:lstStyle>
          <a:p>
            <a:pPr defTabSz="914386">
              <a:defRPr/>
            </a:pPr>
            <a:r>
              <a:rPr lang="en-US" sz="1200" dirty="0">
                <a:solidFill>
                  <a:prstClr val="white"/>
                </a:solidFill>
                <a:latin typeface="Arial" panose="020B0604020202020204" pitchFamily="34" charset="0"/>
                <a:cs typeface="Arial" panose="020B0604020202020204" pitchFamily="34" charset="0"/>
              </a:rPr>
              <a:t>Outputs </a:t>
            </a:r>
          </a:p>
        </p:txBody>
      </p:sp>
      <p:sp>
        <p:nvSpPr>
          <p:cNvPr id="11" name="TextBox 10">
            <a:extLst>
              <a:ext uri="{FF2B5EF4-FFF2-40B4-BE49-F238E27FC236}">
                <a16:creationId xmlns:a16="http://schemas.microsoft.com/office/drawing/2014/main" id="{C595035C-9604-4FF6-9A17-0CE84A819910}"/>
              </a:ext>
            </a:extLst>
          </p:cNvPr>
          <p:cNvSpPr txBox="1"/>
          <p:nvPr/>
        </p:nvSpPr>
        <p:spPr>
          <a:xfrm>
            <a:off x="104383" y="3503764"/>
            <a:ext cx="1188000" cy="1007999"/>
          </a:xfrm>
          <a:prstGeom prst="rect">
            <a:avLst/>
          </a:prstGeom>
          <a:solidFill>
            <a:srgbClr val="4C8B9A"/>
          </a:solidFill>
          <a:ln w="9525">
            <a:solidFill>
              <a:schemeClr val="accent1">
                <a:lumMod val="50000"/>
              </a:schemeClr>
            </a:solidFill>
          </a:ln>
        </p:spPr>
        <p:style>
          <a:lnRef idx="2">
            <a:schemeClr val="dk1"/>
          </a:lnRef>
          <a:fillRef idx="1">
            <a:schemeClr val="lt1"/>
          </a:fillRef>
          <a:effectRef idx="0">
            <a:schemeClr val="dk1"/>
          </a:effectRef>
          <a:fontRef idx="minor">
            <a:schemeClr val="dk1"/>
          </a:fontRef>
        </p:style>
        <p:txBody>
          <a:bodyPr wrap="square" rtlCol="0" anchor="ctr">
            <a:noAutofit/>
          </a:bodyPr>
          <a:lstStyle>
            <a:defPPr>
              <a:defRPr lang="en-US"/>
            </a:defPPr>
            <a:lvl1pPr algn="ctr">
              <a:defRPr sz="2133">
                <a:solidFill>
                  <a:schemeClr val="bg1"/>
                </a:solidFill>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defTabSz="914386">
              <a:defRPr/>
            </a:pPr>
            <a:r>
              <a:rPr lang="en-US" sz="1200">
                <a:solidFill>
                  <a:prstClr val="white"/>
                </a:solidFill>
                <a:latin typeface="Arial" panose="020B0604020202020204" pitchFamily="34" charset="0"/>
                <a:cs typeface="Arial" panose="020B0604020202020204" pitchFamily="34" charset="0"/>
              </a:rPr>
              <a:t>Project Activities</a:t>
            </a:r>
          </a:p>
        </p:txBody>
      </p:sp>
      <p:sp>
        <p:nvSpPr>
          <p:cNvPr id="12" name="TextBox 11">
            <a:extLst>
              <a:ext uri="{FF2B5EF4-FFF2-40B4-BE49-F238E27FC236}">
                <a16:creationId xmlns:a16="http://schemas.microsoft.com/office/drawing/2014/main" id="{EBFB8445-E3D9-4DE3-AF6E-BD28AA6B8DC6}"/>
              </a:ext>
            </a:extLst>
          </p:cNvPr>
          <p:cNvSpPr txBox="1"/>
          <p:nvPr/>
        </p:nvSpPr>
        <p:spPr>
          <a:xfrm>
            <a:off x="104383" y="4806015"/>
            <a:ext cx="1188000" cy="1007999"/>
          </a:xfrm>
          <a:prstGeom prst="rect">
            <a:avLst/>
          </a:prstGeom>
          <a:solidFill>
            <a:srgbClr val="8F0303"/>
          </a:solidFill>
          <a:ln w="9525">
            <a:solidFill>
              <a:srgbClr val="8F0303"/>
            </a:solidFill>
          </a:ln>
          <a:scene3d>
            <a:camera prst="orthographicFront">
              <a:rot lat="0" lon="0" rev="10800000"/>
            </a:camera>
            <a:lightRig rig="threePt" dir="t"/>
          </a:scene3d>
          <a:sp3d/>
        </p:spPr>
        <p:style>
          <a:lnRef idx="2">
            <a:schemeClr val="dk1"/>
          </a:lnRef>
          <a:fillRef idx="1">
            <a:schemeClr val="lt1"/>
          </a:fillRef>
          <a:effectRef idx="0">
            <a:schemeClr val="dk1"/>
          </a:effectRef>
          <a:fontRef idx="minor">
            <a:schemeClr val="dk1"/>
          </a:fontRef>
        </p:style>
        <p:txBody>
          <a:bodyPr wrap="square" rtlCol="0" anchor="ctr">
            <a:noAutofit/>
            <a:flatTx/>
          </a:bodyPr>
          <a:lstStyle>
            <a:defPPr>
              <a:defRPr lang="en-US"/>
            </a:defPPr>
            <a:lvl1pPr algn="ctr">
              <a:defRPr sz="2133">
                <a:solidFill>
                  <a:schemeClr val="bg1"/>
                </a:solidFill>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defTabSz="914386">
              <a:defRPr/>
            </a:pPr>
            <a:r>
              <a:rPr lang="en-US" sz="1200" dirty="0">
                <a:solidFill>
                  <a:prstClr val="white"/>
                </a:solidFill>
                <a:latin typeface="Arial" panose="020B0604020202020204" pitchFamily="34" charset="0"/>
                <a:cs typeface="Arial" panose="020B0604020202020204" pitchFamily="34" charset="0"/>
              </a:rPr>
              <a:t>Barriers/Risks</a:t>
            </a:r>
          </a:p>
        </p:txBody>
      </p:sp>
      <p:sp>
        <p:nvSpPr>
          <p:cNvPr id="25" name="TextBox 24">
            <a:extLst>
              <a:ext uri="{FF2B5EF4-FFF2-40B4-BE49-F238E27FC236}">
                <a16:creationId xmlns:a16="http://schemas.microsoft.com/office/drawing/2014/main" id="{FF18E5BC-AAA4-4079-A011-B1022C9FDF94}"/>
              </a:ext>
            </a:extLst>
          </p:cNvPr>
          <p:cNvSpPr txBox="1"/>
          <p:nvPr/>
        </p:nvSpPr>
        <p:spPr>
          <a:xfrm>
            <a:off x="104383" y="6014712"/>
            <a:ext cx="1188000" cy="777409"/>
          </a:xfrm>
          <a:prstGeom prst="round1Rect">
            <a:avLst>
              <a:gd name="adj" fmla="val 50000"/>
            </a:avLst>
          </a:prstGeom>
          <a:solidFill>
            <a:schemeClr val="accent2">
              <a:lumMod val="75000"/>
            </a:schemeClr>
          </a:solidFill>
          <a:ln w="9525">
            <a:solidFill>
              <a:schemeClr val="accent2">
                <a:lumMod val="50000"/>
              </a:schemeClr>
            </a:solidFill>
          </a:ln>
          <a:scene3d>
            <a:camera prst="orthographicFront">
              <a:rot lat="0" lon="0" rev="10800000"/>
            </a:camera>
            <a:lightRig rig="threePt" dir="t"/>
          </a:scene3d>
          <a:sp3d/>
        </p:spPr>
        <p:style>
          <a:lnRef idx="2">
            <a:schemeClr val="dk1"/>
          </a:lnRef>
          <a:fillRef idx="1">
            <a:schemeClr val="lt1"/>
          </a:fillRef>
          <a:effectRef idx="0">
            <a:schemeClr val="dk1"/>
          </a:effectRef>
          <a:fontRef idx="minor">
            <a:schemeClr val="dk1"/>
          </a:fontRef>
        </p:style>
        <p:txBody>
          <a:bodyPr wrap="square" rtlCol="0" anchor="ctr">
            <a:noAutofit/>
            <a:flatTx/>
          </a:bodyPr>
          <a:lstStyle/>
          <a:p>
            <a:pPr algn="ctr" defTabSz="914386">
              <a:defRPr/>
            </a:pPr>
            <a:r>
              <a:rPr lang="en-US" sz="1200">
                <a:solidFill>
                  <a:prstClr val="white"/>
                </a:solidFill>
                <a:latin typeface="Arial" panose="020B0604020202020204" pitchFamily="34" charset="0"/>
                <a:cs typeface="Arial" panose="020B0604020202020204" pitchFamily="34" charset="0"/>
              </a:rPr>
              <a:t>Assumptions</a:t>
            </a:r>
          </a:p>
        </p:txBody>
      </p:sp>
      <p:sp>
        <p:nvSpPr>
          <p:cNvPr id="30" name="TextBox 29">
            <a:extLst>
              <a:ext uri="{FF2B5EF4-FFF2-40B4-BE49-F238E27FC236}">
                <a16:creationId xmlns:a16="http://schemas.microsoft.com/office/drawing/2014/main" id="{EA079272-85D2-4DE5-867E-9A5E3DCC3229}"/>
              </a:ext>
            </a:extLst>
          </p:cNvPr>
          <p:cNvSpPr txBox="1"/>
          <p:nvPr/>
        </p:nvSpPr>
        <p:spPr>
          <a:xfrm>
            <a:off x="1433538" y="1171779"/>
            <a:ext cx="1881416" cy="1007999"/>
          </a:xfrm>
          <a:prstGeom prst="rect">
            <a:avLst/>
          </a:prstGeom>
          <a:solidFill>
            <a:srgbClr val="47963C">
              <a:alpha val="60000"/>
            </a:srgbClr>
          </a:solidFill>
          <a:ln w="9525">
            <a:solidFill>
              <a:schemeClr val="accent6">
                <a:lumMod val="50000"/>
              </a:schemeClr>
            </a:solidFill>
          </a:ln>
        </p:spPr>
        <p:txBody>
          <a:bodyPr wrap="square" lIns="91440" tIns="45722" rIns="91440" bIns="45722" rtlCol="0" anchor="ctr">
            <a:noAutofit/>
          </a:bodyPr>
          <a:lstStyle>
            <a:defPPr>
              <a:defRPr lang="en-US"/>
            </a:defPPr>
            <a:lvl1pPr algn="ctr">
              <a:defRPr sz="2133">
                <a:solidFill>
                  <a:schemeClr val="bg1"/>
                </a:solidFill>
              </a:defRPr>
            </a:lvl1pPr>
          </a:lstStyle>
          <a:p>
            <a:pPr algn="ctr"/>
            <a:r>
              <a:rPr lang="en-US" sz="700" dirty="0">
                <a:solidFill>
                  <a:schemeClr val="bg1"/>
                </a:solidFill>
                <a:latin typeface="Arial" panose="020B0604020202020204" pitchFamily="34" charset="0"/>
                <a:cs typeface="Arial" panose="020B0604020202020204" pitchFamily="34" charset="0"/>
              </a:rPr>
              <a:t>Outcome 1 Climate change adaptation and resilience in TT Hue province is enhanced with a strengthened Early Warning System </a:t>
            </a:r>
            <a:r>
              <a:rPr lang="en-US" sz="700">
                <a:latin typeface="Arial" panose="020B0604020202020204" pitchFamily="34" charset="0"/>
                <a:cs typeface="Arial" panose="020B0604020202020204" pitchFamily="34" charset="0"/>
              </a:rPr>
              <a:t>(ARA1/enabling </a:t>
            </a:r>
            <a:r>
              <a:rPr lang="en-US" sz="700" dirty="0">
                <a:latin typeface="Arial" panose="020B0604020202020204" pitchFamily="34" charset="0"/>
                <a:cs typeface="Arial" panose="020B0604020202020204" pitchFamily="34" charset="0"/>
              </a:rPr>
              <a:t>environment CI5)</a:t>
            </a:r>
            <a:endParaRPr lang="en-US" sz="700" dirty="0">
              <a:solidFill>
                <a:schemeClr val="bg1"/>
              </a:solidFill>
              <a:latin typeface="Arial" panose="020B0604020202020204" pitchFamily="34" charset="0"/>
              <a:cs typeface="Arial" panose="020B0604020202020204" pitchFamily="34" charset="0"/>
            </a:endParaRPr>
          </a:p>
        </p:txBody>
      </p:sp>
      <p:sp>
        <p:nvSpPr>
          <p:cNvPr id="35" name="TextBox 34">
            <a:extLst>
              <a:ext uri="{FF2B5EF4-FFF2-40B4-BE49-F238E27FC236}">
                <a16:creationId xmlns:a16="http://schemas.microsoft.com/office/drawing/2014/main" id="{D65DE7AA-2F77-4087-8915-9EC45176C7E1}"/>
              </a:ext>
            </a:extLst>
          </p:cNvPr>
          <p:cNvSpPr txBox="1"/>
          <p:nvPr/>
        </p:nvSpPr>
        <p:spPr>
          <a:xfrm>
            <a:off x="1421048" y="2390440"/>
            <a:ext cx="2015304" cy="900000"/>
          </a:xfrm>
          <a:prstGeom prst="rect">
            <a:avLst/>
          </a:prstGeom>
          <a:solidFill>
            <a:srgbClr val="C0D4CE"/>
          </a:solidFill>
          <a:ln w="9525">
            <a:solidFill>
              <a:schemeClr val="accent6">
                <a:lumMod val="50000"/>
              </a:schemeClr>
            </a:solidFill>
          </a:ln>
        </p:spPr>
        <p:txBody>
          <a:bodyPr wrap="square" lIns="121920" tIns="60964" rIns="121920" bIns="60964" rtlCol="0" anchor="ctr">
            <a:noAutofit/>
          </a:bodyPr>
          <a:lstStyle>
            <a:defPPr>
              <a:defRPr lang="en-US"/>
            </a:defPPr>
            <a:lvl1pPr algn="ctr">
              <a:defRPr sz="1600"/>
            </a:lvl1pPr>
          </a:lstStyle>
          <a:p>
            <a:pPr lvl="0">
              <a:defRPr/>
            </a:pPr>
            <a:r>
              <a:rPr lang="en-US" sz="700" dirty="0">
                <a:latin typeface="Arial" panose="020B0604020202020204" pitchFamily="34" charset="0"/>
                <a:cs typeface="Arial" panose="020B0604020202020204" pitchFamily="34" charset="0"/>
              </a:rPr>
              <a:t>Output 1. Improved early warning system  (EWS)  in place to enable local people and governments at the provincial, district and commune level to better prepare for climate hazards and to respond to climate change impacts</a:t>
            </a:r>
          </a:p>
        </p:txBody>
      </p:sp>
      <p:sp>
        <p:nvSpPr>
          <p:cNvPr id="42" name="TextBox 41">
            <a:extLst>
              <a:ext uri="{FF2B5EF4-FFF2-40B4-BE49-F238E27FC236}">
                <a16:creationId xmlns:a16="http://schemas.microsoft.com/office/drawing/2014/main" id="{1B940397-2107-4883-820F-E3D0A7031CB5}"/>
              </a:ext>
            </a:extLst>
          </p:cNvPr>
          <p:cNvSpPr txBox="1"/>
          <p:nvPr/>
        </p:nvSpPr>
        <p:spPr>
          <a:xfrm>
            <a:off x="3557744" y="4796970"/>
            <a:ext cx="1008000" cy="1008000"/>
          </a:xfrm>
          <a:prstGeom prst="rect">
            <a:avLst/>
          </a:prstGeom>
          <a:solidFill>
            <a:srgbClr val="FF0000">
              <a:alpha val="60000"/>
            </a:srgbClr>
          </a:solidFill>
          <a:ln w="9525">
            <a:solidFill>
              <a:srgbClr val="8F0303"/>
            </a:solidFill>
          </a:ln>
          <a:scene3d>
            <a:camera prst="orthographicFront">
              <a:rot lat="0" lon="0" rev="10800000"/>
            </a:camera>
            <a:lightRig rig="threePt" dir="t"/>
          </a:scene3d>
          <a:sp3d/>
        </p:spPr>
        <p:style>
          <a:lnRef idx="2">
            <a:schemeClr val="dk1"/>
          </a:lnRef>
          <a:fillRef idx="1">
            <a:schemeClr val="lt1"/>
          </a:fillRef>
          <a:effectRef idx="0">
            <a:schemeClr val="dk1"/>
          </a:effectRef>
          <a:fontRef idx="minor">
            <a:schemeClr val="dk1"/>
          </a:fontRef>
        </p:style>
        <p:txBody>
          <a:bodyPr wrap="square" rtlCol="0" anchor="t">
            <a:noAutofit/>
            <a:flatTx/>
          </a:bodyPr>
          <a:lstStyle>
            <a:defPPr>
              <a:defRPr lang="en-US"/>
            </a:defPPr>
            <a:lvl1pPr algn="ctr">
              <a:tabLst>
                <a:tab pos="4106364" algn="l"/>
              </a:tabLst>
              <a:defRPr sz="1600">
                <a:solidFill>
                  <a:schemeClr val="tx1">
                    <a:lumMod val="85000"/>
                    <a:lumOff val="15000"/>
                  </a:schemeClr>
                </a:solidFill>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lvl="0">
              <a:defRPr/>
            </a:pPr>
            <a:r>
              <a:rPr lang="en-US" altLang="en-US" sz="600" b="1" dirty="0">
                <a:solidFill>
                  <a:schemeClr val="bg1"/>
                </a:solidFill>
                <a:latin typeface="Arial" panose="020B0604020202020204" pitchFamily="34" charset="0"/>
                <a:cs typeface="Arial" panose="020B0604020202020204" pitchFamily="34" charset="0"/>
              </a:rPr>
              <a:t>Barrier</a:t>
            </a:r>
            <a:endParaRPr lang="en-US" sz="600" dirty="0">
              <a:solidFill>
                <a:schemeClr val="bg1"/>
              </a:solidFill>
              <a:latin typeface="Arial" panose="020B0604020202020204" pitchFamily="34" charset="0"/>
              <a:cs typeface="Arial" panose="020B0604020202020204" pitchFamily="34" charset="0"/>
            </a:endParaRPr>
          </a:p>
          <a:p>
            <a:pPr lvl="0">
              <a:defRPr/>
            </a:pPr>
            <a:r>
              <a:rPr lang="en-US" sz="600" dirty="0">
                <a:solidFill>
                  <a:schemeClr val="bg1"/>
                </a:solidFill>
                <a:latin typeface="Arial" panose="020B0604020202020204" pitchFamily="34" charset="0"/>
                <a:cs typeface="Arial" panose="020B0604020202020204" pitchFamily="34" charset="0"/>
              </a:rPr>
              <a:t>Limited institutional planning and management capacity to prepare for and respond to risks and Impacts</a:t>
            </a:r>
          </a:p>
          <a:p>
            <a:pPr lvl="0">
              <a:defRPr/>
            </a:pPr>
            <a:endParaRPr lang="en-US" sz="600" dirty="0">
              <a:solidFill>
                <a:schemeClr val="bg1"/>
              </a:solidFill>
              <a:latin typeface="Arial" panose="020B0604020202020204" pitchFamily="34" charset="0"/>
              <a:cs typeface="Arial" panose="020B0604020202020204" pitchFamily="34" charset="0"/>
            </a:endParaRPr>
          </a:p>
        </p:txBody>
      </p:sp>
      <p:sp>
        <p:nvSpPr>
          <p:cNvPr id="43" name="TextBox 42">
            <a:extLst>
              <a:ext uri="{FF2B5EF4-FFF2-40B4-BE49-F238E27FC236}">
                <a16:creationId xmlns:a16="http://schemas.microsoft.com/office/drawing/2014/main" id="{0656C3A3-885E-4866-B473-10EFFAB3CECF}"/>
              </a:ext>
            </a:extLst>
          </p:cNvPr>
          <p:cNvSpPr txBox="1"/>
          <p:nvPr/>
        </p:nvSpPr>
        <p:spPr>
          <a:xfrm>
            <a:off x="2486243" y="4800444"/>
            <a:ext cx="1008000" cy="1008000"/>
          </a:xfrm>
          <a:prstGeom prst="rect">
            <a:avLst/>
          </a:prstGeom>
          <a:solidFill>
            <a:srgbClr val="FF0000">
              <a:alpha val="60000"/>
            </a:srgbClr>
          </a:solidFill>
          <a:ln w="9525">
            <a:solidFill>
              <a:srgbClr val="8F0303"/>
            </a:solidFill>
          </a:ln>
          <a:scene3d>
            <a:camera prst="orthographicFront">
              <a:rot lat="0" lon="0" rev="10800000"/>
            </a:camera>
            <a:lightRig rig="threePt" dir="t"/>
          </a:scene3d>
          <a:sp3d/>
        </p:spPr>
        <p:style>
          <a:lnRef idx="2">
            <a:schemeClr val="dk1"/>
          </a:lnRef>
          <a:fillRef idx="1">
            <a:schemeClr val="lt1"/>
          </a:fillRef>
          <a:effectRef idx="0">
            <a:schemeClr val="dk1"/>
          </a:effectRef>
          <a:fontRef idx="minor">
            <a:schemeClr val="dk1"/>
          </a:fontRef>
        </p:style>
        <p:txBody>
          <a:bodyPr wrap="square" lIns="91440" tIns="45722" rIns="91440" bIns="45722" rtlCol="0" anchor="t">
            <a:noAutofit/>
            <a:flatTx/>
          </a:bodyPr>
          <a:lstStyle>
            <a:defPPr>
              <a:defRPr lang="en-US"/>
            </a:defPPr>
            <a:lvl1pPr algn="ctr">
              <a:tabLst>
                <a:tab pos="4106364" algn="l"/>
              </a:tabLst>
              <a:defRPr sz="1600">
                <a:solidFill>
                  <a:schemeClr val="tx1">
                    <a:lumMod val="85000"/>
                    <a:lumOff val="15000"/>
                  </a:schemeClr>
                </a:solidFill>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a:defRPr/>
            </a:pPr>
            <a:r>
              <a:rPr lang="en-US" altLang="en-US" sz="600" b="1" dirty="0">
                <a:solidFill>
                  <a:schemeClr val="bg1"/>
                </a:solidFill>
                <a:latin typeface="Arial" panose="020B0604020202020204" pitchFamily="34" charset="0"/>
                <a:cs typeface="Arial" panose="020B0604020202020204" pitchFamily="34" charset="0"/>
              </a:rPr>
              <a:t>Barrier</a:t>
            </a:r>
            <a:endParaRPr lang="en-US" altLang="en-US" sz="600" dirty="0">
              <a:solidFill>
                <a:schemeClr val="bg1"/>
              </a:solidFill>
              <a:latin typeface="Arial" panose="020B0604020202020204" pitchFamily="34" charset="0"/>
              <a:ea typeface="Times New Roman" panose="02020603050405020304" pitchFamily="18" charset="0"/>
              <a:cs typeface="Arial" panose="020B0604020202020204" pitchFamily="34" charset="0"/>
            </a:endParaRPr>
          </a:p>
          <a:p>
            <a:pPr>
              <a:defRPr/>
            </a:pPr>
            <a:r>
              <a:rPr lang="en-US" altLang="en-US" sz="600" dirty="0">
                <a:solidFill>
                  <a:schemeClr val="bg1"/>
                </a:solidFill>
                <a:latin typeface="Arial" panose="020B0604020202020204" pitchFamily="34" charset="0"/>
                <a:ea typeface="Times New Roman" panose="02020603050405020304" pitchFamily="18" charset="0"/>
                <a:cs typeface="Arial" panose="020B0604020202020204" pitchFamily="34" charset="0"/>
              </a:rPr>
              <a:t>Lack of robust climate data and capabilities to plan for climate resilient local development. </a:t>
            </a:r>
          </a:p>
          <a:p>
            <a:pPr>
              <a:defRPr/>
            </a:pPr>
            <a:endParaRPr lang="en-US" sz="600" dirty="0">
              <a:solidFill>
                <a:schemeClr val="bg1"/>
              </a:solidFill>
              <a:latin typeface="Arial" panose="020B0604020202020204" pitchFamily="34" charset="0"/>
              <a:cs typeface="Arial" panose="020B0604020202020204" pitchFamily="34" charset="0"/>
            </a:endParaRPr>
          </a:p>
        </p:txBody>
      </p:sp>
      <p:sp>
        <p:nvSpPr>
          <p:cNvPr id="60" name="TextBox 59">
            <a:extLst>
              <a:ext uri="{FF2B5EF4-FFF2-40B4-BE49-F238E27FC236}">
                <a16:creationId xmlns:a16="http://schemas.microsoft.com/office/drawing/2014/main" id="{D5C23A1C-5115-4364-8B6D-9EC65B3D62D4}"/>
              </a:ext>
            </a:extLst>
          </p:cNvPr>
          <p:cNvSpPr txBox="1">
            <a:spLocks/>
          </p:cNvSpPr>
          <p:nvPr/>
        </p:nvSpPr>
        <p:spPr>
          <a:xfrm>
            <a:off x="6543752" y="3503764"/>
            <a:ext cx="2061975" cy="1007999"/>
          </a:xfrm>
          <a:prstGeom prst="rect">
            <a:avLst/>
          </a:prstGeom>
          <a:solidFill>
            <a:srgbClr val="BED5DB"/>
          </a:solidFill>
          <a:ln w="9525">
            <a:solidFill>
              <a:schemeClr val="accent1">
                <a:lumMod val="50000"/>
              </a:schemeClr>
            </a:solidFill>
          </a:ln>
        </p:spPr>
        <p:style>
          <a:lnRef idx="2">
            <a:schemeClr val="dk1"/>
          </a:lnRef>
          <a:fillRef idx="1">
            <a:schemeClr val="lt1"/>
          </a:fillRef>
          <a:effectRef idx="0">
            <a:schemeClr val="dk1"/>
          </a:effectRef>
          <a:fontRef idx="minor">
            <a:schemeClr val="dk1"/>
          </a:fontRef>
        </p:style>
        <p:txBody>
          <a:bodyPr wrap="square" rtlCol="0" anchor="ctr">
            <a:noAutofit/>
          </a:bodyPr>
          <a:lstStyle>
            <a:defPPr>
              <a:defRPr lang="en-US"/>
            </a:defPPr>
            <a:lvl1pPr algn="ctr">
              <a:defRPr sz="1600"/>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algn="just">
              <a:defRPr/>
            </a:pPr>
            <a:r>
              <a:rPr lang="en-US" sz="700" dirty="0">
                <a:solidFill>
                  <a:prstClr val="black">
                    <a:lumMod val="85000"/>
                    <a:lumOff val="15000"/>
                  </a:prstClr>
                </a:solidFill>
                <a:latin typeface="Arial" panose="020B0604020202020204" pitchFamily="34" charset="0"/>
                <a:cs typeface="Arial" panose="020B0604020202020204" pitchFamily="34" charset="0"/>
              </a:rPr>
              <a:t>3.1. </a:t>
            </a:r>
            <a:r>
              <a:rPr lang="en-GB" sz="700" dirty="0">
                <a:solidFill>
                  <a:srgbClr val="000000"/>
                </a:solidFill>
                <a:effectLst/>
                <a:latin typeface="Arial" panose="020B0604020202020204" pitchFamily="34" charset="0"/>
                <a:ea typeface="Times New Roman" panose="02020603050405020304" pitchFamily="18" charset="0"/>
              </a:rPr>
              <a:t>Activity 3.1 Scale </a:t>
            </a:r>
            <a:r>
              <a:rPr lang="en-GB" sz="700" dirty="0" err="1">
                <a:solidFill>
                  <a:srgbClr val="000000"/>
                </a:solidFill>
                <a:effectLst/>
                <a:latin typeface="Arial" panose="020B0604020202020204" pitchFamily="34" charset="0"/>
                <a:ea typeface="Times New Roman" panose="02020603050405020304" pitchFamily="18" charset="0"/>
              </a:rPr>
              <a:t>EbA</a:t>
            </a:r>
            <a:r>
              <a:rPr lang="en-GB" sz="700" dirty="0">
                <a:solidFill>
                  <a:srgbClr val="000000"/>
                </a:solidFill>
                <a:effectLst/>
                <a:latin typeface="Arial" panose="020B0604020202020204" pitchFamily="34" charset="0"/>
                <a:ea typeface="Times New Roman" panose="02020603050405020304" pitchFamily="18" charset="0"/>
              </a:rPr>
              <a:t> interventions to 450 hectares to enhance the resilience of men and women in TT Hue </a:t>
            </a:r>
            <a:endParaRPr lang="en-US" sz="700" dirty="0">
              <a:solidFill>
                <a:prstClr val="black">
                  <a:lumMod val="85000"/>
                  <a:lumOff val="15000"/>
                </a:prstClr>
              </a:solidFill>
              <a:latin typeface="Arial" panose="020B0604020202020204" pitchFamily="34" charset="0"/>
              <a:cs typeface="Arial" panose="020B0604020202020204" pitchFamily="34" charset="0"/>
            </a:endParaRPr>
          </a:p>
        </p:txBody>
      </p:sp>
      <p:sp>
        <p:nvSpPr>
          <p:cNvPr id="98" name="TextBox 97">
            <a:extLst>
              <a:ext uri="{FF2B5EF4-FFF2-40B4-BE49-F238E27FC236}">
                <a16:creationId xmlns:a16="http://schemas.microsoft.com/office/drawing/2014/main" id="{FB05FB9B-3702-4EA8-B5C9-249E7D3F8555}"/>
              </a:ext>
            </a:extLst>
          </p:cNvPr>
          <p:cNvSpPr txBox="1">
            <a:spLocks/>
          </p:cNvSpPr>
          <p:nvPr/>
        </p:nvSpPr>
        <p:spPr>
          <a:xfrm>
            <a:off x="8847616" y="3490540"/>
            <a:ext cx="3240000" cy="1007999"/>
          </a:xfrm>
          <a:prstGeom prst="rect">
            <a:avLst/>
          </a:prstGeom>
          <a:solidFill>
            <a:srgbClr val="BED5DB"/>
          </a:solidFill>
          <a:ln w="9525">
            <a:solidFill>
              <a:schemeClr val="accent1">
                <a:lumMod val="50000"/>
              </a:schemeClr>
            </a:solidFill>
          </a:ln>
        </p:spPr>
        <p:style>
          <a:lnRef idx="2">
            <a:schemeClr val="dk1"/>
          </a:lnRef>
          <a:fillRef idx="1">
            <a:schemeClr val="lt1"/>
          </a:fillRef>
          <a:effectRef idx="0">
            <a:schemeClr val="dk1"/>
          </a:effectRef>
          <a:fontRef idx="minor">
            <a:schemeClr val="dk1"/>
          </a:fontRef>
        </p:style>
        <p:txBody>
          <a:bodyPr wrap="square" rtlCol="0" anchor="ctr">
            <a:noAutofit/>
          </a:bodyPr>
          <a:lstStyle>
            <a:defPPr>
              <a:defRPr lang="en-US"/>
            </a:defPPr>
            <a:lvl1pPr algn="ctr">
              <a:defRPr sz="1600"/>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lvl="0" algn="just">
              <a:defRPr/>
            </a:pPr>
            <a:r>
              <a:rPr lang="en-US" sz="700" dirty="0">
                <a:solidFill>
                  <a:prstClr val="black">
                    <a:lumMod val="85000"/>
                    <a:lumOff val="15000"/>
                  </a:prstClr>
                </a:solidFill>
                <a:latin typeface="Arial" panose="020B0604020202020204" pitchFamily="34" charset="0"/>
                <a:cs typeface="Arial" panose="020B0604020202020204" pitchFamily="34" charset="0"/>
              </a:rPr>
              <a:t>4.1.1 Implement and scale up climate-resilient agriculture models and practices for key local value chains</a:t>
            </a:r>
          </a:p>
          <a:p>
            <a:pPr lvl="0" algn="just">
              <a:defRPr/>
            </a:pPr>
            <a:r>
              <a:rPr lang="en-US" sz="700" dirty="0">
                <a:solidFill>
                  <a:prstClr val="black">
                    <a:lumMod val="85000"/>
                    <a:lumOff val="15000"/>
                  </a:prstClr>
                </a:solidFill>
                <a:latin typeface="Arial" panose="020B0604020202020204" pitchFamily="34" charset="0"/>
                <a:cs typeface="Arial" panose="020B0604020202020204" pitchFamily="34" charset="0"/>
              </a:rPr>
              <a:t>4.2.1 Development of tailored financial products and services for climate-resilient agriculture</a:t>
            </a:r>
          </a:p>
          <a:p>
            <a:pPr lvl="0">
              <a:defRPr/>
            </a:pPr>
            <a:endParaRPr lang="en-US" sz="700" dirty="0">
              <a:solidFill>
                <a:prstClr val="black">
                  <a:lumMod val="85000"/>
                  <a:lumOff val="15000"/>
                </a:prstClr>
              </a:solidFill>
              <a:latin typeface="Arial" panose="020B0604020202020204" pitchFamily="34" charset="0"/>
              <a:cs typeface="Arial" panose="020B0604020202020204" pitchFamily="34" charset="0"/>
            </a:endParaRPr>
          </a:p>
        </p:txBody>
      </p:sp>
      <p:sp>
        <p:nvSpPr>
          <p:cNvPr id="112" name="TextBox 111">
            <a:extLst>
              <a:ext uri="{FF2B5EF4-FFF2-40B4-BE49-F238E27FC236}">
                <a16:creationId xmlns:a16="http://schemas.microsoft.com/office/drawing/2014/main" id="{B1C69E8A-E157-463D-BAA0-982186ED12A9}"/>
              </a:ext>
            </a:extLst>
          </p:cNvPr>
          <p:cNvSpPr txBox="1"/>
          <p:nvPr/>
        </p:nvSpPr>
        <p:spPr>
          <a:xfrm>
            <a:off x="5963424" y="2390440"/>
            <a:ext cx="1764697" cy="900000"/>
          </a:xfrm>
          <a:prstGeom prst="rect">
            <a:avLst/>
          </a:prstGeom>
          <a:solidFill>
            <a:srgbClr val="C0D4CE"/>
          </a:solidFill>
          <a:ln w="9525">
            <a:solidFill>
              <a:schemeClr val="accent6">
                <a:lumMod val="50000"/>
              </a:schemeClr>
            </a:solidFill>
          </a:ln>
        </p:spPr>
        <p:txBody>
          <a:bodyPr wrap="square" lIns="121920" tIns="60964" rIns="121920" bIns="60964" rtlCol="0" anchor="ctr">
            <a:noAutofit/>
          </a:bodyPr>
          <a:lstStyle>
            <a:defPPr>
              <a:defRPr lang="en-US"/>
            </a:defPPr>
            <a:lvl1pPr algn="ctr">
              <a:defRPr sz="1600"/>
            </a:lvl1pPr>
          </a:lstStyle>
          <a:p>
            <a:pPr lvl="0">
              <a:defRPr/>
            </a:pPr>
            <a:r>
              <a:rPr lang="en-US" sz="700" dirty="0">
                <a:latin typeface="Arial" panose="020B0604020202020204" pitchFamily="34" charset="0"/>
                <a:cs typeface="Arial" panose="020B0604020202020204" pitchFamily="34" charset="0"/>
              </a:rPr>
              <a:t>Output 3.  </a:t>
            </a:r>
            <a:r>
              <a:rPr lang="en-US" sz="700" dirty="0" err="1">
                <a:latin typeface="Arial" panose="020B0604020202020204" pitchFamily="34" charset="0"/>
                <a:cs typeface="Arial" panose="020B0604020202020204" pitchFamily="34" charset="0"/>
              </a:rPr>
              <a:t>EbA</a:t>
            </a:r>
            <a:r>
              <a:rPr lang="en-US" sz="700" dirty="0">
                <a:latin typeface="Arial" panose="020B0604020202020204" pitchFamily="34" charset="0"/>
                <a:cs typeface="Arial" panose="020B0604020202020204" pitchFamily="34" charset="0"/>
              </a:rPr>
              <a:t> strengthens the resilience of livelihoods and ecosystems to climate change </a:t>
            </a:r>
          </a:p>
        </p:txBody>
      </p:sp>
      <p:sp>
        <p:nvSpPr>
          <p:cNvPr id="115" name="TextBox 114">
            <a:extLst>
              <a:ext uri="{FF2B5EF4-FFF2-40B4-BE49-F238E27FC236}">
                <a16:creationId xmlns:a16="http://schemas.microsoft.com/office/drawing/2014/main" id="{BC76BE71-B84A-4746-87C1-D3799AC0056D}"/>
              </a:ext>
            </a:extLst>
          </p:cNvPr>
          <p:cNvSpPr txBox="1"/>
          <p:nvPr/>
        </p:nvSpPr>
        <p:spPr>
          <a:xfrm>
            <a:off x="8323394" y="2390440"/>
            <a:ext cx="1618153" cy="900000"/>
          </a:xfrm>
          <a:prstGeom prst="rect">
            <a:avLst/>
          </a:prstGeom>
          <a:solidFill>
            <a:srgbClr val="C0D4CE"/>
          </a:solidFill>
          <a:ln w="9525">
            <a:solidFill>
              <a:schemeClr val="accent6">
                <a:lumMod val="50000"/>
              </a:schemeClr>
            </a:solidFill>
          </a:ln>
        </p:spPr>
        <p:txBody>
          <a:bodyPr wrap="square" lIns="121920" tIns="60964" rIns="121920" bIns="60964" rtlCol="0" anchor="ctr">
            <a:noAutofit/>
          </a:bodyPr>
          <a:lstStyle>
            <a:defPPr>
              <a:defRPr lang="en-US"/>
            </a:defPPr>
            <a:lvl1pPr algn="ctr">
              <a:defRPr sz="1600"/>
            </a:lvl1pPr>
          </a:lstStyle>
          <a:p>
            <a:pPr lvl="0">
              <a:defRPr/>
            </a:pPr>
            <a:r>
              <a:rPr lang="en-US" sz="700" dirty="0">
                <a:latin typeface="Arial" panose="020B0604020202020204" pitchFamily="34" charset="0"/>
                <a:cs typeface="Arial" panose="020B0604020202020204" pitchFamily="34" charset="0"/>
              </a:rPr>
              <a:t>Output 4.1 Producers, producer associations, women’s organizations have the capacities, and access to finance and markets to transition to climate-resilient practices</a:t>
            </a:r>
          </a:p>
        </p:txBody>
      </p:sp>
      <p:sp>
        <p:nvSpPr>
          <p:cNvPr id="117" name="TextBox 116">
            <a:extLst>
              <a:ext uri="{FF2B5EF4-FFF2-40B4-BE49-F238E27FC236}">
                <a16:creationId xmlns:a16="http://schemas.microsoft.com/office/drawing/2014/main" id="{B813AF50-F435-4493-A3B8-028FC2582CD7}"/>
              </a:ext>
            </a:extLst>
          </p:cNvPr>
          <p:cNvSpPr txBox="1"/>
          <p:nvPr/>
        </p:nvSpPr>
        <p:spPr>
          <a:xfrm>
            <a:off x="10467614" y="2390440"/>
            <a:ext cx="1620001" cy="900000"/>
          </a:xfrm>
          <a:prstGeom prst="rect">
            <a:avLst/>
          </a:prstGeom>
          <a:solidFill>
            <a:srgbClr val="C0D4CE"/>
          </a:solidFill>
          <a:ln w="9525">
            <a:solidFill>
              <a:schemeClr val="accent6">
                <a:lumMod val="50000"/>
              </a:schemeClr>
            </a:solidFill>
          </a:ln>
        </p:spPr>
        <p:txBody>
          <a:bodyPr wrap="square" lIns="121920" tIns="60964" rIns="121920" bIns="60964" rtlCol="0" anchor="ctr">
            <a:noAutofit/>
          </a:bodyPr>
          <a:lstStyle>
            <a:defPPr>
              <a:defRPr lang="en-US"/>
            </a:defPPr>
            <a:lvl1pPr lvl="0" algn="ctr">
              <a:defRPr sz="800">
                <a:latin typeface="Calibri" panose="020F0502020204030204"/>
              </a:defRPr>
            </a:lvl1pPr>
          </a:lstStyle>
          <a:p>
            <a:r>
              <a:rPr lang="en-CA" sz="700" dirty="0">
                <a:latin typeface="Arial" panose="020B0604020202020204" pitchFamily="34" charset="0"/>
                <a:cs typeface="Arial" panose="020B0604020202020204" pitchFamily="34" charset="0"/>
              </a:rPr>
              <a:t>Output 4.2 The capacities of local financial intermediaries are enhanced to effectively screen, finance and monitor climate-resilient investments</a:t>
            </a:r>
          </a:p>
        </p:txBody>
      </p:sp>
      <p:cxnSp>
        <p:nvCxnSpPr>
          <p:cNvPr id="56" name="Straight Arrow Connector 55">
            <a:extLst>
              <a:ext uri="{FF2B5EF4-FFF2-40B4-BE49-F238E27FC236}">
                <a16:creationId xmlns:a16="http://schemas.microsoft.com/office/drawing/2014/main" id="{62DE3F22-6597-4064-9778-1A0D1E5D9F1E}"/>
              </a:ext>
            </a:extLst>
          </p:cNvPr>
          <p:cNvCxnSpPr>
            <a:cxnSpLocks/>
            <a:stCxn id="30" idx="0"/>
          </p:cNvCxnSpPr>
          <p:nvPr/>
        </p:nvCxnSpPr>
        <p:spPr>
          <a:xfrm flipV="1">
            <a:off x="2374246" y="1052326"/>
            <a:ext cx="679292" cy="119453"/>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67" name="TextBox 66">
            <a:extLst>
              <a:ext uri="{FF2B5EF4-FFF2-40B4-BE49-F238E27FC236}">
                <a16:creationId xmlns:a16="http://schemas.microsoft.com/office/drawing/2014/main" id="{61FA6B49-EBD2-4816-8607-F6B18091886B}"/>
              </a:ext>
            </a:extLst>
          </p:cNvPr>
          <p:cNvSpPr txBox="1"/>
          <p:nvPr/>
        </p:nvSpPr>
        <p:spPr>
          <a:xfrm>
            <a:off x="8323394" y="4806014"/>
            <a:ext cx="1008000" cy="1008000"/>
          </a:xfrm>
          <a:prstGeom prst="rect">
            <a:avLst/>
          </a:prstGeom>
          <a:solidFill>
            <a:srgbClr val="FF0000">
              <a:alpha val="60000"/>
            </a:srgbClr>
          </a:solidFill>
          <a:ln w="9525">
            <a:solidFill>
              <a:srgbClr val="8F0303"/>
            </a:solidFill>
          </a:ln>
          <a:scene3d>
            <a:camera prst="orthographicFront">
              <a:rot lat="0" lon="0" rev="10800000"/>
            </a:camera>
            <a:lightRig rig="threePt" dir="t"/>
          </a:scene3d>
          <a:sp3d/>
        </p:spPr>
        <p:style>
          <a:lnRef idx="2">
            <a:schemeClr val="dk1"/>
          </a:lnRef>
          <a:fillRef idx="1">
            <a:schemeClr val="lt1"/>
          </a:fillRef>
          <a:effectRef idx="0">
            <a:schemeClr val="dk1"/>
          </a:effectRef>
          <a:fontRef idx="minor">
            <a:schemeClr val="dk1"/>
          </a:fontRef>
        </p:style>
        <p:txBody>
          <a:bodyPr wrap="square" rtlCol="0" anchor="t">
            <a:noAutofit/>
            <a:flatTx/>
          </a:bodyPr>
          <a:lstStyle>
            <a:defPPr>
              <a:defRPr lang="en-US"/>
            </a:defPPr>
            <a:lvl1pPr algn="ctr">
              <a:tabLst>
                <a:tab pos="4106364" algn="l"/>
              </a:tabLst>
              <a:defRPr sz="700">
                <a:solidFill>
                  <a:schemeClr val="bg1"/>
                </a:solidFill>
                <a:latin typeface="+mj-lt"/>
                <a:ea typeface="Times New Roman" panose="02020603050405020304" pitchFamily="18" charset="0"/>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r>
              <a:rPr lang="en-US" altLang="en-US" sz="600" b="1" dirty="0">
                <a:solidFill>
                  <a:schemeClr val="bg1"/>
                </a:solidFill>
                <a:latin typeface="Arial" panose="020B0604020202020204" pitchFamily="34" charset="0"/>
                <a:cs typeface="Arial" panose="020B0604020202020204" pitchFamily="34" charset="0"/>
              </a:rPr>
              <a:t>Barrier </a:t>
            </a:r>
          </a:p>
          <a:p>
            <a:r>
              <a:rPr lang="en-US" altLang="en-US" sz="600" dirty="0">
                <a:latin typeface="Arial" panose="020B0604020202020204" pitchFamily="34" charset="0"/>
                <a:cs typeface="Arial" panose="020B0604020202020204" pitchFamily="34" charset="0"/>
              </a:rPr>
              <a:t>Limited technical knowledge and skills available for effectively planning for and implementing climate resilient agriculture and aquaculture models and adopting CC adaptation strategies. </a:t>
            </a:r>
          </a:p>
          <a:p>
            <a:endParaRPr lang="en-US" sz="600" dirty="0">
              <a:latin typeface="Arial" panose="020B0604020202020204" pitchFamily="34" charset="0"/>
              <a:cs typeface="Arial" panose="020B0604020202020204" pitchFamily="34" charset="0"/>
            </a:endParaRPr>
          </a:p>
        </p:txBody>
      </p:sp>
      <p:sp>
        <p:nvSpPr>
          <p:cNvPr id="70" name="TextBox 69">
            <a:extLst>
              <a:ext uri="{FF2B5EF4-FFF2-40B4-BE49-F238E27FC236}">
                <a16:creationId xmlns:a16="http://schemas.microsoft.com/office/drawing/2014/main" id="{C02C46AC-F91B-4E9B-A7E5-2C93B1D2D087}"/>
              </a:ext>
            </a:extLst>
          </p:cNvPr>
          <p:cNvSpPr txBox="1"/>
          <p:nvPr/>
        </p:nvSpPr>
        <p:spPr>
          <a:xfrm>
            <a:off x="11079616" y="4806014"/>
            <a:ext cx="1008000" cy="1008000"/>
          </a:xfrm>
          <a:prstGeom prst="rect">
            <a:avLst/>
          </a:prstGeom>
          <a:solidFill>
            <a:srgbClr val="FF0000">
              <a:alpha val="60000"/>
            </a:srgbClr>
          </a:solidFill>
          <a:ln w="9525">
            <a:solidFill>
              <a:srgbClr val="8F0303"/>
            </a:solidFill>
          </a:ln>
          <a:scene3d>
            <a:camera prst="orthographicFront">
              <a:rot lat="0" lon="0" rev="10800000"/>
            </a:camera>
            <a:lightRig rig="threePt" dir="t"/>
          </a:scene3d>
          <a:sp3d/>
        </p:spPr>
        <p:style>
          <a:lnRef idx="2">
            <a:schemeClr val="dk1"/>
          </a:lnRef>
          <a:fillRef idx="1">
            <a:schemeClr val="lt1"/>
          </a:fillRef>
          <a:effectRef idx="0">
            <a:schemeClr val="dk1"/>
          </a:effectRef>
          <a:fontRef idx="minor">
            <a:schemeClr val="dk1"/>
          </a:fontRef>
        </p:style>
        <p:txBody>
          <a:bodyPr wrap="square" rtlCol="0" anchor="t">
            <a:noAutofit/>
            <a:flatTx/>
          </a:bodyPr>
          <a:lstStyle>
            <a:defPPr>
              <a:defRPr lang="en-US"/>
            </a:defPPr>
            <a:lvl1pPr algn="ctr">
              <a:tabLst>
                <a:tab pos="4106364" algn="l"/>
              </a:tabLst>
              <a:defRPr sz="700">
                <a:solidFill>
                  <a:schemeClr val="bg1"/>
                </a:solidFill>
                <a:latin typeface="+mj-lt"/>
                <a:ea typeface="Times New Roman" panose="02020603050405020304" pitchFamily="18" charset="0"/>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r>
              <a:rPr lang="en-US" altLang="en-US" sz="600" b="1" dirty="0">
                <a:solidFill>
                  <a:schemeClr val="bg1"/>
                </a:solidFill>
                <a:latin typeface="Arial" panose="020B0604020202020204" pitchFamily="34" charset="0"/>
                <a:cs typeface="Arial" panose="020B0604020202020204" pitchFamily="34" charset="0"/>
              </a:rPr>
              <a:t>Barrier</a:t>
            </a:r>
            <a:endParaRPr lang="en-US" altLang="en-US" sz="600" dirty="0">
              <a:latin typeface="Arial" panose="020B0604020202020204" pitchFamily="34" charset="0"/>
              <a:cs typeface="Arial" panose="020B0604020202020204" pitchFamily="34" charset="0"/>
            </a:endParaRPr>
          </a:p>
          <a:p>
            <a:r>
              <a:rPr lang="en-US" altLang="en-US" sz="600" dirty="0">
                <a:latin typeface="Arial" panose="020B0604020202020204" pitchFamily="34" charset="0"/>
                <a:cs typeface="Arial" panose="020B0604020202020204" pitchFamily="34" charset="0"/>
              </a:rPr>
              <a:t>Limited access to finance for farmers to adopt climate resilient production and business models </a:t>
            </a:r>
          </a:p>
          <a:p>
            <a:endParaRPr lang="en-US" sz="600" dirty="0">
              <a:latin typeface="Arial" panose="020B0604020202020204" pitchFamily="34" charset="0"/>
              <a:cs typeface="Arial" panose="020B0604020202020204" pitchFamily="34" charset="0"/>
            </a:endParaRPr>
          </a:p>
        </p:txBody>
      </p:sp>
      <p:sp>
        <p:nvSpPr>
          <p:cNvPr id="74" name="TextBox 73">
            <a:extLst>
              <a:ext uri="{FF2B5EF4-FFF2-40B4-BE49-F238E27FC236}">
                <a16:creationId xmlns:a16="http://schemas.microsoft.com/office/drawing/2014/main" id="{EC64DFAA-5A05-4E7E-8B2F-A2462C530973}"/>
              </a:ext>
            </a:extLst>
          </p:cNvPr>
          <p:cNvSpPr txBox="1"/>
          <p:nvPr/>
        </p:nvSpPr>
        <p:spPr>
          <a:xfrm>
            <a:off x="5795774" y="4806014"/>
            <a:ext cx="1008000" cy="1008000"/>
          </a:xfrm>
          <a:prstGeom prst="rect">
            <a:avLst/>
          </a:prstGeom>
          <a:solidFill>
            <a:srgbClr val="FF0000">
              <a:alpha val="60000"/>
            </a:srgbClr>
          </a:solidFill>
          <a:ln w="9525">
            <a:solidFill>
              <a:srgbClr val="8F0303"/>
            </a:solidFill>
          </a:ln>
          <a:scene3d>
            <a:camera prst="orthographicFront">
              <a:rot lat="0" lon="0" rev="10800000"/>
            </a:camera>
            <a:lightRig rig="threePt" dir="t"/>
          </a:scene3d>
          <a:sp3d/>
        </p:spPr>
        <p:style>
          <a:lnRef idx="2">
            <a:schemeClr val="dk1"/>
          </a:lnRef>
          <a:fillRef idx="1">
            <a:schemeClr val="lt1"/>
          </a:fillRef>
          <a:effectRef idx="0">
            <a:schemeClr val="dk1"/>
          </a:effectRef>
          <a:fontRef idx="minor">
            <a:schemeClr val="dk1"/>
          </a:fontRef>
        </p:style>
        <p:txBody>
          <a:bodyPr wrap="square" rtlCol="0" anchor="t">
            <a:noAutofit/>
            <a:flatTx/>
          </a:bodyPr>
          <a:lstStyle>
            <a:defPPr>
              <a:defRPr lang="en-US"/>
            </a:defPPr>
            <a:lvl1pPr algn="ctr">
              <a:tabLst>
                <a:tab pos="4106364" algn="l"/>
              </a:tabLst>
              <a:defRPr sz="1600">
                <a:solidFill>
                  <a:schemeClr val="tx1">
                    <a:lumMod val="85000"/>
                    <a:lumOff val="15000"/>
                  </a:schemeClr>
                </a:solidFill>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a:defRPr/>
            </a:pPr>
            <a:r>
              <a:rPr lang="en-US" altLang="en-US" sz="600" b="1" dirty="0">
                <a:solidFill>
                  <a:schemeClr val="bg1"/>
                </a:solidFill>
                <a:latin typeface="Arial" panose="020B0604020202020204" pitchFamily="34" charset="0"/>
                <a:cs typeface="Arial" panose="020B0604020202020204" pitchFamily="34" charset="0"/>
              </a:rPr>
              <a:t>Barrier</a:t>
            </a:r>
            <a:endParaRPr lang="en-US" altLang="en-US" sz="600" dirty="0">
              <a:solidFill>
                <a:schemeClr val="bg1"/>
              </a:solidFill>
              <a:latin typeface="Arial" panose="020B0604020202020204" pitchFamily="34" charset="0"/>
              <a:ea typeface="Times New Roman" panose="02020603050405020304" pitchFamily="18" charset="0"/>
              <a:cs typeface="Arial" panose="020B0604020202020204" pitchFamily="34" charset="0"/>
            </a:endParaRPr>
          </a:p>
          <a:p>
            <a:pPr>
              <a:defRPr/>
            </a:pPr>
            <a:r>
              <a:rPr lang="en-US" altLang="en-US" sz="600" dirty="0">
                <a:solidFill>
                  <a:schemeClr val="bg1"/>
                </a:solidFill>
                <a:latin typeface="Arial" panose="020B0604020202020204" pitchFamily="34" charset="0"/>
                <a:ea typeface="Times New Roman" panose="02020603050405020304" pitchFamily="18" charset="0"/>
                <a:cs typeface="Arial" panose="020B0604020202020204" pitchFamily="34" charset="0"/>
              </a:rPr>
              <a:t>Limited technical and financial capacity for planning and implementing </a:t>
            </a:r>
            <a:r>
              <a:rPr lang="en-US" altLang="en-US" sz="600" dirty="0" err="1">
                <a:solidFill>
                  <a:schemeClr val="bg1"/>
                </a:solidFill>
                <a:latin typeface="Arial" panose="020B0604020202020204" pitchFamily="34" charset="0"/>
                <a:ea typeface="Times New Roman" panose="02020603050405020304" pitchFamily="18" charset="0"/>
                <a:cs typeface="Arial" panose="020B0604020202020204" pitchFamily="34" charset="0"/>
              </a:rPr>
              <a:t>EbA</a:t>
            </a:r>
            <a:endParaRPr lang="en-US" altLang="en-US" sz="600" dirty="0">
              <a:solidFill>
                <a:schemeClr val="bg1"/>
              </a:solidFill>
              <a:latin typeface="Arial" panose="020B0604020202020204" pitchFamily="34" charset="0"/>
              <a:ea typeface="Times New Roman" panose="02020603050405020304" pitchFamily="18" charset="0"/>
              <a:cs typeface="Arial" panose="020B0604020202020204" pitchFamily="34" charset="0"/>
            </a:endParaRPr>
          </a:p>
          <a:p>
            <a:pPr lvl="0">
              <a:defRPr/>
            </a:pPr>
            <a:endParaRPr lang="en-US" sz="600" b="1" dirty="0">
              <a:solidFill>
                <a:schemeClr val="bg1"/>
              </a:solidFill>
              <a:latin typeface="Arial" panose="020B0604020202020204" pitchFamily="34" charset="0"/>
              <a:cs typeface="Arial" panose="020B0604020202020204" pitchFamily="34" charset="0"/>
            </a:endParaRPr>
          </a:p>
        </p:txBody>
      </p:sp>
      <p:sp>
        <p:nvSpPr>
          <p:cNvPr id="153" name="TextBox 152">
            <a:extLst>
              <a:ext uri="{FF2B5EF4-FFF2-40B4-BE49-F238E27FC236}">
                <a16:creationId xmlns:a16="http://schemas.microsoft.com/office/drawing/2014/main" id="{2B292B0E-8AA7-4D6A-97DE-FEB96D91C938}"/>
              </a:ext>
            </a:extLst>
          </p:cNvPr>
          <p:cNvSpPr txBox="1">
            <a:spLocks/>
          </p:cNvSpPr>
          <p:nvPr/>
        </p:nvSpPr>
        <p:spPr>
          <a:xfrm>
            <a:off x="1436851" y="3503764"/>
            <a:ext cx="2601973" cy="1007999"/>
          </a:xfrm>
          <a:prstGeom prst="rect">
            <a:avLst/>
          </a:prstGeom>
          <a:solidFill>
            <a:srgbClr val="BED5DB"/>
          </a:solidFill>
          <a:ln w="9525">
            <a:solidFill>
              <a:schemeClr val="accent1">
                <a:lumMod val="50000"/>
              </a:schemeClr>
            </a:solidFill>
          </a:ln>
        </p:spPr>
        <p:style>
          <a:lnRef idx="2">
            <a:schemeClr val="dk1"/>
          </a:lnRef>
          <a:fillRef idx="1">
            <a:schemeClr val="lt1"/>
          </a:fillRef>
          <a:effectRef idx="0">
            <a:schemeClr val="dk1"/>
          </a:effectRef>
          <a:fontRef idx="minor">
            <a:schemeClr val="dk1"/>
          </a:fontRef>
        </p:style>
        <p:txBody>
          <a:bodyPr wrap="square" rtlCol="0" anchor="ctr">
            <a:noAutofit/>
          </a:bodyPr>
          <a:lstStyle>
            <a:defPPr>
              <a:defRPr lang="en-US"/>
            </a:defPPr>
            <a:lvl1pPr algn="ctr">
              <a:defRPr sz="1600"/>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lvl="0" algn="just">
              <a:defRPr/>
            </a:pPr>
            <a:r>
              <a:rPr lang="en-US" sz="700" dirty="0">
                <a:latin typeface="Arial" panose="020B0604020202020204" pitchFamily="34" charset="0"/>
                <a:cs typeface="Arial" panose="020B0604020202020204" pitchFamily="34" charset="0"/>
              </a:rPr>
              <a:t>1.1. Enhance and consolidate the functions of early warning systems at provincial, district, and commune levels </a:t>
            </a:r>
          </a:p>
        </p:txBody>
      </p:sp>
      <p:cxnSp>
        <p:nvCxnSpPr>
          <p:cNvPr id="103" name="Straight Arrow Connector 102">
            <a:extLst>
              <a:ext uri="{FF2B5EF4-FFF2-40B4-BE49-F238E27FC236}">
                <a16:creationId xmlns:a16="http://schemas.microsoft.com/office/drawing/2014/main" id="{9464AED5-F8E2-41E3-8AB1-556E116755DD}"/>
              </a:ext>
            </a:extLst>
          </p:cNvPr>
          <p:cNvCxnSpPr>
            <a:cxnSpLocks/>
            <a:stCxn id="108" idx="0"/>
            <a:endCxn id="7" idx="2"/>
          </p:cNvCxnSpPr>
          <p:nvPr/>
        </p:nvCxnSpPr>
        <p:spPr>
          <a:xfrm flipH="1" flipV="1">
            <a:off x="6766236" y="952608"/>
            <a:ext cx="1344819" cy="219171"/>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108" name="TextBox 107">
            <a:extLst>
              <a:ext uri="{FF2B5EF4-FFF2-40B4-BE49-F238E27FC236}">
                <a16:creationId xmlns:a16="http://schemas.microsoft.com/office/drawing/2014/main" id="{1BF660EC-F09A-49AF-8FA0-53A4FE084C31}"/>
              </a:ext>
            </a:extLst>
          </p:cNvPr>
          <p:cNvSpPr txBox="1"/>
          <p:nvPr/>
        </p:nvSpPr>
        <p:spPr>
          <a:xfrm>
            <a:off x="7304422" y="1171779"/>
            <a:ext cx="1613265" cy="1008000"/>
          </a:xfrm>
          <a:prstGeom prst="rect">
            <a:avLst/>
          </a:prstGeom>
          <a:solidFill>
            <a:srgbClr val="47963C">
              <a:alpha val="60000"/>
            </a:srgbClr>
          </a:solidFill>
          <a:ln w="9525">
            <a:solidFill>
              <a:schemeClr val="accent6">
                <a:lumMod val="50000"/>
              </a:schemeClr>
            </a:solidFill>
          </a:ln>
        </p:spPr>
        <p:txBody>
          <a:bodyPr wrap="square" rtlCol="0" anchor="ctr">
            <a:noAutofit/>
          </a:bodyPr>
          <a:lstStyle>
            <a:defPPr>
              <a:defRPr lang="en-US"/>
            </a:defPPr>
            <a:lvl1pPr algn="ctr">
              <a:defRPr sz="2133">
                <a:solidFill>
                  <a:schemeClr val="bg1"/>
                </a:solidFill>
              </a:defRPr>
            </a:lvl1pPr>
          </a:lstStyle>
          <a:p>
            <a:pPr algn="ctr"/>
            <a:r>
              <a:rPr lang="en-US" sz="700" dirty="0">
                <a:latin typeface="Arial" panose="020B0604020202020204" pitchFamily="34" charset="0"/>
                <a:cs typeface="Arial" panose="020B0604020202020204" pitchFamily="34" charset="0"/>
              </a:rPr>
              <a:t>Outcome 3. Vulnerabilities of villagers are reduced through the implementation of </a:t>
            </a:r>
            <a:r>
              <a:rPr lang="en-US" sz="700" dirty="0" err="1">
                <a:latin typeface="Arial" panose="020B0604020202020204" pitchFamily="34" charset="0"/>
                <a:cs typeface="Arial" panose="020B0604020202020204" pitchFamily="34" charset="0"/>
              </a:rPr>
              <a:t>EbA</a:t>
            </a:r>
            <a:r>
              <a:rPr lang="en-US" sz="700" dirty="0">
                <a:latin typeface="Arial" panose="020B0604020202020204" pitchFamily="34" charset="0"/>
                <a:cs typeface="Arial" panose="020B0604020202020204" pitchFamily="34" charset="0"/>
              </a:rPr>
              <a:t> (AR1/AR4)</a:t>
            </a:r>
          </a:p>
        </p:txBody>
      </p:sp>
      <p:sp>
        <p:nvSpPr>
          <p:cNvPr id="203" name="TextBox 202">
            <a:extLst>
              <a:ext uri="{FF2B5EF4-FFF2-40B4-BE49-F238E27FC236}">
                <a16:creationId xmlns:a16="http://schemas.microsoft.com/office/drawing/2014/main" id="{79E52608-0F35-4E2B-BFF7-26786034978C}"/>
              </a:ext>
            </a:extLst>
          </p:cNvPr>
          <p:cNvSpPr txBox="1"/>
          <p:nvPr/>
        </p:nvSpPr>
        <p:spPr>
          <a:xfrm>
            <a:off x="1434341" y="6014713"/>
            <a:ext cx="5109412" cy="777409"/>
          </a:xfrm>
          <a:prstGeom prst="rect">
            <a:avLst/>
          </a:prstGeom>
          <a:solidFill>
            <a:schemeClr val="accent2"/>
          </a:solidFill>
          <a:ln w="9525">
            <a:solidFill>
              <a:schemeClr val="accent2">
                <a:lumMod val="50000"/>
              </a:schemeClr>
            </a:solidFill>
          </a:ln>
          <a:scene3d>
            <a:camera prst="orthographicFront">
              <a:rot lat="0" lon="0" rev="10800000"/>
            </a:camera>
            <a:lightRig rig="threePt" dir="t"/>
          </a:scene3d>
          <a:sp3d/>
        </p:spPr>
        <p:style>
          <a:lnRef idx="2">
            <a:schemeClr val="dk1"/>
          </a:lnRef>
          <a:fillRef idx="1">
            <a:schemeClr val="lt1"/>
          </a:fillRef>
          <a:effectRef idx="0">
            <a:schemeClr val="dk1"/>
          </a:effectRef>
          <a:fontRef idx="minor">
            <a:schemeClr val="dk1"/>
          </a:fontRef>
        </p:style>
        <p:txBody>
          <a:bodyPr wrap="square" rtlCol="0" anchor="t">
            <a:noAutofit/>
            <a:flatTx/>
          </a:bodyPr>
          <a:lstStyle>
            <a:defPPr>
              <a:defRPr lang="en-US"/>
            </a:defPPr>
            <a:lvl1pPr algn="ctr">
              <a:lnSpc>
                <a:spcPct val="90000"/>
              </a:lnSpc>
              <a:spcAft>
                <a:spcPts val="545"/>
              </a:spcAft>
              <a:defRPr sz="1200" b="1">
                <a:solidFill>
                  <a:srgbClr val="FFFFFF"/>
                </a:solidFill>
                <a:latin typeface="GIZ Gravur TT Cond" panose="02010506010101020102" pitchFamily="2" charset="0"/>
                <a:cs typeface="Times New Roman" panose="02020603050405020304" pitchFamily="18" charset="0"/>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marL="171450" indent="-171450" algn="just">
              <a:spcAft>
                <a:spcPts val="0"/>
              </a:spcAft>
              <a:buFont typeface="Arial" panose="020B0604020202020204" pitchFamily="34" charset="0"/>
              <a:buChar char="•"/>
            </a:pPr>
            <a:r>
              <a:rPr lang="en-US" sz="700" b="0" dirty="0">
                <a:latin typeface="Arial" panose="020B0604020202020204" pitchFamily="34" charset="0"/>
                <a:cs typeface="Arial" panose="020B0604020202020204" pitchFamily="34" charset="0"/>
              </a:rPr>
              <a:t>TT Hue government is committed to the implementation of the project and to mainstreaming climate information in planning instruments</a:t>
            </a:r>
          </a:p>
          <a:p>
            <a:pPr marL="171450" indent="-171450" algn="just">
              <a:spcAft>
                <a:spcPts val="0"/>
              </a:spcAft>
              <a:buFont typeface="Arial" panose="020B0604020202020204" pitchFamily="34" charset="0"/>
              <a:buChar char="•"/>
            </a:pPr>
            <a:r>
              <a:rPr lang="en-US" sz="700" b="0" dirty="0">
                <a:latin typeface="Arial" panose="020B0604020202020204" pitchFamily="34" charset="0"/>
                <a:cs typeface="Arial" panose="020B0604020202020204" pitchFamily="34" charset="0"/>
              </a:rPr>
              <a:t>Local government agencies, communities, and other stakeholders will be interested in engaging in the project activities</a:t>
            </a:r>
          </a:p>
          <a:p>
            <a:pPr marL="171450" indent="-171450" algn="just">
              <a:spcAft>
                <a:spcPts val="0"/>
              </a:spcAft>
              <a:buFont typeface="Arial" panose="020B0604020202020204" pitchFamily="34" charset="0"/>
              <a:buChar char="•"/>
            </a:pPr>
            <a:r>
              <a:rPr lang="en-US" sz="700" b="0" dirty="0">
                <a:latin typeface="Arial" panose="020B0604020202020204" pitchFamily="34" charset="0"/>
                <a:cs typeface="Arial" panose="020B0604020202020204" pitchFamily="34" charset="0"/>
              </a:rPr>
              <a:t>Provincial and local government stakeholders are aware of the benefits and the need to restore coastal forests</a:t>
            </a:r>
          </a:p>
          <a:p>
            <a:pPr>
              <a:spcAft>
                <a:spcPts val="0"/>
              </a:spcAft>
            </a:pPr>
            <a:endParaRPr lang="en-US" sz="700" dirty="0">
              <a:latin typeface="Arial" panose="020B0604020202020204" pitchFamily="34" charset="0"/>
              <a:cs typeface="Arial" panose="020B0604020202020204" pitchFamily="34" charset="0"/>
            </a:endParaRPr>
          </a:p>
        </p:txBody>
      </p:sp>
      <p:sp>
        <p:nvSpPr>
          <p:cNvPr id="204" name="TextBox 203">
            <a:extLst>
              <a:ext uri="{FF2B5EF4-FFF2-40B4-BE49-F238E27FC236}">
                <a16:creationId xmlns:a16="http://schemas.microsoft.com/office/drawing/2014/main" id="{FAA5695B-A8D9-45AC-B571-0E1D82D3283A}"/>
              </a:ext>
            </a:extLst>
          </p:cNvPr>
          <p:cNvSpPr txBox="1"/>
          <p:nvPr/>
        </p:nvSpPr>
        <p:spPr>
          <a:xfrm>
            <a:off x="6672568" y="6014713"/>
            <a:ext cx="5415048" cy="777407"/>
          </a:xfrm>
          <a:prstGeom prst="rect">
            <a:avLst/>
          </a:prstGeom>
          <a:solidFill>
            <a:schemeClr val="accent2"/>
          </a:solidFill>
          <a:ln w="9525">
            <a:solidFill>
              <a:schemeClr val="accent2">
                <a:lumMod val="50000"/>
              </a:schemeClr>
            </a:solidFill>
          </a:ln>
          <a:scene3d>
            <a:camera prst="orthographicFront">
              <a:rot lat="0" lon="0" rev="10800000"/>
            </a:camera>
            <a:lightRig rig="threePt" dir="t"/>
          </a:scene3d>
          <a:sp3d/>
        </p:spPr>
        <p:style>
          <a:lnRef idx="2">
            <a:schemeClr val="dk1"/>
          </a:lnRef>
          <a:fillRef idx="1">
            <a:schemeClr val="lt1"/>
          </a:fillRef>
          <a:effectRef idx="0">
            <a:schemeClr val="dk1"/>
          </a:effectRef>
          <a:fontRef idx="minor">
            <a:schemeClr val="dk1"/>
          </a:fontRef>
        </p:style>
        <p:txBody>
          <a:bodyPr wrap="square" rtlCol="0" anchor="t">
            <a:noAutofit/>
            <a:flatTx/>
          </a:bodyPr>
          <a:lstStyle>
            <a:defPPr>
              <a:defRPr lang="en-US"/>
            </a:defPPr>
            <a:lvl1pPr algn="ctr">
              <a:lnSpc>
                <a:spcPct val="90000"/>
              </a:lnSpc>
              <a:spcAft>
                <a:spcPts val="545"/>
              </a:spcAft>
              <a:defRPr sz="1200" b="1">
                <a:solidFill>
                  <a:srgbClr val="FFFFFF"/>
                </a:solidFill>
                <a:latin typeface="GIZ Gravur TT Cond" panose="02010506010101020102" pitchFamily="2" charset="0"/>
                <a:cs typeface="Times New Roman" panose="02020603050405020304" pitchFamily="18" charset="0"/>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marL="171450" indent="-171450" algn="just" defTabSz="914377" eaLnBrk="0" fontAlgn="base" hangingPunct="0">
              <a:spcBef>
                <a:spcPct val="0"/>
              </a:spcBef>
              <a:spcAft>
                <a:spcPct val="0"/>
              </a:spcAft>
              <a:buFont typeface="Arial" panose="020B0604020202020204" pitchFamily="34" charset="0"/>
              <a:buChar char="•"/>
            </a:pPr>
            <a:r>
              <a:rPr lang="en-US" altLang="en-US" sz="700" b="0" dirty="0">
                <a:solidFill>
                  <a:schemeClr val="bg1"/>
                </a:solidFill>
                <a:latin typeface="Arial" panose="020B0604020202020204" pitchFamily="34" charset="0"/>
                <a:cs typeface="Arial" panose="020B0604020202020204" pitchFamily="34" charset="0"/>
              </a:rPr>
              <a:t>Producers will be engaged in capacity building activities and are committed to applying the practices</a:t>
            </a:r>
          </a:p>
          <a:p>
            <a:pPr marL="171450" indent="-171450" algn="just" defTabSz="914377" eaLnBrk="0" fontAlgn="base" hangingPunct="0">
              <a:spcBef>
                <a:spcPct val="0"/>
              </a:spcBef>
              <a:spcAft>
                <a:spcPct val="0"/>
              </a:spcAft>
              <a:buFont typeface="Arial" panose="020B0604020202020204" pitchFamily="34" charset="0"/>
              <a:buChar char="•"/>
            </a:pPr>
            <a:r>
              <a:rPr lang="en-US" altLang="en-US" sz="700" b="0" dirty="0">
                <a:solidFill>
                  <a:schemeClr val="bg1"/>
                </a:solidFill>
                <a:latin typeface="Arial" panose="020B0604020202020204" pitchFamily="34" charset="0"/>
                <a:cs typeface="Arial" panose="020B0604020202020204" pitchFamily="34" charset="0"/>
              </a:rPr>
              <a:t>Local financial intermediaries are willing to enhance their climate screening practices and committed to green credit </a:t>
            </a:r>
            <a:r>
              <a:rPr lang="en-US" altLang="en-US" sz="700" b="0" dirty="0" err="1">
                <a:solidFill>
                  <a:schemeClr val="bg1"/>
                </a:solidFill>
                <a:latin typeface="Arial" panose="020B0604020202020204" pitchFamily="34" charset="0"/>
                <a:cs typeface="Arial" panose="020B0604020202020204" pitchFamily="34" charset="0"/>
              </a:rPr>
              <a:t>programmes</a:t>
            </a:r>
            <a:endParaRPr lang="en-US" altLang="en-US" sz="700" b="0" dirty="0">
              <a:solidFill>
                <a:schemeClr val="bg1"/>
              </a:solidFill>
              <a:latin typeface="Arial" panose="020B0604020202020204" pitchFamily="34" charset="0"/>
              <a:cs typeface="Arial" panose="020B0604020202020204" pitchFamily="34" charset="0"/>
            </a:endParaRPr>
          </a:p>
          <a:p>
            <a:pPr marL="171450" indent="-171450" algn="just" defTabSz="914377" eaLnBrk="0" fontAlgn="base" hangingPunct="0">
              <a:spcBef>
                <a:spcPct val="0"/>
              </a:spcBef>
              <a:spcAft>
                <a:spcPct val="0"/>
              </a:spcAft>
              <a:buFont typeface="Arial" panose="020B0604020202020204" pitchFamily="34" charset="0"/>
              <a:buChar char="•"/>
            </a:pPr>
            <a:r>
              <a:rPr lang="en-US" altLang="en-US" sz="700" b="0" dirty="0">
                <a:solidFill>
                  <a:schemeClr val="bg1"/>
                </a:solidFill>
                <a:latin typeface="Arial" panose="020B0604020202020204" pitchFamily="34" charset="0"/>
                <a:cs typeface="Arial" panose="020B0604020202020204" pitchFamily="34" charset="0"/>
              </a:rPr>
              <a:t>Local communities are motivated to participate in and eventually maintain forest restoration and protection due to its direct (NTFPs) and indirect (Ecosystem Services) benefits</a:t>
            </a:r>
          </a:p>
        </p:txBody>
      </p:sp>
      <p:cxnSp>
        <p:nvCxnSpPr>
          <p:cNvPr id="210" name="Straight Arrow Connector 209">
            <a:extLst>
              <a:ext uri="{FF2B5EF4-FFF2-40B4-BE49-F238E27FC236}">
                <a16:creationId xmlns:a16="http://schemas.microsoft.com/office/drawing/2014/main" id="{8B3A13A7-AA02-464D-9E14-B15825593200}"/>
              </a:ext>
            </a:extLst>
          </p:cNvPr>
          <p:cNvCxnSpPr>
            <a:cxnSpLocks/>
            <a:stCxn id="153" idx="2"/>
            <a:endCxn id="85" idx="0"/>
          </p:cNvCxnSpPr>
          <p:nvPr/>
        </p:nvCxnSpPr>
        <p:spPr>
          <a:xfrm flipH="1">
            <a:off x="1936844" y="4511763"/>
            <a:ext cx="800994" cy="294251"/>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85" name="TextBox 84">
            <a:extLst>
              <a:ext uri="{FF2B5EF4-FFF2-40B4-BE49-F238E27FC236}">
                <a16:creationId xmlns:a16="http://schemas.microsoft.com/office/drawing/2014/main" id="{28C28872-08B3-4117-BD82-4A0149140C23}"/>
              </a:ext>
            </a:extLst>
          </p:cNvPr>
          <p:cNvSpPr txBox="1"/>
          <p:nvPr/>
        </p:nvSpPr>
        <p:spPr>
          <a:xfrm>
            <a:off x="1432844" y="4806014"/>
            <a:ext cx="1008000" cy="1008000"/>
          </a:xfrm>
          <a:prstGeom prst="rect">
            <a:avLst/>
          </a:prstGeom>
          <a:solidFill>
            <a:srgbClr val="FF0000">
              <a:alpha val="60000"/>
            </a:srgbClr>
          </a:solidFill>
          <a:ln w="9525">
            <a:solidFill>
              <a:srgbClr val="8F0303"/>
            </a:solidFill>
          </a:ln>
          <a:scene3d>
            <a:camera prst="orthographicFront">
              <a:rot lat="0" lon="0" rev="10800000"/>
            </a:camera>
            <a:lightRig rig="threePt" dir="t"/>
          </a:scene3d>
          <a:sp3d/>
        </p:spPr>
        <p:style>
          <a:lnRef idx="2">
            <a:schemeClr val="dk1"/>
          </a:lnRef>
          <a:fillRef idx="1">
            <a:schemeClr val="lt1"/>
          </a:fillRef>
          <a:effectRef idx="0">
            <a:schemeClr val="dk1"/>
          </a:effectRef>
          <a:fontRef idx="minor">
            <a:schemeClr val="dk1"/>
          </a:fontRef>
        </p:style>
        <p:txBody>
          <a:bodyPr wrap="square" lIns="91440" tIns="45722" rIns="91440" bIns="45722" rtlCol="0" anchor="t">
            <a:noAutofit/>
            <a:flatTx/>
          </a:bodyPr>
          <a:lstStyle>
            <a:defPPr>
              <a:defRPr lang="en-US"/>
            </a:defPPr>
            <a:lvl1pPr algn="ctr">
              <a:tabLst>
                <a:tab pos="4106364" algn="l"/>
              </a:tabLst>
              <a:defRPr sz="1600">
                <a:solidFill>
                  <a:schemeClr val="tx1">
                    <a:lumMod val="85000"/>
                    <a:lumOff val="15000"/>
                  </a:schemeClr>
                </a:solidFill>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defTabSz="914377" eaLnBrk="0" fontAlgn="base" hangingPunct="0">
              <a:spcBef>
                <a:spcPct val="0"/>
              </a:spcBef>
              <a:spcAft>
                <a:spcPct val="0"/>
              </a:spcAft>
            </a:pPr>
            <a:r>
              <a:rPr lang="en-US" altLang="en-US" sz="600" b="1" dirty="0">
                <a:solidFill>
                  <a:schemeClr val="bg1"/>
                </a:solidFill>
                <a:latin typeface="Arial" panose="020B0604020202020204" pitchFamily="34" charset="0"/>
                <a:cs typeface="Arial" panose="020B0604020202020204" pitchFamily="34" charset="0"/>
              </a:rPr>
              <a:t>Barrier</a:t>
            </a:r>
          </a:p>
          <a:p>
            <a:pPr defTabSz="914377" eaLnBrk="0" fontAlgn="base" hangingPunct="0">
              <a:spcBef>
                <a:spcPct val="0"/>
              </a:spcBef>
              <a:spcAft>
                <a:spcPct val="0"/>
              </a:spcAft>
            </a:pPr>
            <a:r>
              <a:rPr lang="en-US" altLang="en-US" sz="600" dirty="0">
                <a:solidFill>
                  <a:schemeClr val="bg1"/>
                </a:solidFill>
                <a:latin typeface="Arial" panose="020B0604020202020204" pitchFamily="34" charset="0"/>
                <a:cs typeface="Arial" panose="020B0604020202020204" pitchFamily="34" charset="0"/>
              </a:rPr>
              <a:t>Insufficient public finance to support the implementation of climate change adaptation plans and measures </a:t>
            </a:r>
          </a:p>
        </p:txBody>
      </p:sp>
      <p:cxnSp>
        <p:nvCxnSpPr>
          <p:cNvPr id="219" name="Straight Arrow Connector 218">
            <a:extLst>
              <a:ext uri="{FF2B5EF4-FFF2-40B4-BE49-F238E27FC236}">
                <a16:creationId xmlns:a16="http://schemas.microsoft.com/office/drawing/2014/main" id="{A3995F4B-F728-4024-B3C3-935468C0A40A}"/>
              </a:ext>
            </a:extLst>
          </p:cNvPr>
          <p:cNvCxnSpPr>
            <a:cxnSpLocks/>
            <a:stCxn id="153" idx="2"/>
            <a:endCxn id="43" idx="0"/>
          </p:cNvCxnSpPr>
          <p:nvPr/>
        </p:nvCxnSpPr>
        <p:spPr>
          <a:xfrm>
            <a:off x="2737838" y="4511763"/>
            <a:ext cx="252405" cy="288681"/>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231" name="Straight Arrow Connector 230">
            <a:extLst>
              <a:ext uri="{FF2B5EF4-FFF2-40B4-BE49-F238E27FC236}">
                <a16:creationId xmlns:a16="http://schemas.microsoft.com/office/drawing/2014/main" id="{6C812B66-5081-4332-84D2-5D1A6B05B8D9}"/>
              </a:ext>
            </a:extLst>
          </p:cNvPr>
          <p:cNvCxnSpPr>
            <a:cxnSpLocks/>
            <a:stCxn id="153" idx="2"/>
            <a:endCxn id="42" idx="0"/>
          </p:cNvCxnSpPr>
          <p:nvPr/>
        </p:nvCxnSpPr>
        <p:spPr>
          <a:xfrm>
            <a:off x="2737838" y="4511763"/>
            <a:ext cx="1323906" cy="285207"/>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234" name="Straight Arrow Connector 233">
            <a:extLst>
              <a:ext uri="{FF2B5EF4-FFF2-40B4-BE49-F238E27FC236}">
                <a16:creationId xmlns:a16="http://schemas.microsoft.com/office/drawing/2014/main" id="{F11CF832-6BA4-4CE0-B122-70A355A762FD}"/>
              </a:ext>
            </a:extLst>
          </p:cNvPr>
          <p:cNvCxnSpPr>
            <a:cxnSpLocks/>
            <a:stCxn id="145" idx="2"/>
            <a:endCxn id="74" idx="0"/>
          </p:cNvCxnSpPr>
          <p:nvPr/>
        </p:nvCxnSpPr>
        <p:spPr>
          <a:xfrm>
            <a:off x="5346187" y="4505348"/>
            <a:ext cx="953587" cy="300666"/>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240" name="Straight Arrow Connector 239">
            <a:extLst>
              <a:ext uri="{FF2B5EF4-FFF2-40B4-BE49-F238E27FC236}">
                <a16:creationId xmlns:a16="http://schemas.microsoft.com/office/drawing/2014/main" id="{965752A5-32FD-4870-87E8-088C45C495C2}"/>
              </a:ext>
            </a:extLst>
          </p:cNvPr>
          <p:cNvCxnSpPr>
            <a:cxnSpLocks/>
            <a:stCxn id="60" idx="2"/>
            <a:endCxn id="74" idx="0"/>
          </p:cNvCxnSpPr>
          <p:nvPr/>
        </p:nvCxnSpPr>
        <p:spPr>
          <a:xfrm flipH="1">
            <a:off x="6299774" y="4511763"/>
            <a:ext cx="1274966" cy="294251"/>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248" name="Straight Arrow Connector 247">
            <a:extLst>
              <a:ext uri="{FF2B5EF4-FFF2-40B4-BE49-F238E27FC236}">
                <a16:creationId xmlns:a16="http://schemas.microsoft.com/office/drawing/2014/main" id="{1A8A5E9E-8BD2-4A14-B0AE-FA05A7A5B9BF}"/>
              </a:ext>
            </a:extLst>
          </p:cNvPr>
          <p:cNvCxnSpPr>
            <a:cxnSpLocks/>
            <a:stCxn id="98" idx="2"/>
            <a:endCxn id="67" idx="0"/>
          </p:cNvCxnSpPr>
          <p:nvPr/>
        </p:nvCxnSpPr>
        <p:spPr>
          <a:xfrm flipH="1">
            <a:off x="8827394" y="4498539"/>
            <a:ext cx="1640222" cy="307475"/>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256" name="Straight Arrow Connector 255">
            <a:extLst>
              <a:ext uri="{FF2B5EF4-FFF2-40B4-BE49-F238E27FC236}">
                <a16:creationId xmlns:a16="http://schemas.microsoft.com/office/drawing/2014/main" id="{D0AD61ED-A737-434E-92F7-B28FB830E918}"/>
              </a:ext>
            </a:extLst>
          </p:cNvPr>
          <p:cNvCxnSpPr>
            <a:cxnSpLocks/>
            <a:stCxn id="98" idx="2"/>
            <a:endCxn id="70" idx="0"/>
          </p:cNvCxnSpPr>
          <p:nvPr/>
        </p:nvCxnSpPr>
        <p:spPr>
          <a:xfrm>
            <a:off x="10467616" y="4498539"/>
            <a:ext cx="1116000" cy="307475"/>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264" name="Straight Arrow Connector 263">
            <a:extLst>
              <a:ext uri="{FF2B5EF4-FFF2-40B4-BE49-F238E27FC236}">
                <a16:creationId xmlns:a16="http://schemas.microsoft.com/office/drawing/2014/main" id="{B3EB3512-EC20-4A7C-98B3-E1174E2AA742}"/>
              </a:ext>
            </a:extLst>
          </p:cNvPr>
          <p:cNvCxnSpPr>
            <a:cxnSpLocks/>
            <a:stCxn id="98" idx="0"/>
            <a:endCxn id="117" idx="2"/>
          </p:cNvCxnSpPr>
          <p:nvPr/>
        </p:nvCxnSpPr>
        <p:spPr>
          <a:xfrm flipV="1">
            <a:off x="10467616" y="3290440"/>
            <a:ext cx="809999" cy="200100"/>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276" name="Straight Arrow Connector 275">
            <a:extLst>
              <a:ext uri="{FF2B5EF4-FFF2-40B4-BE49-F238E27FC236}">
                <a16:creationId xmlns:a16="http://schemas.microsoft.com/office/drawing/2014/main" id="{EDA5711D-4FAC-4C4A-86AB-4ED88636378E}"/>
              </a:ext>
            </a:extLst>
          </p:cNvPr>
          <p:cNvCxnSpPr>
            <a:cxnSpLocks/>
            <a:stCxn id="60" idx="0"/>
            <a:endCxn id="112" idx="2"/>
          </p:cNvCxnSpPr>
          <p:nvPr/>
        </p:nvCxnSpPr>
        <p:spPr>
          <a:xfrm flipH="1" flipV="1">
            <a:off x="6845773" y="3290440"/>
            <a:ext cx="728967" cy="213324"/>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291" name="Straight Arrow Connector 290">
            <a:extLst>
              <a:ext uri="{FF2B5EF4-FFF2-40B4-BE49-F238E27FC236}">
                <a16:creationId xmlns:a16="http://schemas.microsoft.com/office/drawing/2014/main" id="{93BF2A8C-A64D-48CC-90FB-647B3F859FE9}"/>
              </a:ext>
            </a:extLst>
          </p:cNvPr>
          <p:cNvCxnSpPr>
            <a:cxnSpLocks/>
            <a:stCxn id="98" idx="0"/>
            <a:endCxn id="115" idx="2"/>
          </p:cNvCxnSpPr>
          <p:nvPr/>
        </p:nvCxnSpPr>
        <p:spPr>
          <a:xfrm flipH="1" flipV="1">
            <a:off x="9132471" y="3290440"/>
            <a:ext cx="1335145" cy="200100"/>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301" name="Straight Arrow Connector 300">
            <a:extLst>
              <a:ext uri="{FF2B5EF4-FFF2-40B4-BE49-F238E27FC236}">
                <a16:creationId xmlns:a16="http://schemas.microsoft.com/office/drawing/2014/main" id="{FF992170-9999-470C-99BC-E27A716315E4}"/>
              </a:ext>
            </a:extLst>
          </p:cNvPr>
          <p:cNvCxnSpPr>
            <a:cxnSpLocks/>
            <a:stCxn id="153" idx="0"/>
            <a:endCxn id="112" idx="2"/>
          </p:cNvCxnSpPr>
          <p:nvPr/>
        </p:nvCxnSpPr>
        <p:spPr>
          <a:xfrm flipV="1">
            <a:off x="2737838" y="3290440"/>
            <a:ext cx="4107935" cy="213324"/>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306" name="Straight Arrow Connector 305">
            <a:extLst>
              <a:ext uri="{FF2B5EF4-FFF2-40B4-BE49-F238E27FC236}">
                <a16:creationId xmlns:a16="http://schemas.microsoft.com/office/drawing/2014/main" id="{9470A802-D755-4AD2-9369-8D0EE1BD7AFB}"/>
              </a:ext>
            </a:extLst>
          </p:cNvPr>
          <p:cNvCxnSpPr>
            <a:cxnSpLocks/>
            <a:stCxn id="153" idx="0"/>
            <a:endCxn id="35" idx="2"/>
          </p:cNvCxnSpPr>
          <p:nvPr/>
        </p:nvCxnSpPr>
        <p:spPr>
          <a:xfrm flipH="1" flipV="1">
            <a:off x="2428700" y="3290440"/>
            <a:ext cx="309138" cy="213324"/>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325" name="Straight Arrow Connector 324">
            <a:extLst>
              <a:ext uri="{FF2B5EF4-FFF2-40B4-BE49-F238E27FC236}">
                <a16:creationId xmlns:a16="http://schemas.microsoft.com/office/drawing/2014/main" id="{E649FED7-DB29-42C9-B54F-5E5BF44C0968}"/>
              </a:ext>
            </a:extLst>
          </p:cNvPr>
          <p:cNvCxnSpPr>
            <a:cxnSpLocks/>
            <a:stCxn id="35" idx="0"/>
            <a:endCxn id="30" idx="2"/>
          </p:cNvCxnSpPr>
          <p:nvPr/>
        </p:nvCxnSpPr>
        <p:spPr>
          <a:xfrm flipH="1" flipV="1">
            <a:off x="2374246" y="2179778"/>
            <a:ext cx="54454" cy="210662"/>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327" name="Straight Arrow Connector 326">
            <a:extLst>
              <a:ext uri="{FF2B5EF4-FFF2-40B4-BE49-F238E27FC236}">
                <a16:creationId xmlns:a16="http://schemas.microsoft.com/office/drawing/2014/main" id="{47E3CE52-BE40-4483-B74F-131D2031B313}"/>
              </a:ext>
            </a:extLst>
          </p:cNvPr>
          <p:cNvCxnSpPr>
            <a:cxnSpLocks/>
            <a:stCxn id="115" idx="0"/>
            <a:endCxn id="161" idx="2"/>
          </p:cNvCxnSpPr>
          <p:nvPr/>
        </p:nvCxnSpPr>
        <p:spPr>
          <a:xfrm flipV="1">
            <a:off x="9132471" y="2179779"/>
            <a:ext cx="2141781" cy="210661"/>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330" name="Straight Arrow Connector 329">
            <a:extLst>
              <a:ext uri="{FF2B5EF4-FFF2-40B4-BE49-F238E27FC236}">
                <a16:creationId xmlns:a16="http://schemas.microsoft.com/office/drawing/2014/main" id="{636E77B8-E34C-45C5-8A59-EBAEE9BBAA3B}"/>
              </a:ext>
            </a:extLst>
          </p:cNvPr>
          <p:cNvCxnSpPr>
            <a:cxnSpLocks/>
            <a:stCxn id="117" idx="0"/>
            <a:endCxn id="161" idx="2"/>
          </p:cNvCxnSpPr>
          <p:nvPr/>
        </p:nvCxnSpPr>
        <p:spPr>
          <a:xfrm flipH="1" flipV="1">
            <a:off x="11274252" y="2179779"/>
            <a:ext cx="3363" cy="210661"/>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333" name="Straight Arrow Connector 332">
            <a:extLst>
              <a:ext uri="{FF2B5EF4-FFF2-40B4-BE49-F238E27FC236}">
                <a16:creationId xmlns:a16="http://schemas.microsoft.com/office/drawing/2014/main" id="{CADCA1FB-2A7E-4C7A-BF47-13F94E258964}"/>
              </a:ext>
            </a:extLst>
          </p:cNvPr>
          <p:cNvCxnSpPr>
            <a:cxnSpLocks/>
            <a:stCxn id="129" idx="0"/>
            <a:endCxn id="108" idx="2"/>
          </p:cNvCxnSpPr>
          <p:nvPr/>
        </p:nvCxnSpPr>
        <p:spPr>
          <a:xfrm flipV="1">
            <a:off x="4671079" y="2179779"/>
            <a:ext cx="3439976" cy="210661"/>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339" name="Straight Arrow Connector 338">
            <a:extLst>
              <a:ext uri="{FF2B5EF4-FFF2-40B4-BE49-F238E27FC236}">
                <a16:creationId xmlns:a16="http://schemas.microsoft.com/office/drawing/2014/main" id="{85A6A155-F7C9-420C-8C4B-D082A2144945}"/>
              </a:ext>
            </a:extLst>
          </p:cNvPr>
          <p:cNvCxnSpPr>
            <a:cxnSpLocks/>
            <a:stCxn id="112" idx="0"/>
            <a:endCxn id="161" idx="2"/>
          </p:cNvCxnSpPr>
          <p:nvPr/>
        </p:nvCxnSpPr>
        <p:spPr>
          <a:xfrm flipV="1">
            <a:off x="6845773" y="2179779"/>
            <a:ext cx="4428479" cy="210661"/>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161" name="TextBox 160">
            <a:extLst>
              <a:ext uri="{FF2B5EF4-FFF2-40B4-BE49-F238E27FC236}">
                <a16:creationId xmlns:a16="http://schemas.microsoft.com/office/drawing/2014/main" id="{26B3CD53-572B-4580-B1F2-5CEC7EED004C}"/>
              </a:ext>
            </a:extLst>
          </p:cNvPr>
          <p:cNvSpPr txBox="1"/>
          <p:nvPr/>
        </p:nvSpPr>
        <p:spPr>
          <a:xfrm>
            <a:off x="10467615" y="1171779"/>
            <a:ext cx="1613273" cy="1008000"/>
          </a:xfrm>
          <a:prstGeom prst="rect">
            <a:avLst/>
          </a:prstGeom>
          <a:solidFill>
            <a:srgbClr val="47963C">
              <a:alpha val="60000"/>
            </a:srgbClr>
          </a:solidFill>
          <a:ln w="9525">
            <a:solidFill>
              <a:schemeClr val="accent6">
                <a:lumMod val="50000"/>
              </a:schemeClr>
            </a:solidFill>
          </a:ln>
        </p:spPr>
        <p:txBody>
          <a:bodyPr wrap="square" lIns="91440" tIns="45720" rIns="91440" bIns="45720" rtlCol="0" anchor="ctr">
            <a:noAutofit/>
          </a:bodyPr>
          <a:lstStyle>
            <a:defPPr>
              <a:defRPr lang="en-US"/>
            </a:defPPr>
            <a:lvl1pPr algn="ctr">
              <a:defRPr sz="2133">
                <a:solidFill>
                  <a:schemeClr val="bg1"/>
                </a:solidFill>
              </a:defRPr>
            </a:lvl1pPr>
          </a:lstStyle>
          <a:p>
            <a:r>
              <a:rPr lang="en-US" sz="700" dirty="0">
                <a:solidFill>
                  <a:schemeClr val="bg1"/>
                </a:solidFill>
                <a:latin typeface="Arial" panose="020B0604020202020204" pitchFamily="34" charset="0"/>
                <a:cs typeface="Arial" panose="020B0604020202020204" pitchFamily="34" charset="0"/>
              </a:rPr>
              <a:t>Outcome 4. Improved livelihoods of vulnerable men and women by enhanced access to markets and development of climate-resilient value chains </a:t>
            </a:r>
            <a:endParaRPr lang="en-US" sz="700" dirty="0">
              <a:latin typeface="Arial" panose="020B0604020202020204" pitchFamily="34" charset="0"/>
              <a:cs typeface="Arial" panose="020B0604020202020204" pitchFamily="34" charset="0"/>
            </a:endParaRPr>
          </a:p>
          <a:p>
            <a:pPr algn="ctr"/>
            <a:r>
              <a:rPr lang="en-US" sz="700" dirty="0">
                <a:latin typeface="Arial" panose="020B0604020202020204" pitchFamily="34" charset="0"/>
                <a:cs typeface="Arial" panose="020B0604020202020204" pitchFamily="34" charset="0"/>
              </a:rPr>
              <a:t>(AR1/AR4/Enabling Environment </a:t>
            </a:r>
            <a:r>
              <a:rPr lang="en-US" sz="800" dirty="0">
                <a:latin typeface="Arial" panose="020B0604020202020204" pitchFamily="34" charset="0"/>
                <a:cs typeface="Arial" panose="020B0604020202020204" pitchFamily="34" charset="0"/>
              </a:rPr>
              <a:t>CI7)</a:t>
            </a:r>
            <a:endParaRPr lang="en-US" sz="800" dirty="0">
              <a:solidFill>
                <a:schemeClr val="bg1"/>
              </a:solidFill>
              <a:latin typeface="Arial" panose="020B0604020202020204" pitchFamily="34" charset="0"/>
              <a:cs typeface="Arial" panose="020B0604020202020204" pitchFamily="34" charset="0"/>
            </a:endParaRPr>
          </a:p>
        </p:txBody>
      </p:sp>
      <p:cxnSp>
        <p:nvCxnSpPr>
          <p:cNvPr id="342" name="Straight Arrow Connector 341">
            <a:extLst>
              <a:ext uri="{FF2B5EF4-FFF2-40B4-BE49-F238E27FC236}">
                <a16:creationId xmlns:a16="http://schemas.microsoft.com/office/drawing/2014/main" id="{E364E0CB-8FD7-4402-84F9-08478A9F3B4A}"/>
              </a:ext>
            </a:extLst>
          </p:cNvPr>
          <p:cNvCxnSpPr>
            <a:cxnSpLocks/>
            <a:stCxn id="35" idx="0"/>
            <a:endCxn id="108" idx="2"/>
          </p:cNvCxnSpPr>
          <p:nvPr/>
        </p:nvCxnSpPr>
        <p:spPr>
          <a:xfrm flipV="1">
            <a:off x="2428700" y="2179779"/>
            <a:ext cx="5682355" cy="210661"/>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81" name="TextBox 80">
            <a:extLst>
              <a:ext uri="{FF2B5EF4-FFF2-40B4-BE49-F238E27FC236}">
                <a16:creationId xmlns:a16="http://schemas.microsoft.com/office/drawing/2014/main" id="{C638AA96-ACF0-7D33-10E5-6C51C703584B}"/>
              </a:ext>
            </a:extLst>
          </p:cNvPr>
          <p:cNvSpPr txBox="1"/>
          <p:nvPr/>
        </p:nvSpPr>
        <p:spPr>
          <a:xfrm>
            <a:off x="9701504" y="4806014"/>
            <a:ext cx="1008000" cy="1008000"/>
          </a:xfrm>
          <a:prstGeom prst="rect">
            <a:avLst/>
          </a:prstGeom>
          <a:solidFill>
            <a:srgbClr val="FF0000">
              <a:alpha val="60000"/>
            </a:srgbClr>
          </a:solidFill>
          <a:ln w="9525">
            <a:solidFill>
              <a:srgbClr val="8F0303"/>
            </a:solidFill>
          </a:ln>
          <a:scene3d>
            <a:camera prst="orthographicFront">
              <a:rot lat="0" lon="0" rev="10800000"/>
            </a:camera>
            <a:lightRig rig="threePt" dir="t"/>
          </a:scene3d>
          <a:sp3d/>
        </p:spPr>
        <p:style>
          <a:lnRef idx="2">
            <a:schemeClr val="dk1"/>
          </a:lnRef>
          <a:fillRef idx="1">
            <a:schemeClr val="lt1"/>
          </a:fillRef>
          <a:effectRef idx="0">
            <a:schemeClr val="dk1"/>
          </a:effectRef>
          <a:fontRef idx="minor">
            <a:schemeClr val="dk1"/>
          </a:fontRef>
        </p:style>
        <p:txBody>
          <a:bodyPr wrap="square" rtlCol="0" anchor="t">
            <a:noAutofit/>
            <a:flatTx/>
          </a:bodyPr>
          <a:lstStyle>
            <a:defPPr>
              <a:defRPr lang="en-US"/>
            </a:defPPr>
            <a:lvl1pPr algn="ctr">
              <a:tabLst>
                <a:tab pos="4106364" algn="l"/>
              </a:tabLst>
              <a:defRPr sz="700">
                <a:solidFill>
                  <a:schemeClr val="bg1"/>
                </a:solidFill>
                <a:latin typeface="+mj-lt"/>
                <a:ea typeface="Times New Roman" panose="02020603050405020304" pitchFamily="18" charset="0"/>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r>
              <a:rPr lang="en-US" altLang="en-US" sz="600" b="1" dirty="0">
                <a:latin typeface="Arial" panose="020B0604020202020204" pitchFamily="34" charset="0"/>
                <a:cs typeface="Arial" panose="020B0604020202020204" pitchFamily="34" charset="0"/>
              </a:rPr>
              <a:t>Climate Risk</a:t>
            </a:r>
            <a:r>
              <a:rPr lang="en-US" altLang="en-US" sz="600" dirty="0">
                <a:latin typeface="Arial" panose="020B0604020202020204" pitchFamily="34" charset="0"/>
                <a:cs typeface="Arial" panose="020B0604020202020204" pitchFamily="34" charset="0"/>
              </a:rPr>
              <a:t> </a:t>
            </a:r>
          </a:p>
          <a:p>
            <a:r>
              <a:rPr lang="en-US" altLang="en-US" sz="600" dirty="0">
                <a:latin typeface="Arial" panose="020B0604020202020204" pitchFamily="34" charset="0"/>
                <a:cs typeface="Arial" panose="020B0604020202020204" pitchFamily="34" charset="0"/>
              </a:rPr>
              <a:t>Climate hazards (floods, droughts, saline intrusion) reduce agriculture and aquaculture  productivity and output contributing to reducing incomes and  food security  </a:t>
            </a:r>
          </a:p>
          <a:p>
            <a:endParaRPr lang="en-US" altLang="en-US" sz="600" dirty="0">
              <a:latin typeface="Arial" panose="020B0604020202020204" pitchFamily="34" charset="0"/>
              <a:cs typeface="Arial" panose="020B0604020202020204" pitchFamily="34" charset="0"/>
            </a:endParaRPr>
          </a:p>
          <a:p>
            <a:endParaRPr lang="en-US" sz="600" dirty="0">
              <a:latin typeface="Arial" panose="020B0604020202020204" pitchFamily="34" charset="0"/>
              <a:cs typeface="Arial" panose="020B0604020202020204" pitchFamily="34" charset="0"/>
            </a:endParaRPr>
          </a:p>
        </p:txBody>
      </p:sp>
      <p:sp>
        <p:nvSpPr>
          <p:cNvPr id="127" name="TextBox 126">
            <a:extLst>
              <a:ext uri="{FF2B5EF4-FFF2-40B4-BE49-F238E27FC236}">
                <a16:creationId xmlns:a16="http://schemas.microsoft.com/office/drawing/2014/main" id="{C2BAF034-C742-B07A-B7A1-4E4FD57FE331}"/>
              </a:ext>
            </a:extLst>
          </p:cNvPr>
          <p:cNvSpPr txBox="1"/>
          <p:nvPr/>
        </p:nvSpPr>
        <p:spPr>
          <a:xfrm>
            <a:off x="6945284" y="4806014"/>
            <a:ext cx="1008000" cy="1008000"/>
          </a:xfrm>
          <a:prstGeom prst="rect">
            <a:avLst/>
          </a:prstGeom>
          <a:solidFill>
            <a:srgbClr val="FF0000">
              <a:alpha val="60000"/>
            </a:srgbClr>
          </a:solidFill>
          <a:ln w="9525">
            <a:solidFill>
              <a:srgbClr val="8F0303"/>
            </a:solidFill>
          </a:ln>
          <a:scene3d>
            <a:camera prst="orthographicFront">
              <a:rot lat="0" lon="0" rev="10800000"/>
            </a:camera>
            <a:lightRig rig="threePt" dir="t"/>
          </a:scene3d>
          <a:sp3d/>
        </p:spPr>
        <p:style>
          <a:lnRef idx="2">
            <a:schemeClr val="dk1"/>
          </a:lnRef>
          <a:fillRef idx="1">
            <a:schemeClr val="lt1"/>
          </a:fillRef>
          <a:effectRef idx="0">
            <a:schemeClr val="dk1"/>
          </a:effectRef>
          <a:fontRef idx="minor">
            <a:schemeClr val="dk1"/>
          </a:fontRef>
        </p:style>
        <p:txBody>
          <a:bodyPr wrap="square" rtlCol="0" anchor="t">
            <a:noAutofit/>
            <a:flatTx/>
          </a:bodyPr>
          <a:lstStyle>
            <a:defPPr>
              <a:defRPr lang="en-US"/>
            </a:defPPr>
            <a:lvl1pPr algn="ctr">
              <a:tabLst>
                <a:tab pos="4106364" algn="l"/>
              </a:tabLst>
              <a:defRPr sz="700">
                <a:solidFill>
                  <a:schemeClr val="bg1"/>
                </a:solidFill>
                <a:latin typeface="+mj-lt"/>
                <a:ea typeface="Times New Roman" panose="02020603050405020304" pitchFamily="18" charset="0"/>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r>
              <a:rPr lang="en-US" altLang="en-US" sz="600" b="1" dirty="0">
                <a:latin typeface="Arial" panose="020B0604020202020204" pitchFamily="34" charset="0"/>
                <a:cs typeface="Arial" panose="020B0604020202020204" pitchFamily="34" charset="0"/>
              </a:rPr>
              <a:t>Climate Risk</a:t>
            </a:r>
            <a:r>
              <a:rPr lang="en-US" altLang="en-US" sz="600" dirty="0">
                <a:latin typeface="Arial" panose="020B0604020202020204" pitchFamily="34" charset="0"/>
                <a:cs typeface="Arial" panose="020B0604020202020204" pitchFamily="34" charset="0"/>
              </a:rPr>
              <a:t> </a:t>
            </a:r>
          </a:p>
          <a:p>
            <a:r>
              <a:rPr lang="en-US" altLang="en-US" sz="600" dirty="0">
                <a:latin typeface="Arial" panose="020B0604020202020204" pitchFamily="34" charset="0"/>
                <a:cs typeface="Arial" panose="020B0604020202020204" pitchFamily="34" charset="0"/>
              </a:rPr>
              <a:t>Loss of ecosystem services due to climate related hazards (floods, droughts, saline intrusion)</a:t>
            </a:r>
          </a:p>
          <a:p>
            <a:endParaRPr lang="en-US" sz="600" dirty="0">
              <a:latin typeface="Arial" panose="020B0604020202020204" pitchFamily="34" charset="0"/>
              <a:cs typeface="Arial" panose="020B0604020202020204" pitchFamily="34" charset="0"/>
            </a:endParaRPr>
          </a:p>
        </p:txBody>
      </p:sp>
      <p:cxnSp>
        <p:nvCxnSpPr>
          <p:cNvPr id="128" name="Straight Arrow Connector 127">
            <a:extLst>
              <a:ext uri="{FF2B5EF4-FFF2-40B4-BE49-F238E27FC236}">
                <a16:creationId xmlns:a16="http://schemas.microsoft.com/office/drawing/2014/main" id="{71D5CEAA-97D2-672F-F084-5D4E40EFF5C0}"/>
              </a:ext>
            </a:extLst>
          </p:cNvPr>
          <p:cNvCxnSpPr>
            <a:cxnSpLocks/>
            <a:stCxn id="60" idx="2"/>
            <a:endCxn id="127" idx="0"/>
          </p:cNvCxnSpPr>
          <p:nvPr/>
        </p:nvCxnSpPr>
        <p:spPr>
          <a:xfrm flipH="1">
            <a:off x="7449284" y="4511763"/>
            <a:ext cx="125456" cy="294251"/>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131" name="Straight Arrow Connector 130">
            <a:extLst>
              <a:ext uri="{FF2B5EF4-FFF2-40B4-BE49-F238E27FC236}">
                <a16:creationId xmlns:a16="http://schemas.microsoft.com/office/drawing/2014/main" id="{85182D7B-06E1-6531-7181-4163E6275ADA}"/>
              </a:ext>
            </a:extLst>
          </p:cNvPr>
          <p:cNvCxnSpPr>
            <a:cxnSpLocks/>
            <a:stCxn id="98" idx="2"/>
            <a:endCxn id="81" idx="0"/>
          </p:cNvCxnSpPr>
          <p:nvPr/>
        </p:nvCxnSpPr>
        <p:spPr>
          <a:xfrm flipH="1">
            <a:off x="10205504" y="4498539"/>
            <a:ext cx="262112" cy="307475"/>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134" name="Straight Arrow Connector 133">
            <a:extLst>
              <a:ext uri="{FF2B5EF4-FFF2-40B4-BE49-F238E27FC236}">
                <a16:creationId xmlns:a16="http://schemas.microsoft.com/office/drawing/2014/main" id="{A93150C6-555F-D897-0DD3-CFA2609078FC}"/>
              </a:ext>
            </a:extLst>
          </p:cNvPr>
          <p:cNvCxnSpPr>
            <a:cxnSpLocks/>
            <a:stCxn id="60" idx="2"/>
            <a:endCxn id="81" idx="0"/>
          </p:cNvCxnSpPr>
          <p:nvPr/>
        </p:nvCxnSpPr>
        <p:spPr>
          <a:xfrm>
            <a:off x="7574740" y="4511763"/>
            <a:ext cx="2630764" cy="294251"/>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FC34F0B1-0D47-FF0A-EEB3-9585D6EA750B}"/>
              </a:ext>
            </a:extLst>
          </p:cNvPr>
          <p:cNvSpPr txBox="1"/>
          <p:nvPr/>
        </p:nvSpPr>
        <p:spPr>
          <a:xfrm>
            <a:off x="9060147" y="1171779"/>
            <a:ext cx="1282714" cy="559969"/>
          </a:xfrm>
          <a:prstGeom prst="rect">
            <a:avLst/>
          </a:prstGeom>
          <a:solidFill>
            <a:srgbClr val="47963C">
              <a:alpha val="60000"/>
            </a:srgbClr>
          </a:solidFill>
          <a:ln w="9525">
            <a:solidFill>
              <a:schemeClr val="accent6">
                <a:lumMod val="50000"/>
              </a:schemeClr>
            </a:solidFill>
            <a:prstDash val="dash"/>
          </a:ln>
        </p:spPr>
        <p:txBody>
          <a:bodyPr wrap="square" rtlCol="0" anchor="ctr">
            <a:noAutofit/>
          </a:bodyPr>
          <a:lstStyle>
            <a:defPPr>
              <a:defRPr lang="en-US"/>
            </a:defPPr>
            <a:lvl1pPr algn="ctr">
              <a:defRPr sz="2133">
                <a:solidFill>
                  <a:schemeClr val="bg1"/>
                </a:solidFill>
              </a:defRPr>
            </a:lvl1pPr>
          </a:lstStyle>
          <a:p>
            <a:pPr algn="ctr"/>
            <a:r>
              <a:rPr lang="en-US" sz="700" dirty="0">
                <a:solidFill>
                  <a:schemeClr val="bg1"/>
                </a:solidFill>
                <a:latin typeface="Arial" panose="020B0604020202020204" pitchFamily="34" charset="0"/>
                <a:cs typeface="Arial" panose="020B0604020202020204" pitchFamily="34" charset="0"/>
              </a:rPr>
              <a:t>Co-benefit 2: improved food security</a:t>
            </a:r>
            <a:endParaRPr lang="en-US" sz="700" dirty="0">
              <a:latin typeface="Arial" panose="020B0604020202020204" pitchFamily="34" charset="0"/>
              <a:cs typeface="Arial" panose="020B0604020202020204" pitchFamily="34" charset="0"/>
            </a:endParaRPr>
          </a:p>
        </p:txBody>
      </p:sp>
      <p:cxnSp>
        <p:nvCxnSpPr>
          <p:cNvPr id="23" name="Straight Arrow Connector 22">
            <a:extLst>
              <a:ext uri="{FF2B5EF4-FFF2-40B4-BE49-F238E27FC236}">
                <a16:creationId xmlns:a16="http://schemas.microsoft.com/office/drawing/2014/main" id="{6EC5E30D-422E-0C36-7E2D-599677203454}"/>
              </a:ext>
            </a:extLst>
          </p:cNvPr>
          <p:cNvCxnSpPr>
            <a:cxnSpLocks/>
            <a:stCxn id="161" idx="1"/>
            <a:endCxn id="22" idx="3"/>
          </p:cNvCxnSpPr>
          <p:nvPr/>
        </p:nvCxnSpPr>
        <p:spPr>
          <a:xfrm flipH="1" flipV="1">
            <a:off x="10342861" y="1451764"/>
            <a:ext cx="124754" cy="224015"/>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20588953-C581-2186-286B-7A5BE440A2A2}"/>
              </a:ext>
            </a:extLst>
          </p:cNvPr>
          <p:cNvCxnSpPr>
            <a:cxnSpLocks/>
            <a:stCxn id="108" idx="3"/>
            <a:endCxn id="22" idx="1"/>
          </p:cNvCxnSpPr>
          <p:nvPr/>
        </p:nvCxnSpPr>
        <p:spPr>
          <a:xfrm flipV="1">
            <a:off x="8917687" y="1451764"/>
            <a:ext cx="142460" cy="224015"/>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2814DC0F-AA02-1614-BEEC-A161E9B55375}"/>
              </a:ext>
            </a:extLst>
          </p:cNvPr>
          <p:cNvCxnSpPr>
            <a:cxnSpLocks/>
            <a:stCxn id="22" idx="0"/>
            <a:endCxn id="7" idx="2"/>
          </p:cNvCxnSpPr>
          <p:nvPr/>
        </p:nvCxnSpPr>
        <p:spPr>
          <a:xfrm flipH="1" flipV="1">
            <a:off x="6766236" y="952608"/>
            <a:ext cx="2935268" cy="219171"/>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73" name="TextBox 72">
            <a:extLst>
              <a:ext uri="{FF2B5EF4-FFF2-40B4-BE49-F238E27FC236}">
                <a16:creationId xmlns:a16="http://schemas.microsoft.com/office/drawing/2014/main" id="{B86800A2-7ACB-FE49-4E75-25CBA50AC924}"/>
              </a:ext>
            </a:extLst>
          </p:cNvPr>
          <p:cNvSpPr txBox="1"/>
          <p:nvPr/>
        </p:nvSpPr>
        <p:spPr>
          <a:xfrm>
            <a:off x="5957160" y="1178194"/>
            <a:ext cx="893274" cy="720000"/>
          </a:xfrm>
          <a:prstGeom prst="rect">
            <a:avLst/>
          </a:prstGeom>
          <a:solidFill>
            <a:srgbClr val="47963C">
              <a:alpha val="60000"/>
            </a:srgbClr>
          </a:solidFill>
          <a:ln w="9525">
            <a:solidFill>
              <a:schemeClr val="accent6">
                <a:lumMod val="50000"/>
              </a:schemeClr>
            </a:solidFill>
            <a:prstDash val="dash"/>
          </a:ln>
        </p:spPr>
        <p:txBody>
          <a:bodyPr wrap="square" rtlCol="0" anchor="ctr">
            <a:noAutofit/>
          </a:bodyPr>
          <a:lstStyle>
            <a:defPPr>
              <a:defRPr lang="en-US"/>
            </a:defPPr>
            <a:lvl1pPr algn="ctr">
              <a:defRPr sz="2133">
                <a:solidFill>
                  <a:schemeClr val="bg1"/>
                </a:solidFill>
              </a:defRPr>
            </a:lvl1pPr>
          </a:lstStyle>
          <a:p>
            <a:pPr algn="ctr"/>
            <a:r>
              <a:rPr lang="en-US" sz="700" dirty="0">
                <a:solidFill>
                  <a:schemeClr val="bg1"/>
                </a:solidFill>
                <a:latin typeface="Arial" panose="020B0604020202020204" pitchFamily="34" charset="0"/>
                <a:cs typeface="Arial" panose="020B0604020202020204" pitchFamily="34" charset="0"/>
              </a:rPr>
              <a:t>Co-benefit 1: Restoration of degraded ecosystems</a:t>
            </a:r>
            <a:endParaRPr lang="en-US" sz="700" dirty="0">
              <a:latin typeface="Arial" panose="020B0604020202020204" pitchFamily="34" charset="0"/>
              <a:cs typeface="Arial" panose="020B0604020202020204" pitchFamily="34" charset="0"/>
            </a:endParaRPr>
          </a:p>
        </p:txBody>
      </p:sp>
      <p:cxnSp>
        <p:nvCxnSpPr>
          <p:cNvPr id="94" name="Straight Arrow Connector 93">
            <a:extLst>
              <a:ext uri="{FF2B5EF4-FFF2-40B4-BE49-F238E27FC236}">
                <a16:creationId xmlns:a16="http://schemas.microsoft.com/office/drawing/2014/main" id="{DC75E103-AF5B-12FA-10A4-2756913C71EA}"/>
              </a:ext>
            </a:extLst>
          </p:cNvPr>
          <p:cNvCxnSpPr>
            <a:cxnSpLocks/>
            <a:stCxn id="108" idx="1"/>
            <a:endCxn id="73" idx="3"/>
          </p:cNvCxnSpPr>
          <p:nvPr/>
        </p:nvCxnSpPr>
        <p:spPr>
          <a:xfrm flipH="1" flipV="1">
            <a:off x="6850434" y="1538194"/>
            <a:ext cx="453988" cy="137585"/>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2" name="Straight Arrow Connector 1">
            <a:extLst>
              <a:ext uri="{FF2B5EF4-FFF2-40B4-BE49-F238E27FC236}">
                <a16:creationId xmlns:a16="http://schemas.microsoft.com/office/drawing/2014/main" id="{4AC95012-0399-CA92-B52B-A55F448032B1}"/>
              </a:ext>
            </a:extLst>
          </p:cNvPr>
          <p:cNvCxnSpPr>
            <a:cxnSpLocks/>
            <a:stCxn id="115" idx="0"/>
            <a:endCxn id="22" idx="2"/>
          </p:cNvCxnSpPr>
          <p:nvPr/>
        </p:nvCxnSpPr>
        <p:spPr>
          <a:xfrm flipV="1">
            <a:off x="9132471" y="1731748"/>
            <a:ext cx="569033" cy="658692"/>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82" name="TextBox 81">
            <a:extLst>
              <a:ext uri="{FF2B5EF4-FFF2-40B4-BE49-F238E27FC236}">
                <a16:creationId xmlns:a16="http://schemas.microsoft.com/office/drawing/2014/main" id="{EF57CC5A-69A2-6355-4046-4E07663FBA44}"/>
              </a:ext>
            </a:extLst>
          </p:cNvPr>
          <p:cNvSpPr txBox="1"/>
          <p:nvPr/>
        </p:nvSpPr>
        <p:spPr>
          <a:xfrm>
            <a:off x="3621756" y="1171779"/>
            <a:ext cx="1881416" cy="1007999"/>
          </a:xfrm>
          <a:prstGeom prst="rect">
            <a:avLst/>
          </a:prstGeom>
          <a:solidFill>
            <a:srgbClr val="47963C">
              <a:alpha val="60000"/>
            </a:srgbClr>
          </a:solidFill>
          <a:ln w="9525">
            <a:solidFill>
              <a:schemeClr val="accent6">
                <a:lumMod val="50000"/>
              </a:schemeClr>
            </a:solidFill>
          </a:ln>
        </p:spPr>
        <p:txBody>
          <a:bodyPr wrap="square" lIns="91440" tIns="45722" rIns="91440" bIns="45722" rtlCol="0" anchor="ctr">
            <a:noAutofit/>
          </a:bodyPr>
          <a:lstStyle>
            <a:defPPr>
              <a:defRPr lang="en-US"/>
            </a:defPPr>
            <a:lvl1pPr algn="ctr">
              <a:defRPr sz="2133">
                <a:solidFill>
                  <a:schemeClr val="bg1"/>
                </a:solidFill>
              </a:defRPr>
            </a:lvl1pPr>
          </a:lstStyle>
          <a:p>
            <a:pPr algn="ctr"/>
            <a:r>
              <a:rPr lang="en-US" sz="700" dirty="0">
                <a:latin typeface="Arial" panose="020B0604020202020204" pitchFamily="34" charset="0"/>
                <a:cs typeface="Arial" panose="020B0604020202020204" pitchFamily="34" charset="0"/>
              </a:rPr>
              <a:t>Outcome 2. Locally-led adaptation action is planned and its effectiveness monitored (enabling environment CI5)</a:t>
            </a:r>
          </a:p>
        </p:txBody>
      </p:sp>
      <p:cxnSp>
        <p:nvCxnSpPr>
          <p:cNvPr id="83" name="Straight Arrow Connector 82">
            <a:extLst>
              <a:ext uri="{FF2B5EF4-FFF2-40B4-BE49-F238E27FC236}">
                <a16:creationId xmlns:a16="http://schemas.microsoft.com/office/drawing/2014/main" id="{5AE727B0-AC5D-8351-588C-BE9F3C78FBAF}"/>
              </a:ext>
            </a:extLst>
          </p:cNvPr>
          <p:cNvCxnSpPr>
            <a:cxnSpLocks/>
            <a:stCxn id="35" idx="0"/>
            <a:endCxn id="82" idx="2"/>
          </p:cNvCxnSpPr>
          <p:nvPr/>
        </p:nvCxnSpPr>
        <p:spPr>
          <a:xfrm flipV="1">
            <a:off x="2428700" y="2179778"/>
            <a:ext cx="2133764" cy="210662"/>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89" name="Straight Arrow Connector 88">
            <a:extLst>
              <a:ext uri="{FF2B5EF4-FFF2-40B4-BE49-F238E27FC236}">
                <a16:creationId xmlns:a16="http://schemas.microsoft.com/office/drawing/2014/main" id="{5BC3E4FF-05C2-1AEE-61CA-9A711634B4F3}"/>
              </a:ext>
            </a:extLst>
          </p:cNvPr>
          <p:cNvCxnSpPr>
            <a:cxnSpLocks/>
            <a:stCxn id="112" idx="0"/>
            <a:endCxn id="82" idx="2"/>
          </p:cNvCxnSpPr>
          <p:nvPr/>
        </p:nvCxnSpPr>
        <p:spPr>
          <a:xfrm flipH="1" flipV="1">
            <a:off x="4562464" y="2179778"/>
            <a:ext cx="2283309" cy="210662"/>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129" name="TextBox 128">
            <a:extLst>
              <a:ext uri="{FF2B5EF4-FFF2-40B4-BE49-F238E27FC236}">
                <a16:creationId xmlns:a16="http://schemas.microsoft.com/office/drawing/2014/main" id="{AB5B5861-B58D-7992-87ED-115CC7E6B33E}"/>
              </a:ext>
            </a:extLst>
          </p:cNvPr>
          <p:cNvSpPr txBox="1"/>
          <p:nvPr/>
        </p:nvSpPr>
        <p:spPr>
          <a:xfrm>
            <a:off x="3663427" y="2390440"/>
            <a:ext cx="2015304" cy="900000"/>
          </a:xfrm>
          <a:prstGeom prst="rect">
            <a:avLst/>
          </a:prstGeom>
          <a:solidFill>
            <a:srgbClr val="C0D4CE"/>
          </a:solidFill>
          <a:ln w="9525">
            <a:solidFill>
              <a:schemeClr val="accent6">
                <a:lumMod val="50000"/>
              </a:schemeClr>
            </a:solidFill>
          </a:ln>
        </p:spPr>
        <p:txBody>
          <a:bodyPr wrap="square" lIns="121920" tIns="60964" rIns="121920" bIns="60964" rtlCol="0" anchor="ctr">
            <a:noAutofit/>
          </a:bodyPr>
          <a:lstStyle>
            <a:defPPr>
              <a:defRPr lang="en-US"/>
            </a:defPPr>
            <a:lvl1pPr algn="ctr">
              <a:defRPr sz="1600"/>
            </a:lvl1pPr>
          </a:lstStyle>
          <a:p>
            <a:pPr lvl="0">
              <a:defRPr/>
            </a:pPr>
            <a:r>
              <a:rPr lang="en-US" sz="700" dirty="0">
                <a:latin typeface="Arial" panose="020B0604020202020204" pitchFamily="34" charset="0"/>
                <a:cs typeface="Arial" panose="020B0604020202020204" pitchFamily="34" charset="0"/>
              </a:rPr>
              <a:t>Output 2. Climate adaptation considerations are mainstreamed into 44 SEDPs and an effective climate change adaptation impact-based M&amp;E system is in place </a:t>
            </a:r>
          </a:p>
        </p:txBody>
      </p:sp>
      <p:sp>
        <p:nvSpPr>
          <p:cNvPr id="145" name="TextBox 144">
            <a:extLst>
              <a:ext uri="{FF2B5EF4-FFF2-40B4-BE49-F238E27FC236}">
                <a16:creationId xmlns:a16="http://schemas.microsoft.com/office/drawing/2014/main" id="{940C5CE9-E46C-FDC0-40F2-2EF7B2A87718}"/>
              </a:ext>
            </a:extLst>
          </p:cNvPr>
          <p:cNvSpPr txBox="1">
            <a:spLocks/>
          </p:cNvSpPr>
          <p:nvPr/>
        </p:nvSpPr>
        <p:spPr>
          <a:xfrm>
            <a:off x="4315199" y="3497349"/>
            <a:ext cx="2061975" cy="1007999"/>
          </a:xfrm>
          <a:prstGeom prst="rect">
            <a:avLst/>
          </a:prstGeom>
          <a:solidFill>
            <a:srgbClr val="BED5DB"/>
          </a:solidFill>
          <a:ln w="9525">
            <a:solidFill>
              <a:schemeClr val="accent1">
                <a:lumMod val="50000"/>
              </a:schemeClr>
            </a:solidFill>
          </a:ln>
        </p:spPr>
        <p:style>
          <a:lnRef idx="2">
            <a:schemeClr val="dk1"/>
          </a:lnRef>
          <a:fillRef idx="1">
            <a:schemeClr val="lt1"/>
          </a:fillRef>
          <a:effectRef idx="0">
            <a:schemeClr val="dk1"/>
          </a:effectRef>
          <a:fontRef idx="minor">
            <a:schemeClr val="dk1"/>
          </a:fontRef>
        </p:style>
        <p:txBody>
          <a:bodyPr wrap="square" rtlCol="0" anchor="ctr">
            <a:noAutofit/>
          </a:bodyPr>
          <a:lstStyle>
            <a:defPPr>
              <a:defRPr lang="en-US"/>
            </a:defPPr>
            <a:lvl1pPr algn="ctr">
              <a:defRPr sz="1600"/>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algn="just">
              <a:defRPr/>
            </a:pPr>
            <a:r>
              <a:rPr lang="en-US" sz="700" dirty="0">
                <a:latin typeface="Arial" panose="020B0604020202020204" pitchFamily="34" charset="0"/>
                <a:cs typeface="Arial" panose="020B0604020202020204" pitchFamily="34" charset="0"/>
              </a:rPr>
              <a:t>2.1. Mainstream climate adaptation into local development planning</a:t>
            </a:r>
          </a:p>
          <a:p>
            <a:pPr algn="just">
              <a:defRPr/>
            </a:pPr>
            <a:r>
              <a:rPr lang="en-US" sz="700">
                <a:solidFill>
                  <a:prstClr val="black">
                    <a:lumMod val="85000"/>
                    <a:lumOff val="15000"/>
                  </a:prstClr>
                </a:solidFill>
                <a:latin typeface="Arial" panose="020B0604020202020204" pitchFamily="34" charset="0"/>
                <a:cs typeface="Arial" panose="020B0604020202020204" pitchFamily="34" charset="0"/>
              </a:rPr>
              <a:t> </a:t>
            </a:r>
            <a:endParaRPr lang="en-US" sz="700" dirty="0">
              <a:latin typeface="Arial" panose="020B0604020202020204" pitchFamily="34" charset="0"/>
              <a:cs typeface="Arial" panose="020B0604020202020204" pitchFamily="34" charset="0"/>
            </a:endParaRPr>
          </a:p>
        </p:txBody>
      </p:sp>
      <p:sp>
        <p:nvSpPr>
          <p:cNvPr id="14" name="TextBox 13">
            <a:extLst>
              <a:ext uri="{FF2B5EF4-FFF2-40B4-BE49-F238E27FC236}">
                <a16:creationId xmlns:a16="http://schemas.microsoft.com/office/drawing/2014/main" id="{1FCB65DE-32EB-8D64-6831-5EECD0A66D79}"/>
              </a:ext>
            </a:extLst>
          </p:cNvPr>
          <p:cNvSpPr txBox="1"/>
          <p:nvPr/>
        </p:nvSpPr>
        <p:spPr>
          <a:xfrm>
            <a:off x="4629245" y="4806014"/>
            <a:ext cx="1008000" cy="1008000"/>
          </a:xfrm>
          <a:prstGeom prst="rect">
            <a:avLst/>
          </a:prstGeom>
          <a:solidFill>
            <a:srgbClr val="FF0000">
              <a:alpha val="60000"/>
            </a:srgbClr>
          </a:solidFill>
          <a:ln w="9525">
            <a:solidFill>
              <a:srgbClr val="8F0303"/>
            </a:solidFill>
          </a:ln>
          <a:scene3d>
            <a:camera prst="orthographicFront">
              <a:rot lat="0" lon="0" rev="10800000"/>
            </a:camera>
            <a:lightRig rig="threePt" dir="t"/>
          </a:scene3d>
          <a:sp3d/>
        </p:spPr>
        <p:style>
          <a:lnRef idx="2">
            <a:schemeClr val="dk1"/>
          </a:lnRef>
          <a:fillRef idx="1">
            <a:schemeClr val="lt1"/>
          </a:fillRef>
          <a:effectRef idx="0">
            <a:schemeClr val="dk1"/>
          </a:effectRef>
          <a:fontRef idx="minor">
            <a:schemeClr val="dk1"/>
          </a:fontRef>
        </p:style>
        <p:txBody>
          <a:bodyPr wrap="square" rtlCol="0" anchor="t">
            <a:noAutofit/>
            <a:flatTx/>
          </a:bodyPr>
          <a:lstStyle>
            <a:defPPr>
              <a:defRPr lang="en-US"/>
            </a:defPPr>
            <a:lvl1pPr algn="ctr">
              <a:tabLst>
                <a:tab pos="4106364" algn="l"/>
              </a:tabLst>
              <a:defRPr sz="1600">
                <a:solidFill>
                  <a:schemeClr val="tx1">
                    <a:lumMod val="85000"/>
                    <a:lumOff val="15000"/>
                  </a:schemeClr>
                </a:solidFill>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lvl="0">
              <a:defRPr/>
            </a:pPr>
            <a:r>
              <a:rPr lang="en-US" altLang="en-US" sz="600" b="1" dirty="0">
                <a:solidFill>
                  <a:schemeClr val="bg1"/>
                </a:solidFill>
                <a:latin typeface="Arial" panose="020B0604020202020204" pitchFamily="34" charset="0"/>
                <a:cs typeface="Arial" panose="020B0604020202020204" pitchFamily="34" charset="0"/>
              </a:rPr>
              <a:t>Barrier</a:t>
            </a:r>
            <a:endParaRPr lang="en-US" sz="600" dirty="0">
              <a:solidFill>
                <a:schemeClr val="bg1"/>
              </a:solidFill>
              <a:latin typeface="Arial" panose="020B0604020202020204" pitchFamily="34" charset="0"/>
              <a:cs typeface="Arial" panose="020B0604020202020204" pitchFamily="34" charset="0"/>
            </a:endParaRPr>
          </a:p>
          <a:p>
            <a:pPr lvl="0">
              <a:defRPr/>
            </a:pPr>
            <a:r>
              <a:rPr lang="en-US" sz="600" dirty="0">
                <a:solidFill>
                  <a:schemeClr val="bg1"/>
                </a:solidFill>
                <a:latin typeface="Arial" panose="020B0604020202020204" pitchFamily="34" charset="0"/>
                <a:cs typeface="Arial" panose="020B0604020202020204" pitchFamily="34" charset="0"/>
              </a:rPr>
              <a:t>Limited effective integration of climate risks into local government development plans</a:t>
            </a:r>
          </a:p>
        </p:txBody>
      </p:sp>
      <p:cxnSp>
        <p:nvCxnSpPr>
          <p:cNvPr id="17" name="Straight Arrow Connector 16">
            <a:extLst>
              <a:ext uri="{FF2B5EF4-FFF2-40B4-BE49-F238E27FC236}">
                <a16:creationId xmlns:a16="http://schemas.microsoft.com/office/drawing/2014/main" id="{50593D0A-9550-5FD9-01BB-9494F35CF215}"/>
              </a:ext>
            </a:extLst>
          </p:cNvPr>
          <p:cNvCxnSpPr>
            <a:cxnSpLocks/>
            <a:stCxn id="145" idx="2"/>
            <a:endCxn id="14" idx="0"/>
          </p:cNvCxnSpPr>
          <p:nvPr/>
        </p:nvCxnSpPr>
        <p:spPr>
          <a:xfrm flipH="1">
            <a:off x="5133245" y="4505348"/>
            <a:ext cx="212942" cy="300666"/>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8828098E-B71E-C755-D356-4ABC54E3533D}"/>
              </a:ext>
            </a:extLst>
          </p:cNvPr>
          <p:cNvCxnSpPr>
            <a:cxnSpLocks/>
            <a:stCxn id="145" idx="0"/>
            <a:endCxn id="129" idx="2"/>
          </p:cNvCxnSpPr>
          <p:nvPr/>
        </p:nvCxnSpPr>
        <p:spPr>
          <a:xfrm flipH="1" flipV="1">
            <a:off x="4671079" y="3290440"/>
            <a:ext cx="675108" cy="206909"/>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01B1359D-CD28-1C24-CB50-41EAC8101346}"/>
              </a:ext>
            </a:extLst>
          </p:cNvPr>
          <p:cNvCxnSpPr>
            <a:cxnSpLocks/>
            <a:stCxn id="145" idx="0"/>
            <a:endCxn id="112" idx="2"/>
          </p:cNvCxnSpPr>
          <p:nvPr/>
        </p:nvCxnSpPr>
        <p:spPr>
          <a:xfrm flipV="1">
            <a:off x="5346187" y="3290440"/>
            <a:ext cx="1499586" cy="206909"/>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1ACC47DC-FA06-9F52-3380-2FC122A2BD25}"/>
              </a:ext>
            </a:extLst>
          </p:cNvPr>
          <p:cNvCxnSpPr>
            <a:cxnSpLocks/>
            <a:stCxn id="145" idx="0"/>
            <a:endCxn id="115" idx="2"/>
          </p:cNvCxnSpPr>
          <p:nvPr/>
        </p:nvCxnSpPr>
        <p:spPr>
          <a:xfrm flipV="1">
            <a:off x="5346187" y="3290440"/>
            <a:ext cx="3786284" cy="206909"/>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61192451-F881-E683-5A75-26DF365F5390}"/>
              </a:ext>
            </a:extLst>
          </p:cNvPr>
          <p:cNvCxnSpPr>
            <a:cxnSpLocks/>
            <a:stCxn id="82" idx="0"/>
            <a:endCxn id="7" idx="2"/>
          </p:cNvCxnSpPr>
          <p:nvPr/>
        </p:nvCxnSpPr>
        <p:spPr>
          <a:xfrm flipV="1">
            <a:off x="4562464" y="952608"/>
            <a:ext cx="2203772" cy="219171"/>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0B528BE4-F039-DCFF-ED3A-44EB51E52562}"/>
              </a:ext>
            </a:extLst>
          </p:cNvPr>
          <p:cNvCxnSpPr>
            <a:cxnSpLocks/>
            <a:stCxn id="129" idx="0"/>
            <a:endCxn id="82" idx="2"/>
          </p:cNvCxnSpPr>
          <p:nvPr/>
        </p:nvCxnSpPr>
        <p:spPr>
          <a:xfrm flipH="1" flipV="1">
            <a:off x="4562464" y="2179778"/>
            <a:ext cx="108615" cy="210662"/>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AD669AE5-C0CE-563A-B92E-D55ACDDCA00B}"/>
              </a:ext>
            </a:extLst>
          </p:cNvPr>
          <p:cNvCxnSpPr>
            <a:cxnSpLocks/>
            <a:stCxn id="153" idx="2"/>
            <a:endCxn id="14" idx="0"/>
          </p:cNvCxnSpPr>
          <p:nvPr/>
        </p:nvCxnSpPr>
        <p:spPr>
          <a:xfrm>
            <a:off x="2737838" y="4511763"/>
            <a:ext cx="2395407" cy="294251"/>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856FA79D-48EA-FC97-E7A3-EA31A6557C1D}"/>
              </a:ext>
            </a:extLst>
          </p:cNvPr>
          <p:cNvCxnSpPr>
            <a:cxnSpLocks/>
            <a:stCxn id="82" idx="3"/>
            <a:endCxn id="73" idx="1"/>
          </p:cNvCxnSpPr>
          <p:nvPr/>
        </p:nvCxnSpPr>
        <p:spPr>
          <a:xfrm flipV="1">
            <a:off x="5503172" y="1538194"/>
            <a:ext cx="453988" cy="137585"/>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3" name="Straight Arrow Connector 2">
            <a:extLst>
              <a:ext uri="{FF2B5EF4-FFF2-40B4-BE49-F238E27FC236}">
                <a16:creationId xmlns:a16="http://schemas.microsoft.com/office/drawing/2014/main" id="{8AEFC4F5-16A3-5948-4EFE-0FF4532C46EA}"/>
              </a:ext>
            </a:extLst>
          </p:cNvPr>
          <p:cNvCxnSpPr>
            <a:cxnSpLocks/>
            <a:endCxn id="108" idx="2"/>
          </p:cNvCxnSpPr>
          <p:nvPr/>
        </p:nvCxnSpPr>
        <p:spPr>
          <a:xfrm flipV="1">
            <a:off x="6945284" y="2179779"/>
            <a:ext cx="1165771" cy="210661"/>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91831039"/>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a3cd7b71-671d-4139-9a97-5d1a7380fae4">
      <UserInfo>
        <DisplayName>Engelmann, Jan GIZ</DisplayName>
        <AccountId>23</AccountId>
        <AccountType/>
      </UserInfo>
    </SharedWithUsers>
    <lcf76f155ced4ddcb4097134ff3c332f xmlns="366ae72f-6d51-4737-8f6b-a9169c366b64">
      <Terms xmlns="http://schemas.microsoft.com/office/infopath/2007/PartnerControls"/>
    </lcf76f155ced4ddcb4097134ff3c332f>
    <TaxCatchAll xmlns="50c9b839-8b53-4ddb-9b24-b96221f2bda6" xsi:nil="true"/>
    <remarks xmlns="366ae72f-6d51-4737-8f6b-a9169c366b64" xsi:nil="true"/>
    <file_x0020_ xmlns="366ae72f-6d51-4737-8f6b-a9169c366b64"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00979F12F22C9E4F9273E32F354CEDB7" ma:contentTypeVersion="20" ma:contentTypeDescription="Create a new document." ma:contentTypeScope="" ma:versionID="ea4e5d10fa89c9815ebf3d9d51abb56c">
  <xsd:schema xmlns:xsd="http://www.w3.org/2001/XMLSchema" xmlns:xs="http://www.w3.org/2001/XMLSchema" xmlns:p="http://schemas.microsoft.com/office/2006/metadata/properties" xmlns:ns2="366ae72f-6d51-4737-8f6b-a9169c366b64" xmlns:ns3="a3cd7b71-671d-4139-9a97-5d1a7380fae4" xmlns:ns4="50c9b839-8b53-4ddb-9b24-b96221f2bda6" targetNamespace="http://schemas.microsoft.com/office/2006/metadata/properties" ma:root="true" ma:fieldsID="bb0d8430c0dc2f6bfac168702e804803" ns2:_="" ns3:_="" ns4:_="">
    <xsd:import namespace="366ae72f-6d51-4737-8f6b-a9169c366b64"/>
    <xsd:import namespace="a3cd7b71-671d-4139-9a97-5d1a7380fae4"/>
    <xsd:import namespace="50c9b839-8b53-4ddb-9b24-b96221f2bda6"/>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DateTaken" minOccurs="0"/>
                <xsd:element ref="ns2:MediaServiceLocation" minOccurs="0"/>
                <xsd:element ref="ns3:SharedWithUsers" minOccurs="0"/>
                <xsd:element ref="ns3:SharedWithDetails" minOccurs="0"/>
                <xsd:element ref="ns2:file_x0020_" minOccurs="0"/>
                <xsd:element ref="ns2:remarks" minOccurs="0"/>
                <xsd:element ref="ns2:MediaServiceGenerationTime" minOccurs="0"/>
                <xsd:element ref="ns2:MediaServiceEventHashCode" minOccurs="0"/>
                <xsd:element ref="ns2:MediaServiceAutoKeyPoints" minOccurs="0"/>
                <xsd:element ref="ns2:MediaServiceKeyPoints" minOccurs="0"/>
                <xsd:element ref="ns2:MediaLengthInSeconds" minOccurs="0"/>
                <xsd:element ref="ns2:lcf76f155ced4ddcb4097134ff3c332f" minOccurs="0"/>
                <xsd:element ref="ns4: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66ae72f-6d51-4737-8f6b-a9169c366b6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description=""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Location" ma:index="13" nillable="true" ma:displayName="Location" ma:internalName="MediaServiceLocation" ma:readOnly="true">
      <xsd:simpleType>
        <xsd:restriction base="dms:Text"/>
      </xsd:simpleType>
    </xsd:element>
    <xsd:element name="file_x0020_" ma:index="16" nillable="true" ma:displayName="file " ma:format="Dropdown" ma:internalName="file_x0020_" ma:percentage="FALSE">
      <xsd:simpleType>
        <xsd:restriction base="dms:Number"/>
      </xsd:simpleType>
    </xsd:element>
    <xsd:element name="remarks" ma:index="17" nillable="true" ma:displayName="remarks" ma:format="Dropdown" ma:internalName="remarks">
      <xsd:simpleType>
        <xsd:restriction base="dms:Text">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AutoKeyPoints" ma:index="20" nillable="true" ma:displayName="MediaServiceAutoKeyPoints" ma:hidden="true" ma:internalName="MediaServiceAutoKeyPoints" ma:readOnly="true">
      <xsd:simpleType>
        <xsd:restriction base="dms:Note"/>
      </xsd:simpleType>
    </xsd:element>
    <xsd:element name="MediaServiceKeyPoints" ma:index="21" nillable="true" ma:displayName="KeyPoints" ma:internalName="MediaServiceKeyPoints" ma:readOnly="true">
      <xsd:simpleType>
        <xsd:restriction base="dms:Note">
          <xsd:maxLength value="255"/>
        </xsd:restriction>
      </xsd:simpleType>
    </xsd:element>
    <xsd:element name="MediaLengthInSeconds" ma:index="22" nillable="true" ma:displayName="Length (seconds)" ma:internalName="MediaLengthInSeconds" ma:readOnly="true">
      <xsd:simpleType>
        <xsd:restriction base="dms:Unknown"/>
      </xsd:simpleType>
    </xsd:element>
    <xsd:element name="lcf76f155ced4ddcb4097134ff3c332f" ma:index="24" nillable="true" ma:taxonomy="true" ma:internalName="lcf76f155ced4ddcb4097134ff3c332f" ma:taxonomyFieldName="MediaServiceImageTags" ma:displayName="Image Tags" ma:readOnly="false" ma:fieldId="{5cf76f15-5ced-4ddc-b409-7134ff3c332f}" ma:taxonomyMulti="true" ma:sspId="3a5397d5-9543-4dbc-8fcb-23c3638b1d43"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6"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7"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a3cd7b71-671d-4139-9a97-5d1a7380fae4"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0c9b839-8b53-4ddb-9b24-b96221f2bda6" elementFormDefault="qualified">
    <xsd:import namespace="http://schemas.microsoft.com/office/2006/documentManagement/types"/>
    <xsd:import namespace="http://schemas.microsoft.com/office/infopath/2007/PartnerControls"/>
    <xsd:element name="TaxCatchAll" ma:index="25" nillable="true" ma:displayName="Taxonomy Catch All Column" ma:hidden="true" ma:list="{5fd50e79-fa69-4ed5-b0f8-bdacc103d93a}" ma:internalName="TaxCatchAll" ma:showField="CatchAllData" ma:web="a3cd7b71-671d-4139-9a97-5d1a7380fae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650EB5E-6DE9-4EC5-B717-8DE96BB4E273}">
  <ds:schemaRefs>
    <ds:schemaRef ds:uri="http://schemas.microsoft.com/office/2006/documentManagement/types"/>
    <ds:schemaRef ds:uri="http://schemas.microsoft.com/office/2006/metadata/properties"/>
    <ds:schemaRef ds:uri="http://purl.org/dc/terms/"/>
    <ds:schemaRef ds:uri="http://purl.org/dc/elements/1.1/"/>
    <ds:schemaRef ds:uri="http://www.w3.org/XML/1998/namespace"/>
    <ds:schemaRef ds:uri="http://purl.org/dc/dcmitype/"/>
    <ds:schemaRef ds:uri="34dbf9ca-f598-446d-a817-bfd6696aba92"/>
    <ds:schemaRef ds:uri="http://schemas.openxmlformats.org/package/2006/metadata/core-properties"/>
    <ds:schemaRef ds:uri="http://schemas.microsoft.com/office/infopath/2007/PartnerControls"/>
    <ds:schemaRef ds:uri="2bae1824-9271-4393-8cfe-b5c95aff151d"/>
  </ds:schemaRefs>
</ds:datastoreItem>
</file>

<file path=customXml/itemProps2.xml><?xml version="1.0" encoding="utf-8"?>
<ds:datastoreItem xmlns:ds="http://schemas.openxmlformats.org/officeDocument/2006/customXml" ds:itemID="{6804123C-262A-44E0-B02A-417E0C5C1931}">
  <ds:schemaRefs>
    <ds:schemaRef ds:uri="http://schemas.microsoft.com/sharepoint/v3/contenttype/forms"/>
  </ds:schemaRefs>
</ds:datastoreItem>
</file>

<file path=customXml/itemProps3.xml><?xml version="1.0" encoding="utf-8"?>
<ds:datastoreItem xmlns:ds="http://schemas.openxmlformats.org/officeDocument/2006/customXml" ds:itemID="{7D9BFABC-57D8-4A3D-8535-F1DF9DDE0C89}"/>
</file>

<file path=docProps/app.xml><?xml version="1.0" encoding="utf-8"?>
<Properties xmlns="http://schemas.openxmlformats.org/officeDocument/2006/extended-properties" xmlns:vt="http://schemas.openxmlformats.org/officeDocument/2006/docPropsVTypes">
  <TotalTime>6274</TotalTime>
  <Words>702</Words>
  <Application>Microsoft Macintosh PowerPoint</Application>
  <PresentationFormat>Widescreen</PresentationFormat>
  <Paragraphs>50</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1_Office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Vladislav Arnaoudov</dc:creator>
  <cp:lastModifiedBy>Baas Brimer</cp:lastModifiedBy>
  <cp:revision>6</cp:revision>
  <dcterms:created xsi:type="dcterms:W3CDTF">2020-05-16T10:30:31Z</dcterms:created>
  <dcterms:modified xsi:type="dcterms:W3CDTF">2024-01-24T14:07:33Z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0x01010000979F12F22C9E4F9273E32F354CEDB7</vt:lpwstr>
  </property>
  <property fmtid="{D5CDD505-2E9C-101B-9397-08002B2CF9AE}" pid="3" name="MediaServiceImageTags">
    <vt:lpwstr/>
  </property>
</Properties>
</file>