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8"/>
  </p:notesMasterIdLst>
  <p:sldIdLst>
    <p:sldId id="2134803908" r:id="rId5"/>
    <p:sldId id="2134803906" r:id="rId6"/>
    <p:sldId id="2134803907" r:id="rId7"/>
  </p:sldIdLst>
  <p:sldSz cx="12192000" cy="6858000"/>
  <p:notesSz cx="6858000" cy="9144000"/>
  <p:defaultTextStyle>
    <a:defPPr>
      <a:defRPr lang="en-US"/>
    </a:defPPr>
    <a:lvl1pPr marL="0" algn="l" defTabSz="914247" rtl="0" eaLnBrk="1" latinLnBrk="0" hangingPunct="1">
      <a:defRPr sz="1800" kern="1200">
        <a:solidFill>
          <a:schemeClr val="tx1"/>
        </a:solidFill>
        <a:latin typeface="+mn-lt"/>
        <a:ea typeface="+mn-ea"/>
        <a:cs typeface="+mn-cs"/>
      </a:defRPr>
    </a:lvl1pPr>
    <a:lvl2pPr marL="457123" algn="l" defTabSz="914247" rtl="0" eaLnBrk="1" latinLnBrk="0" hangingPunct="1">
      <a:defRPr sz="1800" kern="1200">
        <a:solidFill>
          <a:schemeClr val="tx1"/>
        </a:solidFill>
        <a:latin typeface="+mn-lt"/>
        <a:ea typeface="+mn-ea"/>
        <a:cs typeface="+mn-cs"/>
      </a:defRPr>
    </a:lvl2pPr>
    <a:lvl3pPr marL="914247" algn="l" defTabSz="914247" rtl="0" eaLnBrk="1" latinLnBrk="0" hangingPunct="1">
      <a:defRPr sz="1800" kern="1200">
        <a:solidFill>
          <a:schemeClr val="tx1"/>
        </a:solidFill>
        <a:latin typeface="+mn-lt"/>
        <a:ea typeface="+mn-ea"/>
        <a:cs typeface="+mn-cs"/>
      </a:defRPr>
    </a:lvl3pPr>
    <a:lvl4pPr marL="1371371" algn="l" defTabSz="914247" rtl="0" eaLnBrk="1" latinLnBrk="0" hangingPunct="1">
      <a:defRPr sz="1800" kern="1200">
        <a:solidFill>
          <a:schemeClr val="tx1"/>
        </a:solidFill>
        <a:latin typeface="+mn-lt"/>
        <a:ea typeface="+mn-ea"/>
        <a:cs typeface="+mn-cs"/>
      </a:defRPr>
    </a:lvl4pPr>
    <a:lvl5pPr marL="1828495" algn="l" defTabSz="914247" rtl="0" eaLnBrk="1" latinLnBrk="0" hangingPunct="1">
      <a:defRPr sz="1800" kern="1200">
        <a:solidFill>
          <a:schemeClr val="tx1"/>
        </a:solidFill>
        <a:latin typeface="+mn-lt"/>
        <a:ea typeface="+mn-ea"/>
        <a:cs typeface="+mn-cs"/>
      </a:defRPr>
    </a:lvl5pPr>
    <a:lvl6pPr marL="2285618" algn="l" defTabSz="914247" rtl="0" eaLnBrk="1" latinLnBrk="0" hangingPunct="1">
      <a:defRPr sz="1800" kern="1200">
        <a:solidFill>
          <a:schemeClr val="tx1"/>
        </a:solidFill>
        <a:latin typeface="+mn-lt"/>
        <a:ea typeface="+mn-ea"/>
        <a:cs typeface="+mn-cs"/>
      </a:defRPr>
    </a:lvl6pPr>
    <a:lvl7pPr marL="2742741" algn="l" defTabSz="914247" rtl="0" eaLnBrk="1" latinLnBrk="0" hangingPunct="1">
      <a:defRPr sz="1800" kern="1200">
        <a:solidFill>
          <a:schemeClr val="tx1"/>
        </a:solidFill>
        <a:latin typeface="+mn-lt"/>
        <a:ea typeface="+mn-ea"/>
        <a:cs typeface="+mn-cs"/>
      </a:defRPr>
    </a:lvl7pPr>
    <a:lvl8pPr marL="3199865" algn="l" defTabSz="914247" rtl="0" eaLnBrk="1" latinLnBrk="0" hangingPunct="1">
      <a:defRPr sz="1800" kern="1200">
        <a:solidFill>
          <a:schemeClr val="tx1"/>
        </a:solidFill>
        <a:latin typeface="+mn-lt"/>
        <a:ea typeface="+mn-ea"/>
        <a:cs typeface="+mn-cs"/>
      </a:defRPr>
    </a:lvl8pPr>
    <a:lvl9pPr marL="3656989" algn="l" defTabSz="91424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ann Elysee" initials="JE" lastIdx="1" clrIdx="0">
    <p:extLst>
      <p:ext uri="{19B8F6BF-5375-455C-9EA6-DF929625EA0E}">
        <p15:presenceInfo xmlns:p15="http://schemas.microsoft.com/office/powerpoint/2012/main" userId="S::jelysee@gcfund.org::0a0ce374-7d76-4260-8fa1-c51c5b2de400" providerId="AD"/>
      </p:ext>
    </p:extLst>
  </p:cmAuthor>
  <p:cmAuthor id="2" name="Bublatzky, Ana GIZ" initials="BAG" lastIdx="13" clrIdx="1">
    <p:extLst>
      <p:ext uri="{19B8F6BF-5375-455C-9EA6-DF929625EA0E}">
        <p15:presenceInfo xmlns:p15="http://schemas.microsoft.com/office/powerpoint/2012/main" userId="S::ana.bublatzky@giz.de::0b261f7d-b269-4112-bee2-3a4d3e15e066" providerId="AD"/>
      </p:ext>
    </p:extLst>
  </p:cmAuthor>
  <p:cmAuthor id="3" name="Koch, Sebastian GIZ" initials="KSG" lastIdx="10" clrIdx="2">
    <p:extLst>
      <p:ext uri="{19B8F6BF-5375-455C-9EA6-DF929625EA0E}">
        <p15:presenceInfo xmlns:p15="http://schemas.microsoft.com/office/powerpoint/2012/main" userId="S::sebastian.koch@giz.de::15513977-90ad-4315-9374-d38a45da4bf8" providerId="AD"/>
      </p:ext>
    </p:extLst>
  </p:cmAuthor>
  <p:cmAuthor id="4" name="Kallweit, Kay GIZ LA" initials="KKGL" lastIdx="1" clrIdx="3">
    <p:extLst>
      <p:ext uri="{19B8F6BF-5375-455C-9EA6-DF929625EA0E}">
        <p15:presenceInfo xmlns:p15="http://schemas.microsoft.com/office/powerpoint/2012/main" userId="S::kay.kallweit@giz.de::a503ce0f-07db-445e-9e83-aeeb7608160f" providerId="AD"/>
      </p:ext>
    </p:extLst>
  </p:cmAuthor>
  <p:cmAuthor id="5" name="Laura.Kiff" initials="L" lastIdx="5" clrIdx="4">
    <p:extLst>
      <p:ext uri="{19B8F6BF-5375-455C-9EA6-DF929625EA0E}">
        <p15:presenceInfo xmlns:p15="http://schemas.microsoft.com/office/powerpoint/2012/main" userId="S::Laura.Kiff@unique-landuse.de::1d639460-5eab-49a6-9f9e-d7439074d82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D99C"/>
    <a:srgbClr val="58CC7C"/>
    <a:srgbClr val="B9292C"/>
    <a:srgbClr val="D02E32"/>
    <a:srgbClr val="9D2326"/>
    <a:srgbClr val="6BA7B5"/>
    <a:srgbClr val="4C8B9A"/>
    <a:srgbClr val="5AB74D"/>
    <a:srgbClr val="67A596"/>
    <a:srgbClr val="4368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F84BF2-9007-4E9F-A0C0-DBD4DC7953D1}" v="348" dt="2022-04-14T20:37:02.56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5695" autoAdjust="0"/>
    <p:restoredTop sz="94660"/>
  </p:normalViewPr>
  <p:slideViewPr>
    <p:cSldViewPr snapToGrid="0">
      <p:cViewPr varScale="1">
        <p:scale>
          <a:sx n="119" d="100"/>
          <a:sy n="119" d="100"/>
        </p:scale>
        <p:origin x="91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into Coello" userId="e29d8581-6f17-4920-807c-31f6954ff980" providerId="ADAL" clId="{9156EEFC-691F-4079-866C-52BCE28A9BA8}"/>
    <pc:docChg chg="undo redo custSel modSld">
      <pc:chgData name="Jacinto Coello" userId="e29d8581-6f17-4920-807c-31f6954ff980" providerId="ADAL" clId="{9156EEFC-691F-4079-866C-52BCE28A9BA8}" dt="2022-04-15T08:42:07.549" v="14" actId="113"/>
      <pc:docMkLst>
        <pc:docMk/>
      </pc:docMkLst>
      <pc:sldChg chg="modSp mod">
        <pc:chgData name="Jacinto Coello" userId="e29d8581-6f17-4920-807c-31f6954ff980" providerId="ADAL" clId="{9156EEFC-691F-4079-866C-52BCE28A9BA8}" dt="2022-04-15T08:42:07.549" v="14" actId="113"/>
        <pc:sldMkLst>
          <pc:docMk/>
          <pc:sldMk cId="2679172612" sldId="2134803908"/>
        </pc:sldMkLst>
        <pc:spChg chg="mod">
          <ac:chgData name="Jacinto Coello" userId="e29d8581-6f17-4920-807c-31f6954ff980" providerId="ADAL" clId="{9156EEFC-691F-4079-866C-52BCE28A9BA8}" dt="2022-04-15T08:42:07.549" v="14" actId="113"/>
          <ac:spMkLst>
            <pc:docMk/>
            <pc:sldMk cId="2679172612" sldId="2134803908"/>
            <ac:spMk id="65" creationId="{448EA9B7-7CDF-4FD7-A9D8-C06E7E59C9E9}"/>
          </ac:spMkLst>
        </pc:spChg>
        <pc:cxnChg chg="mod">
          <ac:chgData name="Jacinto Coello" userId="e29d8581-6f17-4920-807c-31f6954ff980" providerId="ADAL" clId="{9156EEFC-691F-4079-866C-52BCE28A9BA8}" dt="2022-04-15T08:41:47.737" v="8" actId="1076"/>
          <ac:cxnSpMkLst>
            <pc:docMk/>
            <pc:sldMk cId="2679172612" sldId="2134803908"/>
            <ac:cxnSpMk id="292" creationId="{C11AA485-6B6D-456C-8F68-F9B95758E667}"/>
          </ac:cxnSpMkLst>
        </pc:cxnChg>
        <pc:cxnChg chg="mod">
          <ac:chgData name="Jacinto Coello" userId="e29d8581-6f17-4920-807c-31f6954ff980" providerId="ADAL" clId="{9156EEFC-691F-4079-866C-52BCE28A9BA8}" dt="2022-04-15T08:41:47.737" v="8" actId="1076"/>
          <ac:cxnSpMkLst>
            <pc:docMk/>
            <pc:sldMk cId="2679172612" sldId="2134803908"/>
            <ac:cxnSpMk id="320" creationId="{637B53BD-CCCC-4C49-B630-3BDC1C52AE20}"/>
          </ac:cxnSpMkLst>
        </pc:cxnChg>
      </pc:sldChg>
    </pc:docChg>
  </pc:docChgLst>
  <pc:docChgLst>
    <pc:chgData name="Laura.Kiff" userId="1d639460-5eab-49a6-9f9e-d7439074d82c" providerId="ADAL" clId="{B1F84BF2-9007-4E9F-A0C0-DBD4DC7953D1}"/>
    <pc:docChg chg="undo custSel addSld delSld modSld sldOrd">
      <pc:chgData name="Laura.Kiff" userId="1d639460-5eab-49a6-9f9e-d7439074d82c" providerId="ADAL" clId="{B1F84BF2-9007-4E9F-A0C0-DBD4DC7953D1}" dt="2022-04-14T20:38:31.119" v="643" actId="14100"/>
      <pc:docMkLst>
        <pc:docMk/>
      </pc:docMkLst>
      <pc:sldChg chg="add del">
        <pc:chgData name="Laura.Kiff" userId="1d639460-5eab-49a6-9f9e-d7439074d82c" providerId="ADAL" clId="{B1F84BF2-9007-4E9F-A0C0-DBD4DC7953D1}" dt="2022-03-31T21:27:25.164" v="344" actId="47"/>
        <pc:sldMkLst>
          <pc:docMk/>
          <pc:sldMk cId="1624872263" sldId="1085"/>
        </pc:sldMkLst>
      </pc:sldChg>
      <pc:sldChg chg="mod modShow">
        <pc:chgData name="Laura.Kiff" userId="1d639460-5eab-49a6-9f9e-d7439074d82c" providerId="ADAL" clId="{B1F84BF2-9007-4E9F-A0C0-DBD4DC7953D1}" dt="2022-03-31T21:26:44.463" v="342" actId="729"/>
        <pc:sldMkLst>
          <pc:docMk/>
          <pc:sldMk cId="3773208731" sldId="2134803906"/>
        </pc:sldMkLst>
      </pc:sldChg>
      <pc:sldChg chg="addSp modSp add mod modShow">
        <pc:chgData name="Laura.Kiff" userId="1d639460-5eab-49a6-9f9e-d7439074d82c" providerId="ADAL" clId="{B1F84BF2-9007-4E9F-A0C0-DBD4DC7953D1}" dt="2022-04-10T17:35:19.495" v="570" actId="20577"/>
        <pc:sldMkLst>
          <pc:docMk/>
          <pc:sldMk cId="3478079651" sldId="2134803907"/>
        </pc:sldMkLst>
        <pc:spChg chg="mod">
          <ac:chgData name="Laura.Kiff" userId="1d639460-5eab-49a6-9f9e-d7439074d82c" providerId="ADAL" clId="{B1F84BF2-9007-4E9F-A0C0-DBD4DC7953D1}" dt="2022-04-10T16:46:10.837" v="460" actId="403"/>
          <ac:spMkLst>
            <pc:docMk/>
            <pc:sldMk cId="3478079651" sldId="2134803907"/>
            <ac:spMk id="19" creationId="{EC2BC4FB-FE0A-4AAA-9442-4915108DF3B0}"/>
          </ac:spMkLst>
        </pc:spChg>
        <pc:spChg chg="mod">
          <ac:chgData name="Laura.Kiff" userId="1d639460-5eab-49a6-9f9e-d7439074d82c" providerId="ADAL" clId="{B1F84BF2-9007-4E9F-A0C0-DBD4DC7953D1}" dt="2022-03-30T20:19:48.954" v="341" actId="207"/>
          <ac:spMkLst>
            <pc:docMk/>
            <pc:sldMk cId="3478079651" sldId="2134803907"/>
            <ac:spMk id="30" creationId="{EA079272-85D2-4DE5-867E-9A5E3DCC3229}"/>
          </ac:spMkLst>
        </pc:spChg>
        <pc:spChg chg="mod">
          <ac:chgData name="Laura.Kiff" userId="1d639460-5eab-49a6-9f9e-d7439074d82c" providerId="ADAL" clId="{B1F84BF2-9007-4E9F-A0C0-DBD4DC7953D1}" dt="2022-04-10T16:46:42.127" v="467" actId="207"/>
          <ac:spMkLst>
            <pc:docMk/>
            <pc:sldMk cId="3478079651" sldId="2134803907"/>
            <ac:spMk id="60" creationId="{D5C23A1C-5115-4364-8B6D-9EC65B3D62D4}"/>
          </ac:spMkLst>
        </pc:spChg>
        <pc:spChg chg="mod">
          <ac:chgData name="Laura.Kiff" userId="1d639460-5eab-49a6-9f9e-d7439074d82c" providerId="ADAL" clId="{B1F84BF2-9007-4E9F-A0C0-DBD4DC7953D1}" dt="2022-04-10T17:35:19.495" v="570" actId="20577"/>
          <ac:spMkLst>
            <pc:docMk/>
            <pc:sldMk cId="3478079651" sldId="2134803907"/>
            <ac:spMk id="74" creationId="{EC64DFAA-5A05-4E7E-8B2F-A2462C530973}"/>
          </ac:spMkLst>
        </pc:spChg>
        <pc:spChg chg="mod">
          <ac:chgData name="Laura.Kiff" userId="1d639460-5eab-49a6-9f9e-d7439074d82c" providerId="ADAL" clId="{B1F84BF2-9007-4E9F-A0C0-DBD4DC7953D1}" dt="2022-04-10T16:46:22.068" v="464" actId="403"/>
          <ac:spMkLst>
            <pc:docMk/>
            <pc:sldMk cId="3478079651" sldId="2134803907"/>
            <ac:spMk id="75" creationId="{7CB5197D-9BB7-4F85-8FF9-480F723A3AB0}"/>
          </ac:spMkLst>
        </pc:spChg>
        <pc:spChg chg="mod">
          <ac:chgData name="Laura.Kiff" userId="1d639460-5eab-49a6-9f9e-d7439074d82c" providerId="ADAL" clId="{B1F84BF2-9007-4E9F-A0C0-DBD4DC7953D1}" dt="2022-04-10T16:46:42.127" v="467" actId="207"/>
          <ac:spMkLst>
            <pc:docMk/>
            <pc:sldMk cId="3478079651" sldId="2134803907"/>
            <ac:spMk id="104" creationId="{E710DBA2-79AA-4977-A446-C5B5EC415EDF}"/>
          </ac:spMkLst>
        </pc:spChg>
        <pc:spChg chg="mod">
          <ac:chgData name="Laura.Kiff" userId="1d639460-5eab-49a6-9f9e-d7439074d82c" providerId="ADAL" clId="{B1F84BF2-9007-4E9F-A0C0-DBD4DC7953D1}" dt="2022-03-30T20:19:48.954" v="341" actId="207"/>
          <ac:spMkLst>
            <pc:docMk/>
            <pc:sldMk cId="3478079651" sldId="2134803907"/>
            <ac:spMk id="108" creationId="{1BF660EC-F09A-49AF-8FA0-53A4FE084C31}"/>
          </ac:spMkLst>
        </pc:spChg>
        <pc:spChg chg="mod">
          <ac:chgData name="Laura.Kiff" userId="1d639460-5eab-49a6-9f9e-d7439074d82c" providerId="ADAL" clId="{B1F84BF2-9007-4E9F-A0C0-DBD4DC7953D1}" dt="2022-04-10T17:28:07.767" v="539" actId="14100"/>
          <ac:spMkLst>
            <pc:docMk/>
            <pc:sldMk cId="3478079651" sldId="2134803907"/>
            <ac:spMk id="112" creationId="{B1C69E8A-E157-463D-BAA0-982186ED12A9}"/>
          </ac:spMkLst>
        </pc:spChg>
        <pc:spChg chg="mod">
          <ac:chgData name="Laura.Kiff" userId="1d639460-5eab-49a6-9f9e-d7439074d82c" providerId="ADAL" clId="{B1F84BF2-9007-4E9F-A0C0-DBD4DC7953D1}" dt="2022-04-10T17:27:34.814" v="509" actId="14100"/>
          <ac:spMkLst>
            <pc:docMk/>
            <pc:sldMk cId="3478079651" sldId="2134803907"/>
            <ac:spMk id="114" creationId="{A118018E-8C9B-4530-B322-069C09245EE9}"/>
          </ac:spMkLst>
        </pc:spChg>
        <pc:spChg chg="mod">
          <ac:chgData name="Laura.Kiff" userId="1d639460-5eab-49a6-9f9e-d7439074d82c" providerId="ADAL" clId="{B1F84BF2-9007-4E9F-A0C0-DBD4DC7953D1}" dt="2022-04-10T17:28:14.078" v="559" actId="1037"/>
          <ac:spMkLst>
            <pc:docMk/>
            <pc:sldMk cId="3478079651" sldId="2134803907"/>
            <ac:spMk id="115" creationId="{BC76BE71-B84A-4746-87C1-D3799AC0056D}"/>
          </ac:spMkLst>
        </pc:spChg>
        <pc:spChg chg="mod">
          <ac:chgData name="Laura.Kiff" userId="1d639460-5eab-49a6-9f9e-d7439074d82c" providerId="ADAL" clId="{B1F84BF2-9007-4E9F-A0C0-DBD4DC7953D1}" dt="2022-04-10T17:28:18.886" v="560" actId="14100"/>
          <ac:spMkLst>
            <pc:docMk/>
            <pc:sldMk cId="3478079651" sldId="2134803907"/>
            <ac:spMk id="117" creationId="{B813AF50-F435-4493-A3B8-028FC2582CD7}"/>
          </ac:spMkLst>
        </pc:spChg>
        <pc:spChg chg="mod">
          <ac:chgData name="Laura.Kiff" userId="1d639460-5eab-49a6-9f9e-d7439074d82c" providerId="ADAL" clId="{B1F84BF2-9007-4E9F-A0C0-DBD4DC7953D1}" dt="2022-03-30T18:25:40.146" v="339" actId="242"/>
          <ac:spMkLst>
            <pc:docMk/>
            <pc:sldMk cId="3478079651" sldId="2134803907"/>
            <ac:spMk id="153" creationId="{2B292B0E-8AA7-4D6A-97DE-FEB96D91C938}"/>
          </ac:spMkLst>
        </pc:spChg>
        <pc:spChg chg="mod">
          <ac:chgData name="Laura.Kiff" userId="1d639460-5eab-49a6-9f9e-d7439074d82c" providerId="ADAL" clId="{B1F84BF2-9007-4E9F-A0C0-DBD4DC7953D1}" dt="2022-03-30T20:19:48.954" v="341" actId="207"/>
          <ac:spMkLst>
            <pc:docMk/>
            <pc:sldMk cId="3478079651" sldId="2134803907"/>
            <ac:spMk id="161" creationId="{26B3CD53-572B-4580-B1F2-5CEC7EED004C}"/>
          </ac:spMkLst>
        </pc:spChg>
        <pc:spChg chg="mod">
          <ac:chgData name="Laura.Kiff" userId="1d639460-5eab-49a6-9f9e-d7439074d82c" providerId="ADAL" clId="{B1F84BF2-9007-4E9F-A0C0-DBD4DC7953D1}" dt="2022-04-10T17:17:02.085" v="471" actId="20577"/>
          <ac:spMkLst>
            <pc:docMk/>
            <pc:sldMk cId="3478079651" sldId="2134803907"/>
            <ac:spMk id="325" creationId="{DE2661E4-D1A9-4A82-B9AF-D54030D53EAE}"/>
          </ac:spMkLst>
        </pc:spChg>
        <pc:spChg chg="mod">
          <ac:chgData name="Laura.Kiff" userId="1d639460-5eab-49a6-9f9e-d7439074d82c" providerId="ADAL" clId="{B1F84BF2-9007-4E9F-A0C0-DBD4DC7953D1}" dt="2022-04-10T17:16:56.298" v="468" actId="20577"/>
          <ac:spMkLst>
            <pc:docMk/>
            <pc:sldMk cId="3478079651" sldId="2134803907"/>
            <ac:spMk id="326" creationId="{530BEF73-56A3-47B4-885F-82000CB86C12}"/>
          </ac:spMkLst>
        </pc:spChg>
        <pc:cxnChg chg="mod">
          <ac:chgData name="Laura.Kiff" userId="1d639460-5eab-49a6-9f9e-d7439074d82c" providerId="ADAL" clId="{B1F84BF2-9007-4E9F-A0C0-DBD4DC7953D1}" dt="2022-03-30T18:21:19.414" v="332" actId="14100"/>
          <ac:cxnSpMkLst>
            <pc:docMk/>
            <pc:sldMk cId="3478079651" sldId="2134803907"/>
            <ac:cxnSpMk id="45" creationId="{9AA6B099-4CF7-4599-80E0-6C2646BA8E55}"/>
          </ac:cxnSpMkLst>
        </pc:cxnChg>
        <pc:cxnChg chg="mod">
          <ac:chgData name="Laura.Kiff" userId="1d639460-5eab-49a6-9f9e-d7439074d82c" providerId="ADAL" clId="{B1F84BF2-9007-4E9F-A0C0-DBD4DC7953D1}" dt="2022-04-10T17:28:07.767" v="539" actId="14100"/>
          <ac:cxnSpMkLst>
            <pc:docMk/>
            <pc:sldMk cId="3478079651" sldId="2134803907"/>
            <ac:cxnSpMk id="72" creationId="{5CEB6E56-4938-46E3-BE2A-D141ED866396}"/>
          </ac:cxnSpMkLst>
        </pc:cxnChg>
        <pc:cxnChg chg="mod">
          <ac:chgData name="Laura.Kiff" userId="1d639460-5eab-49a6-9f9e-d7439074d82c" providerId="ADAL" clId="{B1F84BF2-9007-4E9F-A0C0-DBD4DC7953D1}" dt="2022-03-30T18:21:19.414" v="332" actId="14100"/>
          <ac:cxnSpMkLst>
            <pc:docMk/>
            <pc:sldMk cId="3478079651" sldId="2134803907"/>
            <ac:cxnSpMk id="76" creationId="{4929027B-ECD2-4488-A3F0-648C4D644379}"/>
          </ac:cxnSpMkLst>
        </pc:cxnChg>
        <pc:cxnChg chg="mod">
          <ac:chgData name="Laura.Kiff" userId="1d639460-5eab-49a6-9f9e-d7439074d82c" providerId="ADAL" clId="{B1F84BF2-9007-4E9F-A0C0-DBD4DC7953D1}" dt="2022-03-30T18:21:19.414" v="332" actId="14100"/>
          <ac:cxnSpMkLst>
            <pc:docMk/>
            <pc:sldMk cId="3478079651" sldId="2134803907"/>
            <ac:cxnSpMk id="77" creationId="{899552E2-D8CB-4FB4-9E7F-4EB2035771D5}"/>
          </ac:cxnSpMkLst>
        </pc:cxnChg>
        <pc:cxnChg chg="mod">
          <ac:chgData name="Laura.Kiff" userId="1d639460-5eab-49a6-9f9e-d7439074d82c" providerId="ADAL" clId="{B1F84BF2-9007-4E9F-A0C0-DBD4DC7953D1}" dt="2022-03-30T18:21:27.108" v="334" actId="14100"/>
          <ac:cxnSpMkLst>
            <pc:docMk/>
            <pc:sldMk cId="3478079651" sldId="2134803907"/>
            <ac:cxnSpMk id="78" creationId="{8E1EF6E3-BF35-471D-ADCC-1EF4C2FA1E86}"/>
          </ac:cxnSpMkLst>
        </pc:cxnChg>
        <pc:cxnChg chg="mod">
          <ac:chgData name="Laura.Kiff" userId="1d639460-5eab-49a6-9f9e-d7439074d82c" providerId="ADAL" clId="{B1F84BF2-9007-4E9F-A0C0-DBD4DC7953D1}" dt="2022-04-10T17:28:07.767" v="539" actId="14100"/>
          <ac:cxnSpMkLst>
            <pc:docMk/>
            <pc:sldMk cId="3478079651" sldId="2134803907"/>
            <ac:cxnSpMk id="79" creationId="{5B5E7A2C-9772-4F9F-9E2C-39F217BB495A}"/>
          </ac:cxnSpMkLst>
        </pc:cxnChg>
        <pc:cxnChg chg="mod">
          <ac:chgData name="Laura.Kiff" userId="1d639460-5eab-49a6-9f9e-d7439074d82c" providerId="ADAL" clId="{B1F84BF2-9007-4E9F-A0C0-DBD4DC7953D1}" dt="2022-03-30T18:21:19.414" v="332" actId="14100"/>
          <ac:cxnSpMkLst>
            <pc:docMk/>
            <pc:sldMk cId="3478079651" sldId="2134803907"/>
            <ac:cxnSpMk id="82" creationId="{2E640C19-4866-404D-8634-4DAA44E18BF6}"/>
          </ac:cxnSpMkLst>
        </pc:cxnChg>
        <pc:cxnChg chg="mod">
          <ac:chgData name="Laura.Kiff" userId="1d639460-5eab-49a6-9f9e-d7439074d82c" providerId="ADAL" clId="{B1F84BF2-9007-4E9F-A0C0-DBD4DC7953D1}" dt="2022-04-10T17:28:14.078" v="559" actId="1037"/>
          <ac:cxnSpMkLst>
            <pc:docMk/>
            <pc:sldMk cId="3478079651" sldId="2134803907"/>
            <ac:cxnSpMk id="83" creationId="{E8645605-9A3B-401E-AC4A-2475C9DDA457}"/>
          </ac:cxnSpMkLst>
        </pc:cxnChg>
        <pc:cxnChg chg="mod">
          <ac:chgData name="Laura.Kiff" userId="1d639460-5eab-49a6-9f9e-d7439074d82c" providerId="ADAL" clId="{B1F84BF2-9007-4E9F-A0C0-DBD4DC7953D1}" dt="2022-04-10T17:28:14.078" v="559" actId="1037"/>
          <ac:cxnSpMkLst>
            <pc:docMk/>
            <pc:sldMk cId="3478079651" sldId="2134803907"/>
            <ac:cxnSpMk id="84" creationId="{F6BBA481-5D3D-4218-8225-A50B30C13D71}"/>
          </ac:cxnSpMkLst>
        </pc:cxnChg>
        <pc:cxnChg chg="mod">
          <ac:chgData name="Laura.Kiff" userId="1d639460-5eab-49a6-9f9e-d7439074d82c" providerId="ADAL" clId="{B1F84BF2-9007-4E9F-A0C0-DBD4DC7953D1}" dt="2022-04-10T17:28:14.078" v="559" actId="1037"/>
          <ac:cxnSpMkLst>
            <pc:docMk/>
            <pc:sldMk cId="3478079651" sldId="2134803907"/>
            <ac:cxnSpMk id="86" creationId="{985A2BE7-849C-4E4E-AC3C-93C4E4576CBF}"/>
          </ac:cxnSpMkLst>
        </pc:cxnChg>
        <pc:cxnChg chg="add mod">
          <ac:chgData name="Laura.Kiff" userId="1d639460-5eab-49a6-9f9e-d7439074d82c" providerId="ADAL" clId="{B1F84BF2-9007-4E9F-A0C0-DBD4DC7953D1}" dt="2022-04-10T17:17:31.052" v="474" actId="1076"/>
          <ac:cxnSpMkLst>
            <pc:docMk/>
            <pc:sldMk cId="3478079651" sldId="2134803907"/>
            <ac:cxnSpMk id="88" creationId="{9B9DD5F3-64CE-4D78-BD1A-D21733053BE0}"/>
          </ac:cxnSpMkLst>
        </pc:cxnChg>
        <pc:cxnChg chg="mod">
          <ac:chgData name="Laura.Kiff" userId="1d639460-5eab-49a6-9f9e-d7439074d82c" providerId="ADAL" clId="{B1F84BF2-9007-4E9F-A0C0-DBD4DC7953D1}" dt="2022-04-10T17:27:34.814" v="509" actId="14100"/>
          <ac:cxnSpMkLst>
            <pc:docMk/>
            <pc:sldMk cId="3478079651" sldId="2134803907"/>
            <ac:cxnSpMk id="106" creationId="{61B02590-40F6-49EE-926E-D6A042D757CC}"/>
          </ac:cxnSpMkLst>
        </pc:cxnChg>
        <pc:cxnChg chg="mod">
          <ac:chgData name="Laura.Kiff" userId="1d639460-5eab-49a6-9f9e-d7439074d82c" providerId="ADAL" clId="{B1F84BF2-9007-4E9F-A0C0-DBD4DC7953D1}" dt="2022-03-30T18:21:19.414" v="332" actId="14100"/>
          <ac:cxnSpMkLst>
            <pc:docMk/>
            <pc:sldMk cId="3478079651" sldId="2134803907"/>
            <ac:cxnSpMk id="120" creationId="{1D19633B-7AE2-4D94-9D13-7162FF0820DA}"/>
          </ac:cxnSpMkLst>
        </pc:cxnChg>
        <pc:cxnChg chg="mod">
          <ac:chgData name="Laura.Kiff" userId="1d639460-5eab-49a6-9f9e-d7439074d82c" providerId="ADAL" clId="{B1F84BF2-9007-4E9F-A0C0-DBD4DC7953D1}" dt="2022-03-30T18:21:19.414" v="332" actId="14100"/>
          <ac:cxnSpMkLst>
            <pc:docMk/>
            <pc:sldMk cId="3478079651" sldId="2134803907"/>
            <ac:cxnSpMk id="121" creationId="{CC4CB533-8C72-4CD4-AA16-66518FC68665}"/>
          </ac:cxnSpMkLst>
        </pc:cxnChg>
        <pc:cxnChg chg="mod">
          <ac:chgData name="Laura.Kiff" userId="1d639460-5eab-49a6-9f9e-d7439074d82c" providerId="ADAL" clId="{B1F84BF2-9007-4E9F-A0C0-DBD4DC7953D1}" dt="2022-04-10T17:27:34.814" v="509" actId="14100"/>
          <ac:cxnSpMkLst>
            <pc:docMk/>
            <pc:sldMk cId="3478079651" sldId="2134803907"/>
            <ac:cxnSpMk id="131" creationId="{BBAE2B51-CCE9-4545-AC9C-3A20033FAF23}"/>
          </ac:cxnSpMkLst>
        </pc:cxnChg>
        <pc:cxnChg chg="mod">
          <ac:chgData name="Laura.Kiff" userId="1d639460-5eab-49a6-9f9e-d7439074d82c" providerId="ADAL" clId="{B1F84BF2-9007-4E9F-A0C0-DBD4DC7953D1}" dt="2022-03-30T18:21:27.108" v="334" actId="14100"/>
          <ac:cxnSpMkLst>
            <pc:docMk/>
            <pc:sldMk cId="3478079651" sldId="2134803907"/>
            <ac:cxnSpMk id="136" creationId="{DBB8B1F9-4D31-4243-B480-8BDB79598351}"/>
          </ac:cxnSpMkLst>
        </pc:cxnChg>
        <pc:cxnChg chg="mod">
          <ac:chgData name="Laura.Kiff" userId="1d639460-5eab-49a6-9f9e-d7439074d82c" providerId="ADAL" clId="{B1F84BF2-9007-4E9F-A0C0-DBD4DC7953D1}" dt="2022-03-30T18:21:19.414" v="332" actId="14100"/>
          <ac:cxnSpMkLst>
            <pc:docMk/>
            <pc:sldMk cId="3478079651" sldId="2134803907"/>
            <ac:cxnSpMk id="149" creationId="{816483A2-2A5E-4347-9445-2A41E75E706F}"/>
          </ac:cxnSpMkLst>
        </pc:cxnChg>
        <pc:cxnChg chg="mod">
          <ac:chgData name="Laura.Kiff" userId="1d639460-5eab-49a6-9f9e-d7439074d82c" providerId="ADAL" clId="{B1F84BF2-9007-4E9F-A0C0-DBD4DC7953D1}" dt="2022-04-10T17:28:14.078" v="559" actId="1037"/>
          <ac:cxnSpMkLst>
            <pc:docMk/>
            <pc:sldMk cId="3478079651" sldId="2134803907"/>
            <ac:cxnSpMk id="150" creationId="{EF3BDA8D-FE16-40DB-9DD5-992F6CD86F1A}"/>
          </ac:cxnSpMkLst>
        </pc:cxnChg>
        <pc:cxnChg chg="mod">
          <ac:chgData name="Laura.Kiff" userId="1d639460-5eab-49a6-9f9e-d7439074d82c" providerId="ADAL" clId="{B1F84BF2-9007-4E9F-A0C0-DBD4DC7953D1}" dt="2022-04-10T17:28:18.886" v="560" actId="14100"/>
          <ac:cxnSpMkLst>
            <pc:docMk/>
            <pc:sldMk cId="3478079651" sldId="2134803907"/>
            <ac:cxnSpMk id="158" creationId="{EC409CBD-5045-4D1F-AE93-1BBCDBEF92FF}"/>
          </ac:cxnSpMkLst>
        </pc:cxnChg>
        <pc:cxnChg chg="mod">
          <ac:chgData name="Laura.Kiff" userId="1d639460-5eab-49a6-9f9e-d7439074d82c" providerId="ADAL" clId="{B1F84BF2-9007-4E9F-A0C0-DBD4DC7953D1}" dt="2022-04-10T17:28:18.886" v="560" actId="14100"/>
          <ac:cxnSpMkLst>
            <pc:docMk/>
            <pc:sldMk cId="3478079651" sldId="2134803907"/>
            <ac:cxnSpMk id="162" creationId="{56E2554D-4CF0-4A87-A13B-0B8329F841A9}"/>
          </ac:cxnSpMkLst>
        </pc:cxnChg>
        <pc:cxnChg chg="mod">
          <ac:chgData name="Laura.Kiff" userId="1d639460-5eab-49a6-9f9e-d7439074d82c" providerId="ADAL" clId="{B1F84BF2-9007-4E9F-A0C0-DBD4DC7953D1}" dt="2022-03-30T18:21:27.108" v="334" actId="14100"/>
          <ac:cxnSpMkLst>
            <pc:docMk/>
            <pc:sldMk cId="3478079651" sldId="2134803907"/>
            <ac:cxnSpMk id="177" creationId="{081E5CC8-E879-438E-9EA0-5552B43FC26F}"/>
          </ac:cxnSpMkLst>
        </pc:cxnChg>
        <pc:cxnChg chg="mod">
          <ac:chgData name="Laura.Kiff" userId="1d639460-5eab-49a6-9f9e-d7439074d82c" providerId="ADAL" clId="{B1F84BF2-9007-4E9F-A0C0-DBD4DC7953D1}" dt="2022-04-10T17:28:18.886" v="560" actId="14100"/>
          <ac:cxnSpMkLst>
            <pc:docMk/>
            <pc:sldMk cId="3478079651" sldId="2134803907"/>
            <ac:cxnSpMk id="255" creationId="{DEBF1581-BEF3-499A-AD0A-5624B1205797}"/>
          </ac:cxnSpMkLst>
        </pc:cxnChg>
        <pc:cxnChg chg="mod">
          <ac:chgData name="Laura.Kiff" userId="1d639460-5eab-49a6-9f9e-d7439074d82c" providerId="ADAL" clId="{B1F84BF2-9007-4E9F-A0C0-DBD4DC7953D1}" dt="2022-03-30T18:21:27.108" v="334" actId="14100"/>
          <ac:cxnSpMkLst>
            <pc:docMk/>
            <pc:sldMk cId="3478079651" sldId="2134803907"/>
            <ac:cxnSpMk id="292" creationId="{C11AA485-6B6D-456C-8F68-F9B95758E667}"/>
          </ac:cxnSpMkLst>
        </pc:cxnChg>
        <pc:cxnChg chg="mod">
          <ac:chgData name="Laura.Kiff" userId="1d639460-5eab-49a6-9f9e-d7439074d82c" providerId="ADAL" clId="{B1F84BF2-9007-4E9F-A0C0-DBD4DC7953D1}" dt="2022-03-30T18:21:27.108" v="334" actId="14100"/>
          <ac:cxnSpMkLst>
            <pc:docMk/>
            <pc:sldMk cId="3478079651" sldId="2134803907"/>
            <ac:cxnSpMk id="302" creationId="{B0780B6F-E7BD-471D-9473-C001A014C7DA}"/>
          </ac:cxnSpMkLst>
        </pc:cxnChg>
        <pc:cxnChg chg="mod">
          <ac:chgData name="Laura.Kiff" userId="1d639460-5eab-49a6-9f9e-d7439074d82c" providerId="ADAL" clId="{B1F84BF2-9007-4E9F-A0C0-DBD4DC7953D1}" dt="2022-03-30T18:21:19.414" v="332" actId="14100"/>
          <ac:cxnSpMkLst>
            <pc:docMk/>
            <pc:sldMk cId="3478079651" sldId="2134803907"/>
            <ac:cxnSpMk id="320" creationId="{637B53BD-CCCC-4C49-B630-3BDC1C52AE20}"/>
          </ac:cxnSpMkLst>
        </pc:cxnChg>
        <pc:cxnChg chg="mod">
          <ac:chgData name="Laura.Kiff" userId="1d639460-5eab-49a6-9f9e-d7439074d82c" providerId="ADAL" clId="{B1F84BF2-9007-4E9F-A0C0-DBD4DC7953D1}" dt="2022-03-30T18:21:27.108" v="334" actId="14100"/>
          <ac:cxnSpMkLst>
            <pc:docMk/>
            <pc:sldMk cId="3478079651" sldId="2134803907"/>
            <ac:cxnSpMk id="323" creationId="{A3E796A5-05BA-4214-9F86-D4D1F308674D}"/>
          </ac:cxnSpMkLst>
        </pc:cxnChg>
      </pc:sldChg>
      <pc:sldChg chg="addSp delSp modSp add mod ord">
        <pc:chgData name="Laura.Kiff" userId="1d639460-5eab-49a6-9f9e-d7439074d82c" providerId="ADAL" clId="{B1F84BF2-9007-4E9F-A0C0-DBD4DC7953D1}" dt="2022-04-14T20:38:31.119" v="643" actId="14100"/>
        <pc:sldMkLst>
          <pc:docMk/>
          <pc:sldMk cId="2679172612" sldId="2134803908"/>
        </pc:sldMkLst>
        <pc:spChg chg="mod">
          <ac:chgData name="Laura.Kiff" userId="1d639460-5eab-49a6-9f9e-d7439074d82c" providerId="ADAL" clId="{B1F84BF2-9007-4E9F-A0C0-DBD4DC7953D1}" dt="2022-04-10T16:46:05.607" v="459" actId="403"/>
          <ac:spMkLst>
            <pc:docMk/>
            <pc:sldMk cId="2679172612" sldId="2134803908"/>
            <ac:spMk id="19" creationId="{EC2BC4FB-FE0A-4AAA-9442-4915108DF3B0}"/>
          </ac:spMkLst>
        </pc:spChg>
        <pc:spChg chg="mod">
          <ac:chgData name="Laura.Kiff" userId="1d639460-5eab-49a6-9f9e-d7439074d82c" providerId="ADAL" clId="{B1F84BF2-9007-4E9F-A0C0-DBD4DC7953D1}" dt="2022-04-10T16:44:01.062" v="351" actId="14100"/>
          <ac:spMkLst>
            <pc:docMk/>
            <pc:sldMk cId="2679172612" sldId="2134803908"/>
            <ac:spMk id="35" creationId="{D65DE7AA-2F77-4087-8915-9EC45176C7E1}"/>
          </ac:spMkLst>
        </pc:spChg>
        <pc:spChg chg="mod">
          <ac:chgData name="Laura.Kiff" userId="1d639460-5eab-49a6-9f9e-d7439074d82c" providerId="ADAL" clId="{B1F84BF2-9007-4E9F-A0C0-DBD4DC7953D1}" dt="2022-03-31T21:27:37.910" v="349" actId="20577"/>
          <ac:spMkLst>
            <pc:docMk/>
            <pc:sldMk cId="2679172612" sldId="2134803908"/>
            <ac:spMk id="60" creationId="{D5C23A1C-5115-4364-8B6D-9EC65B3D62D4}"/>
          </ac:spMkLst>
        </pc:spChg>
        <pc:spChg chg="mod">
          <ac:chgData name="Laura.Kiff" userId="1d639460-5eab-49a6-9f9e-d7439074d82c" providerId="ADAL" clId="{B1F84BF2-9007-4E9F-A0C0-DBD4DC7953D1}" dt="2022-04-14T20:38:24.527" v="641" actId="14100"/>
          <ac:spMkLst>
            <pc:docMk/>
            <pc:sldMk cId="2679172612" sldId="2134803908"/>
            <ac:spMk id="65" creationId="{448EA9B7-7CDF-4FD7-A9D8-C06E7E59C9E9}"/>
          </ac:spMkLst>
        </pc:spChg>
        <pc:spChg chg="mod">
          <ac:chgData name="Laura.Kiff" userId="1d639460-5eab-49a6-9f9e-d7439074d82c" providerId="ADAL" clId="{B1F84BF2-9007-4E9F-A0C0-DBD4DC7953D1}" dt="2022-04-10T20:30:00.580" v="571" actId="20577"/>
          <ac:spMkLst>
            <pc:docMk/>
            <pc:sldMk cId="2679172612" sldId="2134803908"/>
            <ac:spMk id="67" creationId="{61FA6B49-EBD2-4816-8607-F6B18091886B}"/>
          </ac:spMkLst>
        </pc:spChg>
        <pc:spChg chg="mod">
          <ac:chgData name="Laura.Kiff" userId="1d639460-5eab-49a6-9f9e-d7439074d82c" providerId="ADAL" clId="{B1F84BF2-9007-4E9F-A0C0-DBD4DC7953D1}" dt="2022-04-14T20:38:29.138" v="642" actId="14100"/>
          <ac:spMkLst>
            <pc:docMk/>
            <pc:sldMk cId="2679172612" sldId="2134803908"/>
            <ac:spMk id="70" creationId="{C02C46AC-F91B-4E9B-A7E5-2C93B1D2D087}"/>
          </ac:spMkLst>
        </pc:spChg>
        <pc:spChg chg="mod">
          <ac:chgData name="Laura.Kiff" userId="1d639460-5eab-49a6-9f9e-d7439074d82c" providerId="ADAL" clId="{B1F84BF2-9007-4E9F-A0C0-DBD4DC7953D1}" dt="2022-04-10T20:31:42.950" v="590" actId="20577"/>
          <ac:spMkLst>
            <pc:docMk/>
            <pc:sldMk cId="2679172612" sldId="2134803908"/>
            <ac:spMk id="74" creationId="{EC64DFAA-5A05-4E7E-8B2F-A2462C530973}"/>
          </ac:spMkLst>
        </pc:spChg>
        <pc:spChg chg="del mod">
          <ac:chgData name="Laura.Kiff" userId="1d639460-5eab-49a6-9f9e-d7439074d82c" providerId="ADAL" clId="{B1F84BF2-9007-4E9F-A0C0-DBD4DC7953D1}" dt="2022-04-10T20:39:26.965" v="599" actId="21"/>
          <ac:spMkLst>
            <pc:docMk/>
            <pc:sldMk cId="2679172612" sldId="2134803908"/>
            <ac:spMk id="87" creationId="{1627F373-3308-4A17-98F1-8EC664D712CA}"/>
          </ac:spMkLst>
        </pc:spChg>
        <pc:spChg chg="mod">
          <ac:chgData name="Laura.Kiff" userId="1d639460-5eab-49a6-9f9e-d7439074d82c" providerId="ADAL" clId="{B1F84BF2-9007-4E9F-A0C0-DBD4DC7953D1}" dt="2022-04-14T20:38:11.907" v="637" actId="14100"/>
          <ac:spMkLst>
            <pc:docMk/>
            <pc:sldMk cId="2679172612" sldId="2134803908"/>
            <ac:spMk id="89" creationId="{EDC544AD-EF6E-408B-B2D2-4F9C2F83AEA2}"/>
          </ac:spMkLst>
        </pc:spChg>
        <pc:spChg chg="add mod">
          <ac:chgData name="Laura.Kiff" userId="1d639460-5eab-49a6-9f9e-d7439074d82c" providerId="ADAL" clId="{B1F84BF2-9007-4E9F-A0C0-DBD4DC7953D1}" dt="2022-04-10T20:39:27.277" v="600"/>
          <ac:spMkLst>
            <pc:docMk/>
            <pc:sldMk cId="2679172612" sldId="2134803908"/>
            <ac:spMk id="91" creationId="{1AC68DFE-89B0-4A7E-8F98-80BF8560BD96}"/>
          </ac:spMkLst>
        </pc:spChg>
        <pc:spChg chg="mod">
          <ac:chgData name="Laura.Kiff" userId="1d639460-5eab-49a6-9f9e-d7439074d82c" providerId="ADAL" clId="{B1F84BF2-9007-4E9F-A0C0-DBD4DC7953D1}" dt="2022-03-31T21:27:32.474" v="347" actId="207"/>
          <ac:spMkLst>
            <pc:docMk/>
            <pc:sldMk cId="2679172612" sldId="2134803908"/>
            <ac:spMk id="104" creationId="{E710DBA2-79AA-4977-A446-C5B5EC415EDF}"/>
          </ac:spMkLst>
        </pc:spChg>
        <pc:spChg chg="mod">
          <ac:chgData name="Laura.Kiff" userId="1d639460-5eab-49a6-9f9e-d7439074d82c" providerId="ADAL" clId="{B1F84BF2-9007-4E9F-A0C0-DBD4DC7953D1}" dt="2022-04-10T16:44:09.562" v="373" actId="1037"/>
          <ac:spMkLst>
            <pc:docMk/>
            <pc:sldMk cId="2679172612" sldId="2134803908"/>
            <ac:spMk id="107" creationId="{0D5AEFF3-8B91-429A-96A4-FBBE92175B7A}"/>
          </ac:spMkLst>
        </pc:spChg>
        <pc:spChg chg="mod">
          <ac:chgData name="Laura.Kiff" userId="1d639460-5eab-49a6-9f9e-d7439074d82c" providerId="ADAL" clId="{B1F84BF2-9007-4E9F-A0C0-DBD4DC7953D1}" dt="2022-04-10T16:45:03.101" v="457" actId="14100"/>
          <ac:spMkLst>
            <pc:docMk/>
            <pc:sldMk cId="2679172612" sldId="2134803908"/>
            <ac:spMk id="112" creationId="{B1C69E8A-E157-463D-BAA0-982186ED12A9}"/>
          </ac:spMkLst>
        </pc:spChg>
        <pc:spChg chg="mod">
          <ac:chgData name="Laura.Kiff" userId="1d639460-5eab-49a6-9f9e-d7439074d82c" providerId="ADAL" clId="{B1F84BF2-9007-4E9F-A0C0-DBD4DC7953D1}" dt="2022-04-10T16:44:20.836" v="402" actId="1038"/>
          <ac:spMkLst>
            <pc:docMk/>
            <pc:sldMk cId="2679172612" sldId="2134803908"/>
            <ac:spMk id="114" creationId="{A118018E-8C9B-4530-B322-069C09245EE9}"/>
          </ac:spMkLst>
        </pc:spChg>
        <pc:spChg chg="mod">
          <ac:chgData name="Laura.Kiff" userId="1d639460-5eab-49a6-9f9e-d7439074d82c" providerId="ADAL" clId="{B1F84BF2-9007-4E9F-A0C0-DBD4DC7953D1}" dt="2022-04-10T16:44:59.997" v="456" actId="1076"/>
          <ac:spMkLst>
            <pc:docMk/>
            <pc:sldMk cId="2679172612" sldId="2134803908"/>
            <ac:spMk id="115" creationId="{BC76BE71-B84A-4746-87C1-D3799AC0056D}"/>
          </ac:spMkLst>
        </pc:spChg>
        <pc:spChg chg="mod">
          <ac:chgData name="Laura.Kiff" userId="1d639460-5eab-49a6-9f9e-d7439074d82c" providerId="ADAL" clId="{B1F84BF2-9007-4E9F-A0C0-DBD4DC7953D1}" dt="2022-04-10T16:44:51.717" v="455" actId="14100"/>
          <ac:spMkLst>
            <pc:docMk/>
            <pc:sldMk cId="2679172612" sldId="2134803908"/>
            <ac:spMk id="117" creationId="{B813AF50-F435-4493-A3B8-028FC2582CD7}"/>
          </ac:spMkLst>
        </pc:spChg>
        <pc:spChg chg="mod">
          <ac:chgData name="Laura.Kiff" userId="1d639460-5eab-49a6-9f9e-d7439074d82c" providerId="ADAL" clId="{B1F84BF2-9007-4E9F-A0C0-DBD4DC7953D1}" dt="2022-04-14T20:38:31.119" v="643" actId="14100"/>
          <ac:spMkLst>
            <pc:docMk/>
            <pc:sldMk cId="2679172612" sldId="2134803908"/>
            <ac:spMk id="119" creationId="{4E519B2F-27A1-4FB6-B235-7F6D96F19E90}"/>
          </ac:spMkLst>
        </pc:spChg>
        <pc:cxnChg chg="mod">
          <ac:chgData name="Laura.Kiff" userId="1d639460-5eab-49a6-9f9e-d7439074d82c" providerId="ADAL" clId="{B1F84BF2-9007-4E9F-A0C0-DBD4DC7953D1}" dt="2022-04-14T20:38:31.119" v="643" actId="14100"/>
          <ac:cxnSpMkLst>
            <pc:docMk/>
            <pc:sldMk cId="2679172612" sldId="2134803908"/>
            <ac:cxnSpMk id="52" creationId="{2D864565-ACB7-4028-AD57-6571A06158CF}"/>
          </ac:cxnSpMkLst>
        </pc:cxnChg>
        <pc:cxnChg chg="mod">
          <ac:chgData name="Laura.Kiff" userId="1d639460-5eab-49a6-9f9e-d7439074d82c" providerId="ADAL" clId="{B1F84BF2-9007-4E9F-A0C0-DBD4DC7953D1}" dt="2022-04-10T16:45:03.101" v="457" actId="14100"/>
          <ac:cxnSpMkLst>
            <pc:docMk/>
            <pc:sldMk cId="2679172612" sldId="2134803908"/>
            <ac:cxnSpMk id="72" creationId="{5CEB6E56-4938-46E3-BE2A-D141ED866396}"/>
          </ac:cxnSpMkLst>
        </pc:cxnChg>
        <pc:cxnChg chg="mod">
          <ac:chgData name="Laura.Kiff" userId="1d639460-5eab-49a6-9f9e-d7439074d82c" providerId="ADAL" clId="{B1F84BF2-9007-4E9F-A0C0-DBD4DC7953D1}" dt="2022-04-10T16:45:03.101" v="457" actId="14100"/>
          <ac:cxnSpMkLst>
            <pc:docMk/>
            <pc:sldMk cId="2679172612" sldId="2134803908"/>
            <ac:cxnSpMk id="79" creationId="{5B5E7A2C-9772-4F9F-9E2C-39F217BB495A}"/>
          </ac:cxnSpMkLst>
        </pc:cxnChg>
        <pc:cxnChg chg="mod">
          <ac:chgData name="Laura.Kiff" userId="1d639460-5eab-49a6-9f9e-d7439074d82c" providerId="ADAL" clId="{B1F84BF2-9007-4E9F-A0C0-DBD4DC7953D1}" dt="2022-04-10T16:44:59.997" v="456" actId="1076"/>
          <ac:cxnSpMkLst>
            <pc:docMk/>
            <pc:sldMk cId="2679172612" sldId="2134803908"/>
            <ac:cxnSpMk id="83" creationId="{E8645605-9A3B-401E-AC4A-2475C9DDA457}"/>
          </ac:cxnSpMkLst>
        </pc:cxnChg>
        <pc:cxnChg chg="mod">
          <ac:chgData name="Laura.Kiff" userId="1d639460-5eab-49a6-9f9e-d7439074d82c" providerId="ADAL" clId="{B1F84BF2-9007-4E9F-A0C0-DBD4DC7953D1}" dt="2022-04-10T16:44:59.997" v="456" actId="1076"/>
          <ac:cxnSpMkLst>
            <pc:docMk/>
            <pc:sldMk cId="2679172612" sldId="2134803908"/>
            <ac:cxnSpMk id="84" creationId="{F6BBA481-5D3D-4218-8225-A50B30C13D71}"/>
          </ac:cxnSpMkLst>
        </pc:cxnChg>
        <pc:cxnChg chg="mod">
          <ac:chgData name="Laura.Kiff" userId="1d639460-5eab-49a6-9f9e-d7439074d82c" providerId="ADAL" clId="{B1F84BF2-9007-4E9F-A0C0-DBD4DC7953D1}" dt="2022-04-10T16:44:59.997" v="456" actId="1076"/>
          <ac:cxnSpMkLst>
            <pc:docMk/>
            <pc:sldMk cId="2679172612" sldId="2134803908"/>
            <ac:cxnSpMk id="86" creationId="{985A2BE7-849C-4E4E-AC3C-93C4E4576CBF}"/>
          </ac:cxnSpMkLst>
        </pc:cxnChg>
        <pc:cxnChg chg="add mod">
          <ac:chgData name="Laura.Kiff" userId="1d639460-5eab-49a6-9f9e-d7439074d82c" providerId="ADAL" clId="{B1F84BF2-9007-4E9F-A0C0-DBD4DC7953D1}" dt="2022-04-10T20:39:10.911" v="593" actId="14100"/>
          <ac:cxnSpMkLst>
            <pc:docMk/>
            <pc:sldMk cId="2679172612" sldId="2134803908"/>
            <ac:cxnSpMk id="88" creationId="{D1FDB400-885F-40C7-B22A-F20FE7B0201C}"/>
          </ac:cxnSpMkLst>
        </pc:cxnChg>
        <pc:cxnChg chg="add mod">
          <ac:chgData name="Laura.Kiff" userId="1d639460-5eab-49a6-9f9e-d7439074d82c" providerId="ADAL" clId="{B1F84BF2-9007-4E9F-A0C0-DBD4DC7953D1}" dt="2022-04-10T20:39:20.111" v="596" actId="14100"/>
          <ac:cxnSpMkLst>
            <pc:docMk/>
            <pc:sldMk cId="2679172612" sldId="2134803908"/>
            <ac:cxnSpMk id="90" creationId="{AF9FED57-2EAA-4167-A0CD-1AF537FF4997}"/>
          </ac:cxnSpMkLst>
        </pc:cxnChg>
        <pc:cxnChg chg="mod">
          <ac:chgData name="Laura.Kiff" userId="1d639460-5eab-49a6-9f9e-d7439074d82c" providerId="ADAL" clId="{B1F84BF2-9007-4E9F-A0C0-DBD4DC7953D1}" dt="2022-04-10T16:44:01.062" v="351" actId="14100"/>
          <ac:cxnSpMkLst>
            <pc:docMk/>
            <pc:sldMk cId="2679172612" sldId="2134803908"/>
            <ac:cxnSpMk id="97" creationId="{ED77E3DD-9C30-4413-B3EA-F36F33DA8DBB}"/>
          </ac:cxnSpMkLst>
        </pc:cxnChg>
        <pc:cxnChg chg="mod">
          <ac:chgData name="Laura.Kiff" userId="1d639460-5eab-49a6-9f9e-d7439074d82c" providerId="ADAL" clId="{B1F84BF2-9007-4E9F-A0C0-DBD4DC7953D1}" dt="2022-04-10T16:44:09.562" v="373" actId="1037"/>
          <ac:cxnSpMkLst>
            <pc:docMk/>
            <pc:sldMk cId="2679172612" sldId="2134803908"/>
            <ac:cxnSpMk id="100" creationId="{14ABF8A2-5224-4898-BB1D-A20CEF36C4BC}"/>
          </ac:cxnSpMkLst>
        </pc:cxnChg>
        <pc:cxnChg chg="mod">
          <ac:chgData name="Laura.Kiff" userId="1d639460-5eab-49a6-9f9e-d7439074d82c" providerId="ADAL" clId="{B1F84BF2-9007-4E9F-A0C0-DBD4DC7953D1}" dt="2022-04-10T16:44:20.836" v="402" actId="1038"/>
          <ac:cxnSpMkLst>
            <pc:docMk/>
            <pc:sldMk cId="2679172612" sldId="2134803908"/>
            <ac:cxnSpMk id="106" creationId="{61B02590-40F6-49EE-926E-D6A042D757CC}"/>
          </ac:cxnSpMkLst>
        </pc:cxnChg>
        <pc:cxnChg chg="mod">
          <ac:chgData name="Laura.Kiff" userId="1d639460-5eab-49a6-9f9e-d7439074d82c" providerId="ADAL" clId="{B1F84BF2-9007-4E9F-A0C0-DBD4DC7953D1}" dt="2022-04-10T16:44:09.562" v="373" actId="1037"/>
          <ac:cxnSpMkLst>
            <pc:docMk/>
            <pc:sldMk cId="2679172612" sldId="2134803908"/>
            <ac:cxnSpMk id="121" creationId="{CC4CB533-8C72-4CD4-AA16-66518FC68665}"/>
          </ac:cxnSpMkLst>
        </pc:cxnChg>
        <pc:cxnChg chg="mod">
          <ac:chgData name="Laura.Kiff" userId="1d639460-5eab-49a6-9f9e-d7439074d82c" providerId="ADAL" clId="{B1F84BF2-9007-4E9F-A0C0-DBD4DC7953D1}" dt="2022-04-10T16:44:20.836" v="402" actId="1038"/>
          <ac:cxnSpMkLst>
            <pc:docMk/>
            <pc:sldMk cId="2679172612" sldId="2134803908"/>
            <ac:cxnSpMk id="131" creationId="{BBAE2B51-CCE9-4545-AC9C-3A20033FAF23}"/>
          </ac:cxnSpMkLst>
        </pc:cxnChg>
        <pc:cxnChg chg="mod">
          <ac:chgData name="Laura.Kiff" userId="1d639460-5eab-49a6-9f9e-d7439074d82c" providerId="ADAL" clId="{B1F84BF2-9007-4E9F-A0C0-DBD4DC7953D1}" dt="2022-04-10T16:44:01.062" v="351" actId="14100"/>
          <ac:cxnSpMkLst>
            <pc:docMk/>
            <pc:sldMk cId="2679172612" sldId="2134803908"/>
            <ac:cxnSpMk id="136" creationId="{DBB8B1F9-4D31-4243-B480-8BDB79598351}"/>
          </ac:cxnSpMkLst>
        </pc:cxnChg>
        <pc:cxnChg chg="mod">
          <ac:chgData name="Laura.Kiff" userId="1d639460-5eab-49a6-9f9e-d7439074d82c" providerId="ADAL" clId="{B1F84BF2-9007-4E9F-A0C0-DBD4DC7953D1}" dt="2022-04-10T16:44:01.062" v="351" actId="14100"/>
          <ac:cxnSpMkLst>
            <pc:docMk/>
            <pc:sldMk cId="2679172612" sldId="2134803908"/>
            <ac:cxnSpMk id="149" creationId="{816483A2-2A5E-4347-9445-2A41E75E706F}"/>
          </ac:cxnSpMkLst>
        </pc:cxnChg>
        <pc:cxnChg chg="mod">
          <ac:chgData name="Laura.Kiff" userId="1d639460-5eab-49a6-9f9e-d7439074d82c" providerId="ADAL" clId="{B1F84BF2-9007-4E9F-A0C0-DBD4DC7953D1}" dt="2022-04-10T16:44:59.997" v="456" actId="1076"/>
          <ac:cxnSpMkLst>
            <pc:docMk/>
            <pc:sldMk cId="2679172612" sldId="2134803908"/>
            <ac:cxnSpMk id="150" creationId="{EF3BDA8D-FE16-40DB-9DD5-992F6CD86F1A}"/>
          </ac:cxnSpMkLst>
        </pc:cxnChg>
        <pc:cxnChg chg="mod">
          <ac:chgData name="Laura.Kiff" userId="1d639460-5eab-49a6-9f9e-d7439074d82c" providerId="ADAL" clId="{B1F84BF2-9007-4E9F-A0C0-DBD4DC7953D1}" dt="2022-04-10T16:44:51.717" v="455" actId="14100"/>
          <ac:cxnSpMkLst>
            <pc:docMk/>
            <pc:sldMk cId="2679172612" sldId="2134803908"/>
            <ac:cxnSpMk id="158" creationId="{EC409CBD-5045-4D1F-AE93-1BBCDBEF92FF}"/>
          </ac:cxnSpMkLst>
        </pc:cxnChg>
        <pc:cxnChg chg="mod">
          <ac:chgData name="Laura.Kiff" userId="1d639460-5eab-49a6-9f9e-d7439074d82c" providerId="ADAL" clId="{B1F84BF2-9007-4E9F-A0C0-DBD4DC7953D1}" dt="2022-04-10T16:44:51.717" v="455" actId="14100"/>
          <ac:cxnSpMkLst>
            <pc:docMk/>
            <pc:sldMk cId="2679172612" sldId="2134803908"/>
            <ac:cxnSpMk id="162" creationId="{56E2554D-4CF0-4A87-A13B-0B8329F841A9}"/>
          </ac:cxnSpMkLst>
        </pc:cxnChg>
        <pc:cxnChg chg="mod">
          <ac:chgData name="Laura.Kiff" userId="1d639460-5eab-49a6-9f9e-d7439074d82c" providerId="ADAL" clId="{B1F84BF2-9007-4E9F-A0C0-DBD4DC7953D1}" dt="2022-04-14T20:38:11.907" v="637" actId="14100"/>
          <ac:cxnSpMkLst>
            <pc:docMk/>
            <pc:sldMk cId="2679172612" sldId="2134803908"/>
            <ac:cxnSpMk id="177" creationId="{081E5CC8-E879-438E-9EA0-5552B43FC26F}"/>
          </ac:cxnSpMkLst>
        </pc:cxnChg>
        <pc:cxnChg chg="mod">
          <ac:chgData name="Laura.Kiff" userId="1d639460-5eab-49a6-9f9e-d7439074d82c" providerId="ADAL" clId="{B1F84BF2-9007-4E9F-A0C0-DBD4DC7953D1}" dt="2022-04-10T16:44:51.717" v="455" actId="14100"/>
          <ac:cxnSpMkLst>
            <pc:docMk/>
            <pc:sldMk cId="2679172612" sldId="2134803908"/>
            <ac:cxnSpMk id="255" creationId="{DEBF1581-BEF3-499A-AD0A-5624B1205797}"/>
          </ac:cxnSpMkLst>
        </pc:cxnChg>
        <pc:cxnChg chg="mod">
          <ac:chgData name="Laura.Kiff" userId="1d639460-5eab-49a6-9f9e-d7439074d82c" providerId="ADAL" clId="{B1F84BF2-9007-4E9F-A0C0-DBD4DC7953D1}" dt="2022-04-14T20:38:29.138" v="642" actId="14100"/>
          <ac:cxnSpMkLst>
            <pc:docMk/>
            <pc:sldMk cId="2679172612" sldId="2134803908"/>
            <ac:cxnSpMk id="288" creationId="{FD2CC616-01F2-4386-A1B3-1E9619FA8235}"/>
          </ac:cxnSpMkLst>
        </pc:cxnChg>
        <pc:cxnChg chg="mod">
          <ac:chgData name="Laura.Kiff" userId="1d639460-5eab-49a6-9f9e-d7439074d82c" providerId="ADAL" clId="{B1F84BF2-9007-4E9F-A0C0-DBD4DC7953D1}" dt="2022-04-14T20:38:24.527" v="641" actId="14100"/>
          <ac:cxnSpMkLst>
            <pc:docMk/>
            <pc:sldMk cId="2679172612" sldId="2134803908"/>
            <ac:cxnSpMk id="292" creationId="{C11AA485-6B6D-456C-8F68-F9B95758E667}"/>
          </ac:cxnSpMkLst>
        </pc:cxnChg>
        <pc:cxnChg chg="mod">
          <ac:chgData name="Laura.Kiff" userId="1d639460-5eab-49a6-9f9e-d7439074d82c" providerId="ADAL" clId="{B1F84BF2-9007-4E9F-A0C0-DBD4DC7953D1}" dt="2022-04-14T20:38:24.527" v="641" actId="14100"/>
          <ac:cxnSpMkLst>
            <pc:docMk/>
            <pc:sldMk cId="2679172612" sldId="2134803908"/>
            <ac:cxnSpMk id="320" creationId="{637B53BD-CCCC-4C49-B630-3BDC1C52AE20}"/>
          </ac:cxnSpMkLst>
        </pc:cxnChg>
        <pc:cxnChg chg="mod">
          <ac:chgData name="Laura.Kiff" userId="1d639460-5eab-49a6-9f9e-d7439074d82c" providerId="ADAL" clId="{B1F84BF2-9007-4E9F-A0C0-DBD4DC7953D1}" dt="2022-04-14T20:38:11.907" v="637" actId="14100"/>
          <ac:cxnSpMkLst>
            <pc:docMk/>
            <pc:sldMk cId="2679172612" sldId="2134803908"/>
            <ac:cxnSpMk id="321" creationId="{1A319E60-EC60-49D6-B53E-5DDC02E778E4}"/>
          </ac:cxnSpMkLst>
        </pc:cxnChg>
        <pc:cxnChg chg="mod">
          <ac:chgData name="Laura.Kiff" userId="1d639460-5eab-49a6-9f9e-d7439074d82c" providerId="ADAL" clId="{B1F84BF2-9007-4E9F-A0C0-DBD4DC7953D1}" dt="2022-04-14T20:38:31.119" v="643" actId="14100"/>
          <ac:cxnSpMkLst>
            <pc:docMk/>
            <pc:sldMk cId="2679172612" sldId="2134803908"/>
            <ac:cxnSpMk id="323" creationId="{A3E796A5-05BA-4214-9F86-D4D1F308674D}"/>
          </ac:cxnSpMkLst>
        </pc:cxnChg>
      </pc:sldChg>
      <pc:sldMasterChg chg="delSldLayout">
        <pc:chgData name="Laura.Kiff" userId="1d639460-5eab-49a6-9f9e-d7439074d82c" providerId="ADAL" clId="{B1F84BF2-9007-4E9F-A0C0-DBD4DC7953D1}" dt="2022-03-31T21:27:25.164" v="344" actId="47"/>
        <pc:sldMasterMkLst>
          <pc:docMk/>
          <pc:sldMasterMk cId="3214873338" sldId="2147483660"/>
        </pc:sldMasterMkLst>
        <pc:sldLayoutChg chg="del">
          <pc:chgData name="Laura.Kiff" userId="1d639460-5eab-49a6-9f9e-d7439074d82c" providerId="ADAL" clId="{B1F84BF2-9007-4E9F-A0C0-DBD4DC7953D1}" dt="2022-03-31T21:27:25.164" v="344" actId="47"/>
          <pc:sldLayoutMkLst>
            <pc:docMk/>
            <pc:sldMasterMk cId="3214873338" sldId="2147483660"/>
            <pc:sldLayoutMk cId="1937424869" sldId="2147483672"/>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2"/>
            <a:ext cx="2971800" cy="458788"/>
          </a:xfrm>
          <a:prstGeom prst="rect">
            <a:avLst/>
          </a:prstGeom>
        </p:spPr>
        <p:txBody>
          <a:bodyPr vert="horz" lIns="91440" tIns="45720" rIns="91440" bIns="45720" rtlCol="0"/>
          <a:lstStyle>
            <a:lvl1pPr algn="r">
              <a:defRPr sz="1200"/>
            </a:lvl1pPr>
          </a:lstStyle>
          <a:p>
            <a:fld id="{54AEA179-1371-4A49-B0B3-80A86A7C52B0}" type="datetimeFigureOut">
              <a:rPr lang="en-GB" smtClean="0"/>
              <a:t>15/04/2022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754E2A-CB3E-4CC6-8AA5-53DD94CCBEF8}" type="slidenum">
              <a:rPr lang="en-GB" smtClean="0"/>
              <a:t>‹#›</a:t>
            </a:fld>
            <a:endParaRPr lang="en-GB"/>
          </a:p>
        </p:txBody>
      </p:sp>
    </p:spTree>
    <p:extLst>
      <p:ext uri="{BB962C8B-B14F-4D97-AF65-F5344CB8AC3E}">
        <p14:creationId xmlns:p14="http://schemas.microsoft.com/office/powerpoint/2010/main" val="2906350621"/>
      </p:ext>
    </p:extLst>
  </p:cSld>
  <p:clrMap bg1="lt1" tx1="dk1" bg2="lt2" tx2="dk2" accent1="accent1" accent2="accent2" accent3="accent3" accent4="accent4" accent5="accent5" accent6="accent6" hlink="hlink" folHlink="folHlink"/>
  <p:notesStyle>
    <a:lvl1pPr marL="0" algn="l" defTabSz="914247" rtl="0" eaLnBrk="1" latinLnBrk="0" hangingPunct="1">
      <a:defRPr sz="1200" kern="1200">
        <a:solidFill>
          <a:schemeClr val="tx1"/>
        </a:solidFill>
        <a:latin typeface="+mn-lt"/>
        <a:ea typeface="+mn-ea"/>
        <a:cs typeface="+mn-cs"/>
      </a:defRPr>
    </a:lvl1pPr>
    <a:lvl2pPr marL="457123" algn="l" defTabSz="914247" rtl="0" eaLnBrk="1" latinLnBrk="0" hangingPunct="1">
      <a:defRPr sz="1200" kern="1200">
        <a:solidFill>
          <a:schemeClr val="tx1"/>
        </a:solidFill>
        <a:latin typeface="+mn-lt"/>
        <a:ea typeface="+mn-ea"/>
        <a:cs typeface="+mn-cs"/>
      </a:defRPr>
    </a:lvl2pPr>
    <a:lvl3pPr marL="914247" algn="l" defTabSz="914247" rtl="0" eaLnBrk="1" latinLnBrk="0" hangingPunct="1">
      <a:defRPr sz="1200" kern="1200">
        <a:solidFill>
          <a:schemeClr val="tx1"/>
        </a:solidFill>
        <a:latin typeface="+mn-lt"/>
        <a:ea typeface="+mn-ea"/>
        <a:cs typeface="+mn-cs"/>
      </a:defRPr>
    </a:lvl3pPr>
    <a:lvl4pPr marL="1371371" algn="l" defTabSz="914247" rtl="0" eaLnBrk="1" latinLnBrk="0" hangingPunct="1">
      <a:defRPr sz="1200" kern="1200">
        <a:solidFill>
          <a:schemeClr val="tx1"/>
        </a:solidFill>
        <a:latin typeface="+mn-lt"/>
        <a:ea typeface="+mn-ea"/>
        <a:cs typeface="+mn-cs"/>
      </a:defRPr>
    </a:lvl4pPr>
    <a:lvl5pPr marL="1828495" algn="l" defTabSz="914247" rtl="0" eaLnBrk="1" latinLnBrk="0" hangingPunct="1">
      <a:defRPr sz="1200" kern="1200">
        <a:solidFill>
          <a:schemeClr val="tx1"/>
        </a:solidFill>
        <a:latin typeface="+mn-lt"/>
        <a:ea typeface="+mn-ea"/>
        <a:cs typeface="+mn-cs"/>
      </a:defRPr>
    </a:lvl5pPr>
    <a:lvl6pPr marL="2285618" algn="l" defTabSz="914247" rtl="0" eaLnBrk="1" latinLnBrk="0" hangingPunct="1">
      <a:defRPr sz="1200" kern="1200">
        <a:solidFill>
          <a:schemeClr val="tx1"/>
        </a:solidFill>
        <a:latin typeface="+mn-lt"/>
        <a:ea typeface="+mn-ea"/>
        <a:cs typeface="+mn-cs"/>
      </a:defRPr>
    </a:lvl6pPr>
    <a:lvl7pPr marL="2742741" algn="l" defTabSz="914247" rtl="0" eaLnBrk="1" latinLnBrk="0" hangingPunct="1">
      <a:defRPr sz="1200" kern="1200">
        <a:solidFill>
          <a:schemeClr val="tx1"/>
        </a:solidFill>
        <a:latin typeface="+mn-lt"/>
        <a:ea typeface="+mn-ea"/>
        <a:cs typeface="+mn-cs"/>
      </a:defRPr>
    </a:lvl7pPr>
    <a:lvl8pPr marL="3199865" algn="l" defTabSz="914247" rtl="0" eaLnBrk="1" latinLnBrk="0" hangingPunct="1">
      <a:defRPr sz="1200" kern="1200">
        <a:solidFill>
          <a:schemeClr val="tx1"/>
        </a:solidFill>
        <a:latin typeface="+mn-lt"/>
        <a:ea typeface="+mn-ea"/>
        <a:cs typeface="+mn-cs"/>
      </a:defRPr>
    </a:lvl8pPr>
    <a:lvl9pPr marL="3656989" algn="l" defTabSz="91424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3013"/>
            <a:ext cx="5959475" cy="33528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45F879-0589-40D4-B0E5-B74D0CAD5C6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6873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3013"/>
            <a:ext cx="5959475" cy="33528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45F879-0589-40D4-B0E5-B74D0CAD5C6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8619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3013"/>
            <a:ext cx="5959475" cy="33528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45F879-0589-40D4-B0E5-B74D0CAD5C6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6873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D9907-F37F-405E-8E2E-72A7C920192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BF136B0-620F-4F71-8F02-98606E79A7F5}"/>
              </a:ext>
            </a:extLst>
          </p:cNvPr>
          <p:cNvSpPr>
            <a:spLocks noGrp="1"/>
          </p:cNvSpPr>
          <p:nvPr>
            <p:ph type="subTitle" idx="1"/>
          </p:nvPr>
        </p:nvSpPr>
        <p:spPr>
          <a:xfrm>
            <a:off x="1524000" y="3602038"/>
            <a:ext cx="9144000" cy="1655762"/>
          </a:xfrm>
        </p:spPr>
        <p:txBody>
          <a:bodyPr/>
          <a:lstStyle>
            <a:lvl1pPr marL="0" indent="0" algn="ctr">
              <a:buNone/>
              <a:defRPr sz="2400"/>
            </a:lvl1pPr>
            <a:lvl2pPr marL="457195" indent="0" algn="ctr">
              <a:buNone/>
              <a:defRPr sz="2000"/>
            </a:lvl2pPr>
            <a:lvl3pPr marL="914392" indent="0" algn="ctr">
              <a:buNone/>
              <a:defRPr sz="1801"/>
            </a:lvl3pPr>
            <a:lvl4pPr marL="1371588" indent="0" algn="ctr">
              <a:buNone/>
              <a:defRPr sz="1600"/>
            </a:lvl4pPr>
            <a:lvl5pPr marL="1828785" indent="0" algn="ctr">
              <a:buNone/>
              <a:defRPr sz="1600"/>
            </a:lvl5pPr>
            <a:lvl6pPr marL="2285980" indent="0" algn="ctr">
              <a:buNone/>
              <a:defRPr sz="1600"/>
            </a:lvl6pPr>
            <a:lvl7pPr marL="2743175" indent="0" algn="ctr">
              <a:buNone/>
              <a:defRPr sz="1600"/>
            </a:lvl7pPr>
            <a:lvl8pPr marL="3200373" indent="0" algn="ctr">
              <a:buNone/>
              <a:defRPr sz="1600"/>
            </a:lvl8pPr>
            <a:lvl9pPr marL="3657569"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4B0F088-636E-4B38-83EB-5C2655A91AAC}"/>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5" name="Footer Placeholder 4">
            <a:extLst>
              <a:ext uri="{FF2B5EF4-FFF2-40B4-BE49-F238E27FC236}">
                <a16:creationId xmlns:a16="http://schemas.microsoft.com/office/drawing/2014/main" id="{A04E56C9-1AED-4AED-A325-FEDD8F150D6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DA83FD-55E6-4080-A014-556B376F2279}"/>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966670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2816E-41C0-496D-81F0-3B15ACA4A0C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00B9B44-A22C-4C4A-9F27-C6477A9916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F85477-55FB-45ED-9D60-A0F2FE504DE8}"/>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5" name="Footer Placeholder 4">
            <a:extLst>
              <a:ext uri="{FF2B5EF4-FFF2-40B4-BE49-F238E27FC236}">
                <a16:creationId xmlns:a16="http://schemas.microsoft.com/office/drawing/2014/main" id="{7884808B-767B-41C5-80EB-F8BAE0A30E6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6637B3-ED4C-403F-8C0E-2B962B1C4040}"/>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811501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FCBF09-77B5-459A-A215-1EFC04FEECF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868DC49-3B57-4D85-9D1C-D84CD44F7D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943C22-699F-455B-A97A-D38D818C1FF9}"/>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5" name="Footer Placeholder 4">
            <a:extLst>
              <a:ext uri="{FF2B5EF4-FFF2-40B4-BE49-F238E27FC236}">
                <a16:creationId xmlns:a16="http://schemas.microsoft.com/office/drawing/2014/main" id="{7E6ED94D-BE15-47A2-9D87-C1BCB65CF5D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DBE6C9-9819-4641-BEFE-80081509318F}"/>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977042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F1163-205B-4F63-83A6-A5F6D13E8B6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52867FB-BA64-4B8B-99C1-6C190A6EA85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132A15-51AA-4C6A-9ECA-AACE9F13DF95}"/>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5" name="Footer Placeholder 4">
            <a:extLst>
              <a:ext uri="{FF2B5EF4-FFF2-40B4-BE49-F238E27FC236}">
                <a16:creationId xmlns:a16="http://schemas.microsoft.com/office/drawing/2014/main" id="{37C228B6-242C-4B14-BCB3-4AE3175426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A4F9A1-5DCB-4ED0-9135-316C95D39A5B}"/>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972995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E46AD-F896-46AE-8282-39BAC5922024}"/>
              </a:ext>
            </a:extLst>
          </p:cNvPr>
          <p:cNvSpPr>
            <a:spLocks noGrp="1"/>
          </p:cNvSpPr>
          <p:nvPr>
            <p:ph type="title"/>
          </p:nvPr>
        </p:nvSpPr>
        <p:spPr>
          <a:xfrm>
            <a:off x="831853" y="1709741"/>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8F4EE87E-0180-4B2F-B197-4CDBAF76A8D1}"/>
              </a:ext>
            </a:extLst>
          </p:cNvPr>
          <p:cNvSpPr>
            <a:spLocks noGrp="1"/>
          </p:cNvSpPr>
          <p:nvPr>
            <p:ph type="body" idx="1"/>
          </p:nvPr>
        </p:nvSpPr>
        <p:spPr>
          <a:xfrm>
            <a:off x="831853" y="4589468"/>
            <a:ext cx="10515600" cy="1500187"/>
          </a:xfrm>
        </p:spPr>
        <p:txBody>
          <a:bodyPr/>
          <a:lstStyle>
            <a:lvl1pPr marL="0" indent="0">
              <a:buNone/>
              <a:defRPr sz="2400">
                <a:solidFill>
                  <a:schemeClr val="tx1">
                    <a:tint val="75000"/>
                  </a:schemeClr>
                </a:solidFill>
              </a:defRPr>
            </a:lvl1pPr>
            <a:lvl2pPr marL="457195" indent="0">
              <a:buNone/>
              <a:defRPr sz="2000">
                <a:solidFill>
                  <a:schemeClr val="tx1">
                    <a:tint val="75000"/>
                  </a:schemeClr>
                </a:solidFill>
              </a:defRPr>
            </a:lvl2pPr>
            <a:lvl3pPr marL="914392" indent="0">
              <a:buNone/>
              <a:defRPr sz="1801">
                <a:solidFill>
                  <a:schemeClr val="tx1">
                    <a:tint val="75000"/>
                  </a:schemeClr>
                </a:solidFill>
              </a:defRPr>
            </a:lvl3pPr>
            <a:lvl4pPr marL="1371588" indent="0">
              <a:buNone/>
              <a:defRPr sz="1600">
                <a:solidFill>
                  <a:schemeClr val="tx1">
                    <a:tint val="75000"/>
                  </a:schemeClr>
                </a:solidFill>
              </a:defRPr>
            </a:lvl4pPr>
            <a:lvl5pPr marL="1828785" indent="0">
              <a:buNone/>
              <a:defRPr sz="1600">
                <a:solidFill>
                  <a:schemeClr val="tx1">
                    <a:tint val="75000"/>
                  </a:schemeClr>
                </a:solidFill>
              </a:defRPr>
            </a:lvl5pPr>
            <a:lvl6pPr marL="2285980" indent="0">
              <a:buNone/>
              <a:defRPr sz="1600">
                <a:solidFill>
                  <a:schemeClr val="tx1">
                    <a:tint val="75000"/>
                  </a:schemeClr>
                </a:solidFill>
              </a:defRPr>
            </a:lvl6pPr>
            <a:lvl7pPr marL="2743175" indent="0">
              <a:buNone/>
              <a:defRPr sz="1600">
                <a:solidFill>
                  <a:schemeClr val="tx1">
                    <a:tint val="75000"/>
                  </a:schemeClr>
                </a:solidFill>
              </a:defRPr>
            </a:lvl7pPr>
            <a:lvl8pPr marL="3200373" indent="0">
              <a:buNone/>
              <a:defRPr sz="1600">
                <a:solidFill>
                  <a:schemeClr val="tx1">
                    <a:tint val="75000"/>
                  </a:schemeClr>
                </a:solidFill>
              </a:defRPr>
            </a:lvl8pPr>
            <a:lvl9pPr marL="365756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373ED59-B858-4F51-8A08-C57A89C650F9}"/>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5" name="Footer Placeholder 4">
            <a:extLst>
              <a:ext uri="{FF2B5EF4-FFF2-40B4-BE49-F238E27FC236}">
                <a16:creationId xmlns:a16="http://schemas.microsoft.com/office/drawing/2014/main" id="{E8D940BB-5EB9-4977-9DDC-73B52A65592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575A98-97EF-467D-B204-8106F49395FB}"/>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0116839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47713-6050-4AAD-9EE7-FBFE8DC99BB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8291B22-0E7D-479B-9862-0B6A7E0A6436}"/>
              </a:ext>
            </a:extLst>
          </p:cNvPr>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B0A8E1C-1108-404E-969B-28AE561321EC}"/>
              </a:ext>
            </a:extLst>
          </p:cNvPr>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518BE99-4EE6-4B26-B6B7-9FCED4F20570}"/>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6" name="Footer Placeholder 5">
            <a:extLst>
              <a:ext uri="{FF2B5EF4-FFF2-40B4-BE49-F238E27FC236}">
                <a16:creationId xmlns:a16="http://schemas.microsoft.com/office/drawing/2014/main" id="{791E63D7-6177-4F9B-8DDA-CEDD88E1D38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F09A204-9D87-4A4F-9AC5-84B3F22A5E6A}"/>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15675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66F08-171F-4C09-8C6E-914D5694452B}"/>
              </a:ext>
            </a:extLst>
          </p:cNvPr>
          <p:cNvSpPr>
            <a:spLocks noGrp="1"/>
          </p:cNvSpPr>
          <p:nvPr>
            <p:ph type="title"/>
          </p:nvPr>
        </p:nvSpPr>
        <p:spPr>
          <a:xfrm>
            <a:off x="839790" y="365127"/>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01A71DC-BF72-4DF5-9268-876A2E0A7885}"/>
              </a:ext>
            </a:extLst>
          </p:cNvPr>
          <p:cNvSpPr>
            <a:spLocks noGrp="1"/>
          </p:cNvSpPr>
          <p:nvPr>
            <p:ph type="body" idx="1"/>
          </p:nvPr>
        </p:nvSpPr>
        <p:spPr>
          <a:xfrm>
            <a:off x="839793" y="1681163"/>
            <a:ext cx="5157787" cy="823912"/>
          </a:xfrm>
        </p:spPr>
        <p:txBody>
          <a:bodyPr anchor="b"/>
          <a:lstStyle>
            <a:lvl1pPr marL="0" indent="0">
              <a:buNone/>
              <a:defRPr sz="2400" b="1"/>
            </a:lvl1pPr>
            <a:lvl2pPr marL="457195" indent="0">
              <a:buNone/>
              <a:defRPr sz="2000" b="1"/>
            </a:lvl2pPr>
            <a:lvl3pPr marL="914392" indent="0">
              <a:buNone/>
              <a:defRPr sz="1801" b="1"/>
            </a:lvl3pPr>
            <a:lvl4pPr marL="1371588" indent="0">
              <a:buNone/>
              <a:defRPr sz="1600" b="1"/>
            </a:lvl4pPr>
            <a:lvl5pPr marL="1828785" indent="0">
              <a:buNone/>
              <a:defRPr sz="1600" b="1"/>
            </a:lvl5pPr>
            <a:lvl6pPr marL="2285980" indent="0">
              <a:buNone/>
              <a:defRPr sz="1600" b="1"/>
            </a:lvl6pPr>
            <a:lvl7pPr marL="2743175" indent="0">
              <a:buNone/>
              <a:defRPr sz="1600" b="1"/>
            </a:lvl7pPr>
            <a:lvl8pPr marL="3200373" indent="0">
              <a:buNone/>
              <a:defRPr sz="1600" b="1"/>
            </a:lvl8pPr>
            <a:lvl9pPr marL="365756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4E9AE0-729E-4CA1-B5F9-EBCA42D75D5A}"/>
              </a:ext>
            </a:extLst>
          </p:cNvPr>
          <p:cNvSpPr>
            <a:spLocks noGrp="1"/>
          </p:cNvSpPr>
          <p:nvPr>
            <p:ph sz="half" idx="2"/>
          </p:nvPr>
        </p:nvSpPr>
        <p:spPr>
          <a:xfrm>
            <a:off x="839793"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7949534-A104-4ACC-AFF7-EDCD6E60EEF0}"/>
              </a:ext>
            </a:extLst>
          </p:cNvPr>
          <p:cNvSpPr>
            <a:spLocks noGrp="1"/>
          </p:cNvSpPr>
          <p:nvPr>
            <p:ph type="body" sz="quarter" idx="3"/>
          </p:nvPr>
        </p:nvSpPr>
        <p:spPr>
          <a:xfrm>
            <a:off x="6172204" y="1681163"/>
            <a:ext cx="5183189" cy="823912"/>
          </a:xfrm>
        </p:spPr>
        <p:txBody>
          <a:bodyPr anchor="b"/>
          <a:lstStyle>
            <a:lvl1pPr marL="0" indent="0">
              <a:buNone/>
              <a:defRPr sz="2400" b="1"/>
            </a:lvl1pPr>
            <a:lvl2pPr marL="457195" indent="0">
              <a:buNone/>
              <a:defRPr sz="2000" b="1"/>
            </a:lvl2pPr>
            <a:lvl3pPr marL="914392" indent="0">
              <a:buNone/>
              <a:defRPr sz="1801" b="1"/>
            </a:lvl3pPr>
            <a:lvl4pPr marL="1371588" indent="0">
              <a:buNone/>
              <a:defRPr sz="1600" b="1"/>
            </a:lvl4pPr>
            <a:lvl5pPr marL="1828785" indent="0">
              <a:buNone/>
              <a:defRPr sz="1600" b="1"/>
            </a:lvl5pPr>
            <a:lvl6pPr marL="2285980" indent="0">
              <a:buNone/>
              <a:defRPr sz="1600" b="1"/>
            </a:lvl6pPr>
            <a:lvl7pPr marL="2743175" indent="0">
              <a:buNone/>
              <a:defRPr sz="1600" b="1"/>
            </a:lvl7pPr>
            <a:lvl8pPr marL="3200373" indent="0">
              <a:buNone/>
              <a:defRPr sz="1600" b="1"/>
            </a:lvl8pPr>
            <a:lvl9pPr marL="365756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A886D64-C5C8-4E2A-BB9E-2E7D52E4B88D}"/>
              </a:ext>
            </a:extLst>
          </p:cNvPr>
          <p:cNvSpPr>
            <a:spLocks noGrp="1"/>
          </p:cNvSpPr>
          <p:nvPr>
            <p:ph sz="quarter" idx="4"/>
          </p:nvPr>
        </p:nvSpPr>
        <p:spPr>
          <a:xfrm>
            <a:off x="6172204" y="2505076"/>
            <a:ext cx="5183189"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1C308867-FDDB-446C-B851-A967A3BDA89D}"/>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8" name="Footer Placeholder 7">
            <a:extLst>
              <a:ext uri="{FF2B5EF4-FFF2-40B4-BE49-F238E27FC236}">
                <a16:creationId xmlns:a16="http://schemas.microsoft.com/office/drawing/2014/main" id="{33808726-0C3D-4FBE-87F8-F65E6A24CDD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0CE3A26-305C-4E26-B7E0-C96E9D795C80}"/>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2657858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A0903-89E2-42AF-9C29-AF538E8677D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B2F9416-30AE-44B4-A189-184544CB1BF8}"/>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4" name="Footer Placeholder 3">
            <a:extLst>
              <a:ext uri="{FF2B5EF4-FFF2-40B4-BE49-F238E27FC236}">
                <a16:creationId xmlns:a16="http://schemas.microsoft.com/office/drawing/2014/main" id="{82B05B86-54C7-4A84-AD1C-8B844F3790C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CBAD888-8A3F-4212-AFF9-E016F4848E82}"/>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2595499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5FFFFC-DB5E-4675-91D9-1FD8691F49EC}"/>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3" name="Footer Placeholder 2">
            <a:extLst>
              <a:ext uri="{FF2B5EF4-FFF2-40B4-BE49-F238E27FC236}">
                <a16:creationId xmlns:a16="http://schemas.microsoft.com/office/drawing/2014/main" id="{E0552736-D3B0-4F3D-875A-DC4B4FC121E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2DB1AC-BB62-4EF8-939B-87309352C22D}"/>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3227209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7C10F-3D73-4791-8CCE-B909A1A5A1B6}"/>
              </a:ext>
            </a:extLst>
          </p:cNvPr>
          <p:cNvSpPr>
            <a:spLocks noGrp="1"/>
          </p:cNvSpPr>
          <p:nvPr>
            <p:ph type="title"/>
          </p:nvPr>
        </p:nvSpPr>
        <p:spPr>
          <a:xfrm>
            <a:off x="839791" y="457200"/>
            <a:ext cx="3932236"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5CBBA77-7234-43AF-A4BC-FEC276EF77D9}"/>
              </a:ext>
            </a:extLst>
          </p:cNvPr>
          <p:cNvSpPr>
            <a:spLocks noGrp="1"/>
          </p:cNvSpPr>
          <p:nvPr>
            <p:ph idx="1"/>
          </p:nvPr>
        </p:nvSpPr>
        <p:spPr>
          <a:xfrm>
            <a:off x="5183192" y="987428"/>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124220A-B402-4DB2-8058-77B7507F4F89}"/>
              </a:ext>
            </a:extLst>
          </p:cNvPr>
          <p:cNvSpPr>
            <a:spLocks noGrp="1"/>
          </p:cNvSpPr>
          <p:nvPr>
            <p:ph type="body" sz="half" idx="2"/>
          </p:nvPr>
        </p:nvSpPr>
        <p:spPr>
          <a:xfrm>
            <a:off x="839791" y="2057400"/>
            <a:ext cx="3932236" cy="3811588"/>
          </a:xfrm>
        </p:spPr>
        <p:txBody>
          <a:bodyPr/>
          <a:lstStyle>
            <a:lvl1pPr marL="0" indent="0">
              <a:buNone/>
              <a:defRPr sz="1600"/>
            </a:lvl1pPr>
            <a:lvl2pPr marL="457195" indent="0">
              <a:buNone/>
              <a:defRPr sz="1401"/>
            </a:lvl2pPr>
            <a:lvl3pPr marL="914392" indent="0">
              <a:buNone/>
              <a:defRPr sz="1200"/>
            </a:lvl3pPr>
            <a:lvl4pPr marL="1371588" indent="0">
              <a:buNone/>
              <a:defRPr sz="1001"/>
            </a:lvl4pPr>
            <a:lvl5pPr marL="1828785" indent="0">
              <a:buNone/>
              <a:defRPr sz="1001"/>
            </a:lvl5pPr>
            <a:lvl6pPr marL="2285980" indent="0">
              <a:buNone/>
              <a:defRPr sz="1001"/>
            </a:lvl6pPr>
            <a:lvl7pPr marL="2743175" indent="0">
              <a:buNone/>
              <a:defRPr sz="1001"/>
            </a:lvl7pPr>
            <a:lvl8pPr marL="3200373" indent="0">
              <a:buNone/>
              <a:defRPr sz="1001"/>
            </a:lvl8pPr>
            <a:lvl9pPr marL="3657569" indent="0">
              <a:buNone/>
              <a:defRPr sz="1001"/>
            </a:lvl9pPr>
          </a:lstStyle>
          <a:p>
            <a:pPr lvl="0"/>
            <a:r>
              <a:rPr lang="en-US"/>
              <a:t>Click to edit Master text styles</a:t>
            </a:r>
          </a:p>
        </p:txBody>
      </p:sp>
      <p:sp>
        <p:nvSpPr>
          <p:cNvPr id="5" name="Date Placeholder 4">
            <a:extLst>
              <a:ext uri="{FF2B5EF4-FFF2-40B4-BE49-F238E27FC236}">
                <a16:creationId xmlns:a16="http://schemas.microsoft.com/office/drawing/2014/main" id="{71BCDC9C-A25C-48F4-9A36-6DB4994F0AC0}"/>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6" name="Footer Placeholder 5">
            <a:extLst>
              <a:ext uri="{FF2B5EF4-FFF2-40B4-BE49-F238E27FC236}">
                <a16:creationId xmlns:a16="http://schemas.microsoft.com/office/drawing/2014/main" id="{A6EAA8AE-DD7F-4B28-9474-6825F4584A5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089D46-3C2B-4343-8176-F9AECFD9EE30}"/>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2615576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BAB32-188B-4B27-9E3C-18F7154EE4C4}"/>
              </a:ext>
            </a:extLst>
          </p:cNvPr>
          <p:cNvSpPr>
            <a:spLocks noGrp="1"/>
          </p:cNvSpPr>
          <p:nvPr>
            <p:ph type="title"/>
          </p:nvPr>
        </p:nvSpPr>
        <p:spPr>
          <a:xfrm>
            <a:off x="839791" y="457200"/>
            <a:ext cx="3932236"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EC37AEB-7C4A-4704-917E-FD6F9254E4DF}"/>
              </a:ext>
            </a:extLst>
          </p:cNvPr>
          <p:cNvSpPr>
            <a:spLocks noGrp="1"/>
          </p:cNvSpPr>
          <p:nvPr>
            <p:ph type="pic" idx="1"/>
          </p:nvPr>
        </p:nvSpPr>
        <p:spPr>
          <a:xfrm>
            <a:off x="5183192" y="987428"/>
            <a:ext cx="6172201" cy="4873625"/>
          </a:xfrm>
        </p:spPr>
        <p:txBody>
          <a:bodyPr/>
          <a:lstStyle>
            <a:lvl1pPr marL="0" indent="0">
              <a:buNone/>
              <a:defRPr sz="3200"/>
            </a:lvl1pPr>
            <a:lvl2pPr marL="457195" indent="0">
              <a:buNone/>
              <a:defRPr sz="2800"/>
            </a:lvl2pPr>
            <a:lvl3pPr marL="914392" indent="0">
              <a:buNone/>
              <a:defRPr sz="2400"/>
            </a:lvl3pPr>
            <a:lvl4pPr marL="1371588" indent="0">
              <a:buNone/>
              <a:defRPr sz="2000"/>
            </a:lvl4pPr>
            <a:lvl5pPr marL="1828785" indent="0">
              <a:buNone/>
              <a:defRPr sz="2000"/>
            </a:lvl5pPr>
            <a:lvl6pPr marL="2285980" indent="0">
              <a:buNone/>
              <a:defRPr sz="2000"/>
            </a:lvl6pPr>
            <a:lvl7pPr marL="2743175" indent="0">
              <a:buNone/>
              <a:defRPr sz="2000"/>
            </a:lvl7pPr>
            <a:lvl8pPr marL="3200373" indent="0">
              <a:buNone/>
              <a:defRPr sz="2000"/>
            </a:lvl8pPr>
            <a:lvl9pPr marL="3657569" indent="0">
              <a:buNone/>
              <a:defRPr sz="2000"/>
            </a:lvl9pPr>
          </a:lstStyle>
          <a:p>
            <a:endParaRPr lang="en-GB"/>
          </a:p>
        </p:txBody>
      </p:sp>
      <p:sp>
        <p:nvSpPr>
          <p:cNvPr id="4" name="Text Placeholder 3">
            <a:extLst>
              <a:ext uri="{FF2B5EF4-FFF2-40B4-BE49-F238E27FC236}">
                <a16:creationId xmlns:a16="http://schemas.microsoft.com/office/drawing/2014/main" id="{729B7639-58CE-43D1-9CA7-58C7393CD988}"/>
              </a:ext>
            </a:extLst>
          </p:cNvPr>
          <p:cNvSpPr>
            <a:spLocks noGrp="1"/>
          </p:cNvSpPr>
          <p:nvPr>
            <p:ph type="body" sz="half" idx="2"/>
          </p:nvPr>
        </p:nvSpPr>
        <p:spPr>
          <a:xfrm>
            <a:off x="839791" y="2057400"/>
            <a:ext cx="3932236" cy="3811588"/>
          </a:xfrm>
        </p:spPr>
        <p:txBody>
          <a:bodyPr/>
          <a:lstStyle>
            <a:lvl1pPr marL="0" indent="0">
              <a:buNone/>
              <a:defRPr sz="1600"/>
            </a:lvl1pPr>
            <a:lvl2pPr marL="457195" indent="0">
              <a:buNone/>
              <a:defRPr sz="1401"/>
            </a:lvl2pPr>
            <a:lvl3pPr marL="914392" indent="0">
              <a:buNone/>
              <a:defRPr sz="1200"/>
            </a:lvl3pPr>
            <a:lvl4pPr marL="1371588" indent="0">
              <a:buNone/>
              <a:defRPr sz="1001"/>
            </a:lvl4pPr>
            <a:lvl5pPr marL="1828785" indent="0">
              <a:buNone/>
              <a:defRPr sz="1001"/>
            </a:lvl5pPr>
            <a:lvl6pPr marL="2285980" indent="0">
              <a:buNone/>
              <a:defRPr sz="1001"/>
            </a:lvl6pPr>
            <a:lvl7pPr marL="2743175" indent="0">
              <a:buNone/>
              <a:defRPr sz="1001"/>
            </a:lvl7pPr>
            <a:lvl8pPr marL="3200373" indent="0">
              <a:buNone/>
              <a:defRPr sz="1001"/>
            </a:lvl8pPr>
            <a:lvl9pPr marL="3657569" indent="0">
              <a:buNone/>
              <a:defRPr sz="1001"/>
            </a:lvl9pPr>
          </a:lstStyle>
          <a:p>
            <a:pPr lvl="0"/>
            <a:r>
              <a:rPr lang="en-US"/>
              <a:t>Click to edit Master text styles</a:t>
            </a:r>
          </a:p>
        </p:txBody>
      </p:sp>
      <p:sp>
        <p:nvSpPr>
          <p:cNvPr id="5" name="Date Placeholder 4">
            <a:extLst>
              <a:ext uri="{FF2B5EF4-FFF2-40B4-BE49-F238E27FC236}">
                <a16:creationId xmlns:a16="http://schemas.microsoft.com/office/drawing/2014/main" id="{F2D33A39-2C98-48EC-89AD-BACB3432C3D0}"/>
              </a:ext>
            </a:extLst>
          </p:cNvPr>
          <p:cNvSpPr>
            <a:spLocks noGrp="1"/>
          </p:cNvSpPr>
          <p:nvPr>
            <p:ph type="dt" sz="half" idx="10"/>
          </p:nvPr>
        </p:nvSpPr>
        <p:spPr/>
        <p:txBody>
          <a:bodyPr/>
          <a:lstStyle/>
          <a:p>
            <a:fld id="{BCD9C9C7-E91D-4369-9F11-318D4F44991C}" type="datetimeFigureOut">
              <a:rPr lang="en-GB" smtClean="0"/>
              <a:t>15/04/2022</a:t>
            </a:fld>
            <a:endParaRPr lang="en-GB"/>
          </a:p>
        </p:txBody>
      </p:sp>
      <p:sp>
        <p:nvSpPr>
          <p:cNvPr id="6" name="Footer Placeholder 5">
            <a:extLst>
              <a:ext uri="{FF2B5EF4-FFF2-40B4-BE49-F238E27FC236}">
                <a16:creationId xmlns:a16="http://schemas.microsoft.com/office/drawing/2014/main" id="{15EEDC27-E5D0-4D80-A673-514D12549D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C563FDB-6B69-47CF-9F9A-E7C7ADB010E4}"/>
              </a:ext>
            </a:extLst>
          </p:cNvPr>
          <p:cNvSpPr>
            <a:spLocks noGrp="1"/>
          </p:cNvSpPr>
          <p:nvPr>
            <p:ph type="sldNum" sz="quarter" idx="12"/>
          </p:nvPr>
        </p:nvSpPr>
        <p:spPr/>
        <p:txBody>
          <a:bodyPr/>
          <a:lstStyle/>
          <a:p>
            <a:fld id="{25A8185D-FFB4-4F32-A979-ABE1AA16C140}" type="slidenum">
              <a:rPr lang="en-GB" smtClean="0"/>
              <a:t>‹#›</a:t>
            </a:fld>
            <a:endParaRPr lang="en-GB"/>
          </a:p>
        </p:txBody>
      </p:sp>
    </p:spTree>
    <p:extLst>
      <p:ext uri="{BB962C8B-B14F-4D97-AF65-F5344CB8AC3E}">
        <p14:creationId xmlns:p14="http://schemas.microsoft.com/office/powerpoint/2010/main" val="1023256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56D587-892C-4C0B-B201-15EC2526D699}"/>
              </a:ext>
            </a:extLst>
          </p:cNvPr>
          <p:cNvSpPr>
            <a:spLocks noGrp="1"/>
          </p:cNvSpPr>
          <p:nvPr>
            <p:ph type="title"/>
          </p:nvPr>
        </p:nvSpPr>
        <p:spPr>
          <a:xfrm>
            <a:off x="838205"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42A5DC-68C0-4AC1-88D3-6D54AF8D0924}"/>
              </a:ext>
            </a:extLst>
          </p:cNvPr>
          <p:cNvSpPr>
            <a:spLocks noGrp="1"/>
          </p:cNvSpPr>
          <p:nvPr>
            <p:ph type="body" idx="1"/>
          </p:nvPr>
        </p:nvSpPr>
        <p:spPr>
          <a:xfrm>
            <a:off x="838205"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6B6B50-DF17-4DA9-9E3C-681792334C49}"/>
              </a:ext>
            </a:extLst>
          </p:cNvPr>
          <p:cNvSpPr>
            <a:spLocks noGrp="1"/>
          </p:cNvSpPr>
          <p:nvPr>
            <p:ph type="dt" sz="half" idx="2"/>
          </p:nvPr>
        </p:nvSpPr>
        <p:spPr>
          <a:xfrm>
            <a:off x="838201" y="635635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D9C9C7-E91D-4369-9F11-318D4F44991C}" type="datetimeFigureOut">
              <a:rPr lang="en-GB" smtClean="0"/>
              <a:t>15/04/2022</a:t>
            </a:fld>
            <a:endParaRPr lang="en-GB"/>
          </a:p>
        </p:txBody>
      </p:sp>
      <p:sp>
        <p:nvSpPr>
          <p:cNvPr id="5" name="Footer Placeholder 4">
            <a:extLst>
              <a:ext uri="{FF2B5EF4-FFF2-40B4-BE49-F238E27FC236}">
                <a16:creationId xmlns:a16="http://schemas.microsoft.com/office/drawing/2014/main" id="{13D25B11-64EE-4E15-8962-15BEA32B109C}"/>
              </a:ext>
            </a:extLst>
          </p:cNvPr>
          <p:cNvSpPr>
            <a:spLocks noGrp="1"/>
          </p:cNvSpPr>
          <p:nvPr>
            <p:ph type="ftr" sz="quarter" idx="3"/>
          </p:nvPr>
        </p:nvSpPr>
        <p:spPr>
          <a:xfrm>
            <a:off x="4038605" y="6356355"/>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C416BC4-4046-4C63-86F5-81D3CA29F8BE}"/>
              </a:ext>
            </a:extLst>
          </p:cNvPr>
          <p:cNvSpPr>
            <a:spLocks noGrp="1"/>
          </p:cNvSpPr>
          <p:nvPr>
            <p:ph type="sldNum" sz="quarter" idx="4"/>
          </p:nvPr>
        </p:nvSpPr>
        <p:spPr>
          <a:xfrm>
            <a:off x="8610601" y="635635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A8185D-FFB4-4F32-A979-ABE1AA16C140}" type="slidenum">
              <a:rPr lang="en-GB" smtClean="0"/>
              <a:t>‹#›</a:t>
            </a:fld>
            <a:endParaRPr lang="en-GB"/>
          </a:p>
        </p:txBody>
      </p:sp>
    </p:spTree>
    <p:extLst>
      <p:ext uri="{BB962C8B-B14F-4D97-AF65-F5344CB8AC3E}">
        <p14:creationId xmlns:p14="http://schemas.microsoft.com/office/powerpoint/2010/main" val="32148733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9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9" indent="-228599" algn="l" defTabSz="914392"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794" indent="-228599" algn="l" defTabSz="91439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89" indent="-228599" algn="l" defTabSz="91439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86"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381"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579"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774"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8971"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166" indent="-228599" algn="l" defTabSz="914392"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392" rtl="0" eaLnBrk="1" latinLnBrk="0" hangingPunct="1">
        <a:defRPr sz="1801" kern="1200">
          <a:solidFill>
            <a:schemeClr val="tx1"/>
          </a:solidFill>
          <a:latin typeface="+mn-lt"/>
          <a:ea typeface="+mn-ea"/>
          <a:cs typeface="+mn-cs"/>
        </a:defRPr>
      </a:lvl1pPr>
      <a:lvl2pPr marL="457195" algn="l" defTabSz="914392" rtl="0" eaLnBrk="1" latinLnBrk="0" hangingPunct="1">
        <a:defRPr sz="1801" kern="1200">
          <a:solidFill>
            <a:schemeClr val="tx1"/>
          </a:solidFill>
          <a:latin typeface="+mn-lt"/>
          <a:ea typeface="+mn-ea"/>
          <a:cs typeface="+mn-cs"/>
        </a:defRPr>
      </a:lvl2pPr>
      <a:lvl3pPr marL="914392" algn="l" defTabSz="914392" rtl="0" eaLnBrk="1" latinLnBrk="0" hangingPunct="1">
        <a:defRPr sz="1801" kern="1200">
          <a:solidFill>
            <a:schemeClr val="tx1"/>
          </a:solidFill>
          <a:latin typeface="+mn-lt"/>
          <a:ea typeface="+mn-ea"/>
          <a:cs typeface="+mn-cs"/>
        </a:defRPr>
      </a:lvl3pPr>
      <a:lvl4pPr marL="1371588" algn="l" defTabSz="914392" rtl="0" eaLnBrk="1" latinLnBrk="0" hangingPunct="1">
        <a:defRPr sz="1801" kern="1200">
          <a:solidFill>
            <a:schemeClr val="tx1"/>
          </a:solidFill>
          <a:latin typeface="+mn-lt"/>
          <a:ea typeface="+mn-ea"/>
          <a:cs typeface="+mn-cs"/>
        </a:defRPr>
      </a:lvl4pPr>
      <a:lvl5pPr marL="1828785" algn="l" defTabSz="914392" rtl="0" eaLnBrk="1" latinLnBrk="0" hangingPunct="1">
        <a:defRPr sz="1801" kern="1200">
          <a:solidFill>
            <a:schemeClr val="tx1"/>
          </a:solidFill>
          <a:latin typeface="+mn-lt"/>
          <a:ea typeface="+mn-ea"/>
          <a:cs typeface="+mn-cs"/>
        </a:defRPr>
      </a:lvl5pPr>
      <a:lvl6pPr marL="2285980" algn="l" defTabSz="914392" rtl="0" eaLnBrk="1" latinLnBrk="0" hangingPunct="1">
        <a:defRPr sz="1801" kern="1200">
          <a:solidFill>
            <a:schemeClr val="tx1"/>
          </a:solidFill>
          <a:latin typeface="+mn-lt"/>
          <a:ea typeface="+mn-ea"/>
          <a:cs typeface="+mn-cs"/>
        </a:defRPr>
      </a:lvl6pPr>
      <a:lvl7pPr marL="2743175" algn="l" defTabSz="914392" rtl="0" eaLnBrk="1" latinLnBrk="0" hangingPunct="1">
        <a:defRPr sz="1801" kern="1200">
          <a:solidFill>
            <a:schemeClr val="tx1"/>
          </a:solidFill>
          <a:latin typeface="+mn-lt"/>
          <a:ea typeface="+mn-ea"/>
          <a:cs typeface="+mn-cs"/>
        </a:defRPr>
      </a:lvl7pPr>
      <a:lvl8pPr marL="3200373" algn="l" defTabSz="914392" rtl="0" eaLnBrk="1" latinLnBrk="0" hangingPunct="1">
        <a:defRPr sz="1801" kern="1200">
          <a:solidFill>
            <a:schemeClr val="tx1"/>
          </a:solidFill>
          <a:latin typeface="+mn-lt"/>
          <a:ea typeface="+mn-ea"/>
          <a:cs typeface="+mn-cs"/>
        </a:defRPr>
      </a:lvl8pPr>
      <a:lvl9pPr marL="3657569" algn="l" defTabSz="914392"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61C5389-EF30-407C-94BE-C57099C4FD5E}"/>
              </a:ext>
            </a:extLst>
          </p:cNvPr>
          <p:cNvSpPr txBox="1"/>
          <p:nvPr/>
        </p:nvSpPr>
        <p:spPr>
          <a:xfrm flipH="1">
            <a:off x="43315" y="171067"/>
            <a:ext cx="1195774" cy="761650"/>
          </a:xfrm>
          <a:prstGeom prst="round1Rect">
            <a:avLst>
              <a:gd name="adj" fmla="val 50000"/>
            </a:avLst>
          </a:prstGeom>
          <a:solidFill>
            <a:srgbClr val="43682A"/>
          </a:solidFill>
          <a:ln w="9525">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p>
            <a:pPr algn="ctr" defTabSz="914332">
              <a:defRPr/>
            </a:pPr>
            <a:r>
              <a:rPr lang="en-US" sz="1400">
                <a:solidFill>
                  <a:prstClr val="white"/>
                </a:solidFill>
                <a:latin typeface="Calibri" panose="020F0502020204030204"/>
              </a:rPr>
              <a:t>Goal Statement</a:t>
            </a:r>
          </a:p>
        </p:txBody>
      </p:sp>
      <p:sp>
        <p:nvSpPr>
          <p:cNvPr id="7" name="TextBox 6">
            <a:extLst>
              <a:ext uri="{FF2B5EF4-FFF2-40B4-BE49-F238E27FC236}">
                <a16:creationId xmlns:a16="http://schemas.microsoft.com/office/drawing/2014/main" id="{9997ED23-E2D9-4BF0-BE6F-CB2E40F897EB}"/>
              </a:ext>
            </a:extLst>
          </p:cNvPr>
          <p:cNvSpPr txBox="1"/>
          <p:nvPr/>
        </p:nvSpPr>
        <p:spPr>
          <a:xfrm>
            <a:off x="1310372" y="172865"/>
            <a:ext cx="10806305" cy="759259"/>
          </a:xfrm>
          <a:prstGeom prst="round1Rect">
            <a:avLst>
              <a:gd name="adj" fmla="val 50000"/>
            </a:avLst>
          </a:prstGeom>
          <a:solidFill>
            <a:srgbClr val="43682A">
              <a:alpha val="60000"/>
            </a:srgbClr>
          </a:solidFill>
          <a:ln w="9525">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wrap="square" lIns="91436" tIns="45719" rIns="91436" bIns="45719" rtlCol="0" anchor="ctr">
            <a:noAutofit/>
          </a:bodyPr>
          <a:lstStyle>
            <a:defPPr>
              <a:defRPr lang="en-US"/>
            </a:defPPr>
            <a:lvl1pPr algn="ctr">
              <a:defRPr sz="2133">
                <a:solidFill>
                  <a:schemeClr val="bg1"/>
                </a:solidFill>
              </a:defRPr>
            </a:lvl1pPr>
          </a:lstStyle>
          <a:p>
            <a:pPr defTabSz="914193">
              <a:lnSpc>
                <a:spcPct val="90000"/>
              </a:lnSpc>
              <a:spcAft>
                <a:spcPts val="546"/>
              </a:spcAft>
              <a:defRPr/>
            </a:pPr>
            <a:r>
              <a:rPr lang="en-US" sz="1050" b="1" u="sng">
                <a:solidFill>
                  <a:prstClr val="white"/>
                </a:solidFill>
                <a:latin typeface="GIZ Gravur TT Cond"/>
                <a:ea typeface="Times New Roman" panose="02020603050405020304" pitchFamily="18" charset="0"/>
                <a:cs typeface="Times New Roman"/>
              </a:rPr>
              <a:t>If</a:t>
            </a:r>
            <a:r>
              <a:rPr lang="en-US" sz="1050" b="1">
                <a:solidFill>
                  <a:prstClr val="white"/>
                </a:solidFill>
                <a:latin typeface="GIZ Gravur TT Cond"/>
                <a:ea typeface="Times New Roman" panose="02020603050405020304" pitchFamily="18" charset="0"/>
                <a:cs typeface="Times New Roman"/>
              </a:rPr>
              <a:t> </a:t>
            </a:r>
            <a:r>
              <a:rPr lang="en-US" sz="1050">
                <a:solidFill>
                  <a:prstClr val="white"/>
                </a:solidFill>
                <a:latin typeface="GIZ Gravur TT Cond"/>
                <a:ea typeface="Times New Roman" panose="02020603050405020304" pitchFamily="18" charset="0"/>
                <a:cs typeface="Times New Roman"/>
              </a:rPr>
              <a:t>the capacities of government institutions and respective staff are strengthened to train, steer and effectively monitor forest and agricultural land management, village communities are capacitated and incentivized to implement (village) forest management plans and villagers and </a:t>
            </a:r>
            <a:r>
              <a:rPr lang="en-US" sz="1050" err="1">
                <a:solidFill>
                  <a:prstClr val="white"/>
                </a:solidFill>
                <a:latin typeface="GIZ Gravur TT Cond"/>
                <a:ea typeface="Times New Roman" panose="02020603050405020304" pitchFamily="18" charset="0"/>
                <a:cs typeface="Times New Roman"/>
              </a:rPr>
              <a:t>agri</a:t>
            </a:r>
            <a:r>
              <a:rPr lang="en-US" sz="1050">
                <a:solidFill>
                  <a:prstClr val="white"/>
                </a:solidFill>
                <a:latin typeface="GIZ Gravur TT Cond"/>
                <a:ea typeface="Times New Roman" panose="02020603050405020304" pitchFamily="18" charset="0"/>
                <a:cs typeface="Times New Roman"/>
              </a:rPr>
              <a:t>-MSMEs are trained in sustainable, climate informed and deforestation-free agricultural value chains, </a:t>
            </a:r>
            <a:r>
              <a:rPr lang="en-US" sz="1050" b="1" u="sng">
                <a:solidFill>
                  <a:prstClr val="white"/>
                </a:solidFill>
                <a:latin typeface="GIZ Gravur TT Cond"/>
                <a:ea typeface="Times New Roman" panose="02020603050405020304" pitchFamily="18" charset="0"/>
                <a:cs typeface="Times New Roman"/>
              </a:rPr>
              <a:t>then</a:t>
            </a:r>
            <a:r>
              <a:rPr lang="en-US" sz="1050" b="1">
                <a:solidFill>
                  <a:prstClr val="white"/>
                </a:solidFill>
                <a:latin typeface="GIZ Gravur TT Cond"/>
                <a:ea typeface="Times New Roman" panose="02020603050405020304" pitchFamily="18" charset="0"/>
                <a:cs typeface="Times New Roman"/>
              </a:rPr>
              <a:t> </a:t>
            </a:r>
            <a:r>
              <a:rPr lang="en-US" sz="1050">
                <a:solidFill>
                  <a:prstClr val="white"/>
                </a:solidFill>
                <a:latin typeface="GIZ Gravur TT Cond"/>
                <a:ea typeface="Times New Roman" panose="02020603050405020304" pitchFamily="18" charset="0"/>
                <a:cs typeface="Times New Roman"/>
              </a:rPr>
              <a:t>the resilience to climate change of</a:t>
            </a:r>
            <a:r>
              <a:rPr lang="en-US" sz="1050" b="1">
                <a:solidFill>
                  <a:prstClr val="white"/>
                </a:solidFill>
                <a:latin typeface="GIZ Gravur TT Cond"/>
                <a:ea typeface="Times New Roman" panose="02020603050405020304" pitchFamily="18" charset="0"/>
                <a:cs typeface="Times New Roman"/>
              </a:rPr>
              <a:t> </a:t>
            </a:r>
            <a:r>
              <a:rPr lang="en-US" sz="1050">
                <a:solidFill>
                  <a:prstClr val="white"/>
                </a:solidFill>
                <a:latin typeface="GIZ Gravur TT Cond"/>
                <a:ea typeface="Times New Roman" panose="02020603050405020304" pitchFamily="18" charset="0"/>
                <a:cs typeface="Times New Roman"/>
              </a:rPr>
              <a:t>forest and agroecosystems and the vulnerable village communities who depend on them will be increased </a:t>
            </a:r>
            <a:r>
              <a:rPr lang="en-US" sz="1050" b="1" u="sng">
                <a:solidFill>
                  <a:prstClr val="white"/>
                </a:solidFill>
                <a:latin typeface="GIZ Gravur TT Cond"/>
                <a:ea typeface="Times New Roman" panose="02020603050405020304" pitchFamily="18" charset="0"/>
                <a:cs typeface="Times New Roman"/>
              </a:rPr>
              <a:t>because</a:t>
            </a:r>
            <a:r>
              <a:rPr lang="en-US" sz="1050" b="1">
                <a:solidFill>
                  <a:prstClr val="white"/>
                </a:solidFill>
                <a:latin typeface="GIZ Gravur TT Cond"/>
                <a:ea typeface="Times New Roman" panose="02020603050405020304" pitchFamily="18" charset="0"/>
                <a:cs typeface="Times New Roman"/>
              </a:rPr>
              <a:t> </a:t>
            </a:r>
            <a:r>
              <a:rPr lang="en-US" sz="1050">
                <a:solidFill>
                  <a:prstClr val="white"/>
                </a:solidFill>
                <a:latin typeface="GIZ Gravur TT Cond"/>
                <a:ea typeface="Times New Roman" panose="02020603050405020304" pitchFamily="18" charset="0"/>
                <a:cs typeface="Times New Roman"/>
              </a:rPr>
              <a:t>local communities will manage forests and agricultural land sustainably and benefit from improved, climate resilient agricultural production and sustainable forest management. </a:t>
            </a:r>
            <a:endParaRPr lang="en-US" sz="1050" strike="sngStrike">
              <a:solidFill>
                <a:prstClr val="white"/>
              </a:solidFill>
              <a:latin typeface="GIZ Gravur TT Cond"/>
              <a:ea typeface="Times New Roman" panose="02020603050405020304" pitchFamily="18" charset="0"/>
              <a:cs typeface="Times New Roman"/>
            </a:endParaRPr>
          </a:p>
        </p:txBody>
      </p:sp>
      <p:sp>
        <p:nvSpPr>
          <p:cNvPr id="9" name="TextBox 8">
            <a:extLst>
              <a:ext uri="{FF2B5EF4-FFF2-40B4-BE49-F238E27FC236}">
                <a16:creationId xmlns:a16="http://schemas.microsoft.com/office/drawing/2014/main" id="{1D71A57F-AB4B-47B3-B1BE-00A8B06EFECA}"/>
              </a:ext>
            </a:extLst>
          </p:cNvPr>
          <p:cNvSpPr txBox="1"/>
          <p:nvPr/>
        </p:nvSpPr>
        <p:spPr>
          <a:xfrm>
            <a:off x="43319" y="1199871"/>
            <a:ext cx="1195779" cy="769021"/>
          </a:xfrm>
          <a:prstGeom prst="rect">
            <a:avLst/>
          </a:prstGeom>
          <a:solidFill>
            <a:srgbClr val="47963C"/>
          </a:solidFill>
          <a:ln w="9525">
            <a:solidFill>
              <a:schemeClr val="accent6">
                <a:lumMod val="50000"/>
              </a:schemeClr>
            </a:solidFill>
          </a:ln>
        </p:spPr>
        <p:txBody>
          <a:bodyPr wrap="square" lIns="91436" tIns="45720" rIns="91436" bIns="45720" rtlCol="0" anchor="ctr">
            <a:noAutofit/>
          </a:bodyPr>
          <a:lstStyle/>
          <a:p>
            <a:pPr algn="ctr" defTabSz="914193">
              <a:defRPr/>
            </a:pPr>
            <a:r>
              <a:rPr lang="en-US" sz="1400">
                <a:solidFill>
                  <a:prstClr val="white"/>
                </a:solidFill>
                <a:latin typeface="Calibri" panose="020F0502020204030204"/>
              </a:rPr>
              <a:t>Outcomes and Co-benefits</a:t>
            </a:r>
          </a:p>
        </p:txBody>
      </p:sp>
      <p:sp>
        <p:nvSpPr>
          <p:cNvPr id="10" name="TextBox 9">
            <a:extLst>
              <a:ext uri="{FF2B5EF4-FFF2-40B4-BE49-F238E27FC236}">
                <a16:creationId xmlns:a16="http://schemas.microsoft.com/office/drawing/2014/main" id="{6F4B16AD-AA24-48B0-A573-394E0AD03DFB}"/>
              </a:ext>
            </a:extLst>
          </p:cNvPr>
          <p:cNvSpPr txBox="1"/>
          <p:nvPr/>
        </p:nvSpPr>
        <p:spPr>
          <a:xfrm>
            <a:off x="43323" y="2319172"/>
            <a:ext cx="1195774" cy="833635"/>
          </a:xfrm>
          <a:prstGeom prst="rect">
            <a:avLst/>
          </a:prstGeom>
          <a:solidFill>
            <a:srgbClr val="51897C"/>
          </a:solidFill>
          <a:ln w="9525">
            <a:solidFill>
              <a:schemeClr val="accent6">
                <a:lumMod val="50000"/>
              </a:schemeClr>
            </a:solidFill>
          </a:ln>
        </p:spPr>
        <p:txBody>
          <a:bodyPr wrap="square" rtlCol="0" anchor="ctr">
            <a:noAutofit/>
          </a:bodyPr>
          <a:lstStyle>
            <a:defPPr>
              <a:defRPr lang="en-US"/>
            </a:defPPr>
            <a:lvl1pPr algn="ctr">
              <a:defRPr sz="2133">
                <a:solidFill>
                  <a:schemeClr val="bg1"/>
                </a:solidFill>
              </a:defRPr>
            </a:lvl1pPr>
          </a:lstStyle>
          <a:p>
            <a:pPr defTabSz="914332">
              <a:defRPr/>
            </a:pPr>
            <a:r>
              <a:rPr lang="en-US" sz="1400">
                <a:solidFill>
                  <a:prstClr val="white"/>
                </a:solidFill>
                <a:latin typeface="Calibri" panose="020F0502020204030204"/>
              </a:rPr>
              <a:t>Project Outputs</a:t>
            </a:r>
          </a:p>
        </p:txBody>
      </p:sp>
      <p:sp>
        <p:nvSpPr>
          <p:cNvPr id="11" name="TextBox 10">
            <a:extLst>
              <a:ext uri="{FF2B5EF4-FFF2-40B4-BE49-F238E27FC236}">
                <a16:creationId xmlns:a16="http://schemas.microsoft.com/office/drawing/2014/main" id="{C595035C-9604-4FF6-9A17-0CE84A819910}"/>
              </a:ext>
            </a:extLst>
          </p:cNvPr>
          <p:cNvSpPr txBox="1"/>
          <p:nvPr/>
        </p:nvSpPr>
        <p:spPr>
          <a:xfrm>
            <a:off x="43323" y="3497095"/>
            <a:ext cx="1195436" cy="1028705"/>
          </a:xfrm>
          <a:prstGeom prst="rect">
            <a:avLst/>
          </a:prstGeom>
          <a:solidFill>
            <a:srgbClr val="4C8B9A"/>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2133">
                <a:solidFill>
                  <a:schemeClr val="bg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332">
              <a:defRPr/>
            </a:pPr>
            <a:r>
              <a:rPr lang="en-US" sz="1400">
                <a:solidFill>
                  <a:prstClr val="white"/>
                </a:solidFill>
                <a:latin typeface="Calibri" panose="020F0502020204030204"/>
              </a:rPr>
              <a:t>Project Activities</a:t>
            </a:r>
          </a:p>
        </p:txBody>
      </p:sp>
      <p:sp>
        <p:nvSpPr>
          <p:cNvPr id="12" name="TextBox 11">
            <a:extLst>
              <a:ext uri="{FF2B5EF4-FFF2-40B4-BE49-F238E27FC236}">
                <a16:creationId xmlns:a16="http://schemas.microsoft.com/office/drawing/2014/main" id="{EBFB8445-E3D9-4DE3-AF6E-BD28AA6B8DC6}"/>
              </a:ext>
            </a:extLst>
          </p:cNvPr>
          <p:cNvSpPr txBox="1"/>
          <p:nvPr/>
        </p:nvSpPr>
        <p:spPr>
          <a:xfrm>
            <a:off x="43317" y="5024174"/>
            <a:ext cx="1195437" cy="1031189"/>
          </a:xfrm>
          <a:prstGeom prst="rect">
            <a:avLst/>
          </a:prstGeom>
          <a:solidFill>
            <a:srgbClr val="8F0303"/>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ctr">
            <a:noAutofit/>
            <a:flatTx/>
          </a:bodyPr>
          <a:lstStyle>
            <a:defPPr>
              <a:defRPr lang="en-US"/>
            </a:defPPr>
            <a:lvl1pPr algn="ctr">
              <a:defRPr sz="2133">
                <a:solidFill>
                  <a:schemeClr val="bg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332">
              <a:defRPr/>
            </a:pPr>
            <a:r>
              <a:rPr lang="en-US" sz="1400">
                <a:solidFill>
                  <a:prstClr val="white"/>
                </a:solidFill>
                <a:latin typeface="Calibri" panose="020F0502020204030204"/>
              </a:rPr>
              <a:t>Barriers,</a:t>
            </a:r>
          </a:p>
          <a:p>
            <a:pPr defTabSz="914332">
              <a:defRPr/>
            </a:pPr>
            <a:r>
              <a:rPr lang="en-US" sz="1400">
                <a:solidFill>
                  <a:prstClr val="white"/>
                </a:solidFill>
                <a:latin typeface="Calibri" panose="020F0502020204030204"/>
              </a:rPr>
              <a:t> Risks</a:t>
            </a:r>
          </a:p>
        </p:txBody>
      </p:sp>
      <p:sp>
        <p:nvSpPr>
          <p:cNvPr id="25" name="TextBox 24">
            <a:extLst>
              <a:ext uri="{FF2B5EF4-FFF2-40B4-BE49-F238E27FC236}">
                <a16:creationId xmlns:a16="http://schemas.microsoft.com/office/drawing/2014/main" id="{FF18E5BC-AAA4-4079-A011-B1022C9FDF94}"/>
              </a:ext>
            </a:extLst>
          </p:cNvPr>
          <p:cNvSpPr txBox="1"/>
          <p:nvPr/>
        </p:nvSpPr>
        <p:spPr>
          <a:xfrm>
            <a:off x="43317" y="6214064"/>
            <a:ext cx="1195437" cy="506812"/>
          </a:xfrm>
          <a:prstGeom prst="round1Rect">
            <a:avLst>
              <a:gd name="adj" fmla="val 50000"/>
            </a:avLst>
          </a:prstGeom>
          <a:solidFill>
            <a:schemeClr val="accent2">
              <a:lumMod val="75000"/>
            </a:schemeClr>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ctr">
            <a:noAutofit/>
            <a:flatTx/>
          </a:bodyPr>
          <a:lstStyle/>
          <a:p>
            <a:pPr algn="ctr" defTabSz="914332">
              <a:defRPr/>
            </a:pPr>
            <a:r>
              <a:rPr lang="en-US" sz="1400">
                <a:solidFill>
                  <a:prstClr val="white"/>
                </a:solidFill>
                <a:latin typeface="Calibri" panose="020F0502020204030204"/>
              </a:rPr>
              <a:t>Assumptions</a:t>
            </a:r>
          </a:p>
        </p:txBody>
      </p:sp>
      <p:sp>
        <p:nvSpPr>
          <p:cNvPr id="30" name="TextBox 29">
            <a:extLst>
              <a:ext uri="{FF2B5EF4-FFF2-40B4-BE49-F238E27FC236}">
                <a16:creationId xmlns:a16="http://schemas.microsoft.com/office/drawing/2014/main" id="{EA079272-85D2-4DE5-867E-9A5E3DCC3229}"/>
              </a:ext>
            </a:extLst>
          </p:cNvPr>
          <p:cNvSpPr txBox="1"/>
          <p:nvPr/>
        </p:nvSpPr>
        <p:spPr>
          <a:xfrm>
            <a:off x="1309292" y="1202815"/>
            <a:ext cx="2711420" cy="769020"/>
          </a:xfrm>
          <a:prstGeom prst="rect">
            <a:avLst/>
          </a:prstGeom>
          <a:solidFill>
            <a:srgbClr val="47963C">
              <a:alpha val="60000"/>
            </a:srgbClr>
          </a:solidFill>
          <a:ln w="9525">
            <a:solidFill>
              <a:schemeClr val="accent6">
                <a:lumMod val="50000"/>
              </a:schemeClr>
            </a:solidFill>
          </a:ln>
        </p:spPr>
        <p:txBody>
          <a:bodyPr wrap="square" lIns="91436" tIns="45720" rIns="91436" bIns="45720" rtlCol="0" anchor="ctr">
            <a:noAutofit/>
          </a:bodyPr>
          <a:lstStyle>
            <a:defPPr>
              <a:defRPr lang="en-US"/>
            </a:defPPr>
            <a:lvl1pPr algn="ctr">
              <a:defRPr sz="2133">
                <a:solidFill>
                  <a:schemeClr val="bg1"/>
                </a:solidFill>
              </a:defRPr>
            </a:lvl1pPr>
          </a:lstStyle>
          <a:p>
            <a:pPr defTabSz="914193" eaLnBrk="0" fontAlgn="base" hangingPunct="0">
              <a:spcBef>
                <a:spcPct val="0"/>
              </a:spcBef>
              <a:spcAft>
                <a:spcPct val="0"/>
              </a:spcAft>
              <a:defRPr/>
            </a:pPr>
            <a:r>
              <a:rPr lang="en-US" altLang="en-US" sz="900" dirty="0">
                <a:solidFill>
                  <a:srgbClr val="FFFFFF"/>
                </a:solidFill>
                <a:latin typeface="GIZ Gravur TT Cond"/>
                <a:ea typeface="Times New Roman" panose="02020603050405020304" pitchFamily="18" charset="0"/>
                <a:cs typeface="Times New Roman"/>
              </a:rPr>
              <a:t>Outcome 1. Governance and the implementation of low-emission and climate informed planning is </a:t>
            </a:r>
            <a:r>
              <a:rPr lang="en-US" altLang="en-US" sz="900" dirty="0">
                <a:latin typeface="GIZ Gravur TT Cond"/>
                <a:ea typeface="Times New Roman" panose="02020603050405020304" pitchFamily="18" charset="0"/>
                <a:cs typeface="Times New Roman"/>
              </a:rPr>
              <a:t>strengthened, and sustainable financing sources are accessed</a:t>
            </a:r>
            <a:endParaRPr lang="en-US" altLang="en-US" sz="900" dirty="0">
              <a:latin typeface="GIZ Gravur TT Cond" panose="02010506010101020102" pitchFamily="2" charset="0"/>
              <a:ea typeface="Times New Roman" panose="02020603050405020304" pitchFamily="18" charset="0"/>
              <a:cs typeface="Times New Roman" panose="02020603050405020304" pitchFamily="18" charset="0"/>
            </a:endParaRPr>
          </a:p>
          <a:p>
            <a:pPr defTabSz="914193" eaLnBrk="0" fontAlgn="base" hangingPunct="0">
              <a:spcBef>
                <a:spcPct val="0"/>
              </a:spcBef>
              <a:spcAft>
                <a:spcPct val="0"/>
              </a:spcAft>
              <a:defRPr/>
            </a:pPr>
            <a:r>
              <a:rPr lang="en-US" altLang="en-US" sz="900" dirty="0">
                <a:latin typeface="GIZ Gravur TT Cond" panose="02010506010101020102" pitchFamily="2" charset="0"/>
                <a:ea typeface="Times New Roman" panose="02020603050405020304" pitchFamily="18" charset="0"/>
                <a:cs typeface="Times New Roman" panose="02020603050405020304" pitchFamily="18" charset="0"/>
              </a:rPr>
              <a:t>(Enabling Environment CI5/ CI8) </a:t>
            </a:r>
          </a:p>
        </p:txBody>
      </p:sp>
      <p:sp>
        <p:nvSpPr>
          <p:cNvPr id="35" name="TextBox 34">
            <a:extLst>
              <a:ext uri="{FF2B5EF4-FFF2-40B4-BE49-F238E27FC236}">
                <a16:creationId xmlns:a16="http://schemas.microsoft.com/office/drawing/2014/main" id="{D65DE7AA-2F77-4087-8915-9EC45176C7E1}"/>
              </a:ext>
            </a:extLst>
          </p:cNvPr>
          <p:cNvSpPr txBox="1"/>
          <p:nvPr/>
        </p:nvSpPr>
        <p:spPr>
          <a:xfrm>
            <a:off x="1310374" y="2319175"/>
            <a:ext cx="1658478" cy="833633"/>
          </a:xfrm>
          <a:prstGeom prst="rect">
            <a:avLst/>
          </a:prstGeom>
          <a:solidFill>
            <a:srgbClr val="C0D4CE"/>
          </a:solidFill>
          <a:ln w="9525">
            <a:solidFill>
              <a:schemeClr val="accent6">
                <a:lumMod val="50000"/>
              </a:schemeClr>
            </a:solidFill>
          </a:ln>
        </p:spPr>
        <p:txBody>
          <a:bodyPr wrap="square" lIns="121915" tIns="60961" rIns="121915" bIns="60961" rtlCol="0" anchor="ctr">
            <a:noAutofit/>
          </a:bodyPr>
          <a:lstStyle>
            <a:defPPr>
              <a:defRPr lang="en-US"/>
            </a:defPPr>
            <a:lvl1pPr algn="ctr">
              <a:defRPr sz="1600"/>
            </a:lvl1pPr>
          </a:lstStyle>
          <a:p>
            <a:pPr defTabSz="914193">
              <a:defRPr/>
            </a:pPr>
            <a:r>
              <a:rPr lang="en-GB" sz="800" dirty="0">
                <a:solidFill>
                  <a:prstClr val="black"/>
                </a:solidFill>
                <a:latin typeface="GIZ Gravur TT Cond" panose="02010506010101020102" pitchFamily="2" charset="0"/>
                <a:cs typeface="Times New Roman" panose="02020603050405020304" pitchFamily="18" charset="0"/>
              </a:rPr>
              <a:t>Output 1.1 Organisational structure and capacities of domestic</a:t>
            </a:r>
            <a:r>
              <a:rPr lang="de-DE" sz="800" dirty="0">
                <a:solidFill>
                  <a:prstClr val="black"/>
                </a:solidFill>
                <a:latin typeface="GIZ Gravur TT Cond" panose="02010506010101020102" pitchFamily="2" charset="0"/>
                <a:cs typeface="Times New Roman" panose="02020603050405020304" pitchFamily="18" charset="0"/>
              </a:rPr>
              <a:t> (</a:t>
            </a:r>
            <a:r>
              <a:rPr lang="en-GB" sz="800" dirty="0">
                <a:solidFill>
                  <a:prstClr val="black"/>
                </a:solidFill>
                <a:latin typeface="GIZ Gravur TT Cond" panose="02010506010101020102" pitchFamily="2" charset="0"/>
                <a:cs typeface="Times New Roman" panose="02020603050405020304" pitchFamily="18" charset="0"/>
              </a:rPr>
              <a:t>financial</a:t>
            </a:r>
            <a:r>
              <a:rPr lang="de-DE" sz="800" dirty="0">
                <a:solidFill>
                  <a:prstClr val="black"/>
                </a:solidFill>
                <a:latin typeface="GIZ Gravur TT Cond" panose="02010506010101020102" pitchFamily="2" charset="0"/>
                <a:cs typeface="Times New Roman" panose="02020603050405020304" pitchFamily="18" charset="0"/>
              </a:rPr>
              <a:t>) </a:t>
            </a:r>
            <a:r>
              <a:rPr lang="en-GB" sz="800" dirty="0">
                <a:solidFill>
                  <a:prstClr val="black"/>
                </a:solidFill>
                <a:latin typeface="GIZ Gravur TT Cond" panose="02010506010101020102" pitchFamily="2" charset="0"/>
                <a:cs typeface="Times New Roman" panose="02020603050405020304" pitchFamily="18" charset="0"/>
              </a:rPr>
              <a:t>institutions</a:t>
            </a:r>
            <a:r>
              <a:rPr lang="de-DE" sz="800" dirty="0">
                <a:solidFill>
                  <a:prstClr val="black"/>
                </a:solidFill>
                <a:latin typeface="GIZ Gravur TT Cond" panose="02010506010101020102" pitchFamily="2" charset="0"/>
                <a:cs typeface="Times New Roman" panose="02020603050405020304" pitchFamily="18" charset="0"/>
              </a:rPr>
              <a:t> </a:t>
            </a:r>
            <a:r>
              <a:rPr lang="en-GB" sz="800" dirty="0">
                <a:solidFill>
                  <a:prstClr val="black"/>
                </a:solidFill>
                <a:latin typeface="GIZ Gravur TT Cond" panose="02010506010101020102" pitchFamily="2" charset="0"/>
                <a:cs typeface="Times New Roman" panose="02020603050405020304" pitchFamily="18" charset="0"/>
              </a:rPr>
              <a:t>are</a:t>
            </a:r>
            <a:r>
              <a:rPr lang="de-DE" sz="800" dirty="0">
                <a:solidFill>
                  <a:prstClr val="black"/>
                </a:solidFill>
                <a:latin typeface="GIZ Gravur TT Cond" panose="02010506010101020102" pitchFamily="2" charset="0"/>
                <a:cs typeface="Times New Roman" panose="02020603050405020304" pitchFamily="18" charset="0"/>
              </a:rPr>
              <a:t> </a:t>
            </a:r>
            <a:r>
              <a:rPr lang="en-GB" sz="800" dirty="0">
                <a:solidFill>
                  <a:prstClr val="black"/>
                </a:solidFill>
                <a:latin typeface="GIZ Gravur TT Cond" panose="02010506010101020102" pitchFamily="2" charset="0"/>
                <a:cs typeface="Times New Roman" panose="02020603050405020304" pitchFamily="18" charset="0"/>
              </a:rPr>
              <a:t>strengthened</a:t>
            </a:r>
            <a:r>
              <a:rPr lang="de-DE" sz="800" dirty="0">
                <a:solidFill>
                  <a:prstClr val="black"/>
                </a:solidFill>
                <a:latin typeface="GIZ Gravur TT Cond" panose="02010506010101020102" pitchFamily="2" charset="0"/>
                <a:cs typeface="Times New Roman" panose="02020603050405020304" pitchFamily="18" charset="0"/>
              </a:rPr>
              <a:t> </a:t>
            </a:r>
            <a:r>
              <a:rPr lang="en-GB" sz="800" dirty="0">
                <a:solidFill>
                  <a:prstClr val="black"/>
                </a:solidFill>
                <a:latin typeface="GIZ Gravur TT Cond" panose="02010506010101020102" pitchFamily="2" charset="0"/>
                <a:cs typeface="Times New Roman" panose="02020603050405020304" pitchFamily="18" charset="0"/>
              </a:rPr>
              <a:t>to</a:t>
            </a:r>
            <a:r>
              <a:rPr lang="de-DE" sz="800" dirty="0">
                <a:solidFill>
                  <a:prstClr val="black"/>
                </a:solidFill>
                <a:latin typeface="GIZ Gravur TT Cond" panose="02010506010101020102" pitchFamily="2" charset="0"/>
                <a:cs typeface="Times New Roman" panose="02020603050405020304" pitchFamily="18" charset="0"/>
              </a:rPr>
              <a:t> </a:t>
            </a:r>
            <a:r>
              <a:rPr lang="en-GB" sz="800" dirty="0">
                <a:solidFill>
                  <a:prstClr val="black"/>
                </a:solidFill>
                <a:latin typeface="GIZ Gravur TT Cond" panose="02010506010101020102" pitchFamily="2" charset="0"/>
                <a:cs typeface="Times New Roman" panose="02020603050405020304" pitchFamily="18" charset="0"/>
              </a:rPr>
              <a:t>access</a:t>
            </a:r>
            <a:r>
              <a:rPr lang="de-DE" sz="800" dirty="0">
                <a:solidFill>
                  <a:prstClr val="black"/>
                </a:solidFill>
                <a:latin typeface="GIZ Gravur TT Cond" panose="02010506010101020102" pitchFamily="2" charset="0"/>
                <a:cs typeface="Times New Roman" panose="02020603050405020304" pitchFamily="18" charset="0"/>
              </a:rPr>
              <a:t>, mobilize, manage, and monitor the use of</a:t>
            </a:r>
            <a:r>
              <a:rPr lang="en-US" sz="800" dirty="0">
                <a:solidFill>
                  <a:prstClr val="black"/>
                </a:solidFill>
                <a:latin typeface="GIZ Gravur TT Cond" panose="02010506010101020102" pitchFamily="2" charset="0"/>
                <a:cs typeface="Times New Roman" panose="02020603050405020304" pitchFamily="18" charset="0"/>
              </a:rPr>
              <a:t> climate finance from diverse public and private sources </a:t>
            </a:r>
            <a:endParaRPr lang="en-US" sz="800" dirty="0">
              <a:solidFill>
                <a:prstClr val="black"/>
              </a:solidFill>
              <a:latin typeface="Calibri" panose="020F0502020204030204"/>
            </a:endParaRPr>
          </a:p>
        </p:txBody>
      </p:sp>
      <p:sp>
        <p:nvSpPr>
          <p:cNvPr id="41" name="TextBox 40">
            <a:extLst>
              <a:ext uri="{FF2B5EF4-FFF2-40B4-BE49-F238E27FC236}">
                <a16:creationId xmlns:a16="http://schemas.microsoft.com/office/drawing/2014/main" id="{DF02FDF1-712D-4733-9B35-46B4C82C7457}"/>
              </a:ext>
            </a:extLst>
          </p:cNvPr>
          <p:cNvSpPr txBox="1"/>
          <p:nvPr/>
        </p:nvSpPr>
        <p:spPr>
          <a:xfrm>
            <a:off x="1309291" y="5021037"/>
            <a:ext cx="779287" cy="1034056"/>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36" tIns="45720" rIns="91436" bIns="45720"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US" sz="700" b="1">
                <a:solidFill>
                  <a:prstClr val="white"/>
                </a:solidFill>
                <a:latin typeface="Calibri" panose="020F0502020204030204"/>
              </a:rPr>
              <a:t>Barrier 1:</a:t>
            </a:r>
            <a:r>
              <a:rPr lang="en-US" sz="700">
                <a:solidFill>
                  <a:prstClr val="white"/>
                </a:solidFill>
                <a:latin typeface="Calibri" panose="020F0502020204030204"/>
              </a:rPr>
              <a:t> </a:t>
            </a:r>
          </a:p>
          <a:p>
            <a:pPr defTabSz="914193">
              <a:tabLst>
                <a:tab pos="4106124" algn="l"/>
              </a:tabLst>
              <a:defRPr/>
            </a:pPr>
            <a:r>
              <a:rPr lang="en-US" sz="700">
                <a:solidFill>
                  <a:prstClr val="white"/>
                </a:solidFill>
                <a:latin typeface="Calibri" panose="020F0502020204030204"/>
              </a:rPr>
              <a:t>Insufficient government resources and support for climate change adaptation and mitigation</a:t>
            </a:r>
          </a:p>
        </p:txBody>
      </p:sp>
      <p:sp>
        <p:nvSpPr>
          <p:cNvPr id="42" name="TextBox 41">
            <a:extLst>
              <a:ext uri="{FF2B5EF4-FFF2-40B4-BE49-F238E27FC236}">
                <a16:creationId xmlns:a16="http://schemas.microsoft.com/office/drawing/2014/main" id="{1B940397-2107-4883-820F-E3D0A7031CB5}"/>
              </a:ext>
            </a:extLst>
          </p:cNvPr>
          <p:cNvSpPr txBox="1"/>
          <p:nvPr/>
        </p:nvSpPr>
        <p:spPr>
          <a:xfrm>
            <a:off x="4340384" y="5020286"/>
            <a:ext cx="702495" cy="1022466"/>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US" sz="700" b="1">
                <a:solidFill>
                  <a:prstClr val="white"/>
                </a:solidFill>
                <a:latin typeface="Calibri" panose="020F0502020204030204"/>
              </a:rPr>
              <a:t>Barrier 3: </a:t>
            </a:r>
          </a:p>
          <a:p>
            <a:pPr defTabSz="914193">
              <a:tabLst>
                <a:tab pos="4106124" algn="l"/>
              </a:tabLst>
              <a:defRPr/>
            </a:pPr>
            <a:r>
              <a:rPr lang="en-US" sz="700">
                <a:solidFill>
                  <a:prstClr val="white"/>
                </a:solidFill>
                <a:latin typeface="Calibri" panose="020F0502020204030204"/>
              </a:rPr>
              <a:t>Structural deficiencies in law enforcement</a:t>
            </a:r>
          </a:p>
        </p:txBody>
      </p:sp>
      <p:sp>
        <p:nvSpPr>
          <p:cNvPr id="43" name="TextBox 42">
            <a:extLst>
              <a:ext uri="{FF2B5EF4-FFF2-40B4-BE49-F238E27FC236}">
                <a16:creationId xmlns:a16="http://schemas.microsoft.com/office/drawing/2014/main" id="{0656C3A3-885E-4866-B473-10EFFAB3CECF}"/>
              </a:ext>
            </a:extLst>
          </p:cNvPr>
          <p:cNvSpPr txBox="1"/>
          <p:nvPr/>
        </p:nvSpPr>
        <p:spPr>
          <a:xfrm>
            <a:off x="3234425" y="5023653"/>
            <a:ext cx="1042269" cy="1031564"/>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36" tIns="45720" rIns="91436" bIns="45720"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US" sz="700" b="1">
                <a:solidFill>
                  <a:prstClr val="white"/>
                </a:solidFill>
                <a:latin typeface="Calibri" panose="020F0502020204030204"/>
              </a:rPr>
              <a:t>Barrier 2:</a:t>
            </a:r>
          </a:p>
          <a:p>
            <a:pPr defTabSz="914193">
              <a:tabLst>
                <a:tab pos="4106124" algn="l"/>
              </a:tabLst>
              <a:defRPr/>
            </a:pPr>
            <a:r>
              <a:rPr lang="en-US" sz="700">
                <a:solidFill>
                  <a:prstClr val="white"/>
                </a:solidFill>
                <a:latin typeface="Calibri" panose="020F0502020204030204"/>
              </a:rPr>
              <a:t>Synergies between REDD+, adaptation and local land use planning not realized due to limited capacities and weak coordination</a:t>
            </a:r>
          </a:p>
        </p:txBody>
      </p:sp>
      <p:sp>
        <p:nvSpPr>
          <p:cNvPr id="60" name="TextBox 59">
            <a:extLst>
              <a:ext uri="{FF2B5EF4-FFF2-40B4-BE49-F238E27FC236}">
                <a16:creationId xmlns:a16="http://schemas.microsoft.com/office/drawing/2014/main" id="{D5C23A1C-5115-4364-8B6D-9EC65B3D62D4}"/>
              </a:ext>
            </a:extLst>
          </p:cNvPr>
          <p:cNvSpPr txBox="1"/>
          <p:nvPr/>
        </p:nvSpPr>
        <p:spPr>
          <a:xfrm>
            <a:off x="5076853" y="3497094"/>
            <a:ext cx="4782166" cy="1024308"/>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defTabSz="914193">
              <a:defRPr/>
            </a:pPr>
            <a:r>
              <a:rPr lang="en-US" sz="700" dirty="0">
                <a:solidFill>
                  <a:schemeClr val="tx1"/>
                </a:solidFill>
                <a:latin typeface="GIZ Gravur TT Cond" panose="02010506010101020102" pitchFamily="2" charset="0"/>
              </a:rPr>
              <a:t>2.1.1 Promotion of sustainable, climate informed and deforestation-free agricultural practices and technologies (</a:t>
            </a:r>
            <a:r>
              <a:rPr lang="en-US" sz="700" i="1" dirty="0">
                <a:solidFill>
                  <a:schemeClr val="tx1"/>
                </a:solidFill>
                <a:latin typeface="GIZ Gravur TT Cond" panose="02010506010101020102" pitchFamily="2" charset="0"/>
              </a:rPr>
              <a:t>replication and expansion of FP 117, and new adaptation aspects added based on lessons learned from FP 117 implementation</a:t>
            </a:r>
            <a:r>
              <a:rPr lang="en-US" sz="700" dirty="0">
                <a:solidFill>
                  <a:schemeClr val="tx1"/>
                </a:solidFill>
                <a:latin typeface="GIZ Gravur TT Cond" panose="02010506010101020102" pitchFamily="2" charset="0"/>
              </a:rPr>
              <a:t>)</a:t>
            </a:r>
          </a:p>
          <a:p>
            <a:pPr algn="l" defTabSz="914193">
              <a:defRPr/>
            </a:pPr>
            <a:r>
              <a:rPr lang="en-US" sz="700" dirty="0">
                <a:solidFill>
                  <a:schemeClr val="tx1"/>
                </a:solidFill>
                <a:latin typeface="GIZ Gravur TT Cond" panose="02010506010101020102" pitchFamily="2" charset="0"/>
              </a:rPr>
              <a:t>2.1.2 Investments in sustainable, climate informed and deforestation-free agricultural practices and agroforestry</a:t>
            </a:r>
          </a:p>
          <a:p>
            <a:pPr algn="l" defTabSz="914193">
              <a:defRPr/>
            </a:pPr>
            <a:r>
              <a:rPr lang="en-US" sz="700" dirty="0">
                <a:solidFill>
                  <a:schemeClr val="tx1"/>
                </a:solidFill>
                <a:latin typeface="GIZ Gravur TT Cond" panose="02010506010101020102" pitchFamily="2" charset="0"/>
              </a:rPr>
              <a:t>(</a:t>
            </a:r>
            <a:r>
              <a:rPr lang="en-US" sz="700" i="1" dirty="0">
                <a:solidFill>
                  <a:schemeClr val="tx1"/>
                </a:solidFill>
                <a:latin typeface="GIZ Gravur TT Cond" panose="02010506010101020102" pitchFamily="2" charset="0"/>
              </a:rPr>
              <a:t>replication and expansion of FP 117, and new adaptation aspects added based on lessons learned from FP 117 implementation</a:t>
            </a:r>
            <a:r>
              <a:rPr lang="en-US" sz="700" dirty="0">
                <a:solidFill>
                  <a:schemeClr val="tx1"/>
                </a:solidFill>
                <a:latin typeface="GIZ Gravur TT Cond" panose="02010506010101020102" pitchFamily="2" charset="0"/>
              </a:rPr>
              <a:t>)</a:t>
            </a:r>
          </a:p>
          <a:p>
            <a:pPr algn="l">
              <a:defRPr/>
            </a:pPr>
            <a:r>
              <a:rPr lang="en-US" sz="700" dirty="0">
                <a:solidFill>
                  <a:schemeClr val="tx1"/>
                </a:solidFill>
                <a:latin typeface="GIZ Gravur TT Cond" panose="02010506010101020102" pitchFamily="2" charset="0"/>
              </a:rPr>
              <a:t>2.1.3 Sustainable rural infrastructure watershed management (</a:t>
            </a:r>
            <a:r>
              <a:rPr lang="en-US" sz="700" i="1" dirty="0">
                <a:solidFill>
                  <a:schemeClr val="tx1"/>
                </a:solidFill>
                <a:latin typeface="GIZ Gravur TT Cond" panose="02010506010101020102" pitchFamily="2" charset="0"/>
              </a:rPr>
              <a:t>continuation of FP117 activity</a:t>
            </a:r>
            <a:r>
              <a:rPr lang="en-US" sz="700" dirty="0">
                <a:solidFill>
                  <a:schemeClr val="tx1"/>
                </a:solidFill>
                <a:latin typeface="GIZ Gravur TT Cond" panose="02010506010101020102" pitchFamily="2" charset="0"/>
              </a:rPr>
              <a:t>)</a:t>
            </a:r>
          </a:p>
          <a:p>
            <a:pPr algn="l">
              <a:defRPr/>
            </a:pPr>
            <a:r>
              <a:rPr lang="en-US" sz="700" dirty="0">
                <a:solidFill>
                  <a:schemeClr val="tx1"/>
                </a:solidFill>
                <a:latin typeface="GIZ Gravur TT Cond" panose="02010506010101020102" pitchFamily="2" charset="0"/>
              </a:rPr>
              <a:t>2.1.4 Implementation of benefit sharing plan for sustainable agriculture</a:t>
            </a:r>
            <a:endParaRPr lang="en-US" sz="700" strike="sngStrike" dirty="0">
              <a:solidFill>
                <a:schemeClr val="tx1"/>
              </a:solidFill>
              <a:latin typeface="GIZ Gravur TT Cond" panose="02010506010101020102" pitchFamily="2" charset="0"/>
            </a:endParaRPr>
          </a:p>
          <a:p>
            <a:pPr algn="l" defTabSz="914193">
              <a:defRPr/>
            </a:pPr>
            <a:r>
              <a:rPr lang="en-US" sz="700" dirty="0">
                <a:solidFill>
                  <a:schemeClr val="tx1"/>
                </a:solidFill>
                <a:latin typeface="GIZ Gravur TT Cond" panose="02010506010101020102" pitchFamily="2" charset="0"/>
              </a:rPr>
              <a:t>2.2.1 </a:t>
            </a:r>
            <a:r>
              <a:rPr lang="en-US" sz="700" dirty="0" err="1">
                <a:solidFill>
                  <a:schemeClr val="tx1"/>
                </a:solidFill>
                <a:latin typeface="GIZ Gravur TT Cond" panose="02010506010101020102" pitchFamily="2" charset="0"/>
              </a:rPr>
              <a:t>Catalysing</a:t>
            </a:r>
            <a:r>
              <a:rPr lang="en-US" sz="700" dirty="0">
                <a:solidFill>
                  <a:schemeClr val="tx1"/>
                </a:solidFill>
                <a:latin typeface="GIZ Gravur TT Cond" panose="02010506010101020102" pitchFamily="2" charset="0"/>
              </a:rPr>
              <a:t> private sector investments in sustainable, climate-informed and deforestation-free value chains (</a:t>
            </a:r>
            <a:r>
              <a:rPr lang="en-US" sz="700" i="1" dirty="0">
                <a:solidFill>
                  <a:schemeClr val="tx1"/>
                </a:solidFill>
                <a:latin typeface="GIZ Gravur TT Cond" panose="02010506010101020102" pitchFamily="2" charset="0"/>
              </a:rPr>
              <a:t>up-scaling and expansion of FP117 activity to new areas based on lessons learned from FP117</a:t>
            </a:r>
            <a:r>
              <a:rPr lang="en-US" sz="700" dirty="0">
                <a:solidFill>
                  <a:schemeClr val="tx1"/>
                </a:solidFill>
                <a:latin typeface="GIZ Gravur TT Cond" panose="02010506010101020102" pitchFamily="2" charset="0"/>
              </a:rPr>
              <a:t>)</a:t>
            </a:r>
          </a:p>
        </p:txBody>
      </p:sp>
      <p:sp>
        <p:nvSpPr>
          <p:cNvPr id="104" name="TextBox 103">
            <a:extLst>
              <a:ext uri="{FF2B5EF4-FFF2-40B4-BE49-F238E27FC236}">
                <a16:creationId xmlns:a16="http://schemas.microsoft.com/office/drawing/2014/main" id="{E710DBA2-79AA-4977-A446-C5B5EC415EDF}"/>
              </a:ext>
            </a:extLst>
          </p:cNvPr>
          <p:cNvSpPr txBox="1"/>
          <p:nvPr/>
        </p:nvSpPr>
        <p:spPr>
          <a:xfrm>
            <a:off x="9894974" y="3499460"/>
            <a:ext cx="2225594" cy="1018201"/>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t">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defTabSz="914193">
              <a:defRPr/>
            </a:pPr>
            <a:r>
              <a:rPr lang="en-US" sz="700">
                <a:solidFill>
                  <a:schemeClr val="tx1"/>
                </a:solidFill>
                <a:latin typeface="GIZ Gravur TT Cond" panose="02010506010101020102" pitchFamily="2" charset="0"/>
              </a:rPr>
              <a:t>3.1.1 Village forest management (</a:t>
            </a:r>
            <a:r>
              <a:rPr lang="en-US" sz="700" i="1">
                <a:solidFill>
                  <a:schemeClr val="tx1"/>
                </a:solidFill>
                <a:latin typeface="GIZ Gravur TT Cond" panose="02010506010101020102" pitchFamily="2" charset="0"/>
              </a:rPr>
              <a:t>replication and expansion of FP117 activities to new areas</a:t>
            </a:r>
            <a:r>
              <a:rPr lang="en-US" sz="700">
                <a:solidFill>
                  <a:schemeClr val="tx1"/>
                </a:solidFill>
                <a:latin typeface="GIZ Gravur TT Cond" panose="02010506010101020102" pitchFamily="2" charset="0"/>
              </a:rPr>
              <a:t>)</a:t>
            </a:r>
          </a:p>
          <a:p>
            <a:pPr algn="l" defTabSz="914193">
              <a:defRPr/>
            </a:pPr>
            <a:r>
              <a:rPr lang="en-US" sz="700">
                <a:solidFill>
                  <a:schemeClr val="tx1"/>
                </a:solidFill>
                <a:latin typeface="GIZ Gravur TT Cond" panose="02010506010101020102" pitchFamily="2" charset="0"/>
              </a:rPr>
              <a:t>3.1.2 Implementation of benefit sharing plan for sustainable forest management and FLR</a:t>
            </a:r>
          </a:p>
          <a:p>
            <a:pPr algn="l" defTabSz="914193">
              <a:defRPr/>
            </a:pPr>
            <a:r>
              <a:rPr lang="en-US" sz="700">
                <a:solidFill>
                  <a:schemeClr val="tx1"/>
                </a:solidFill>
                <a:latin typeface="GIZ Gravur TT Cond" panose="02010506010101020102" pitchFamily="2" charset="0"/>
              </a:rPr>
              <a:t>3.2.1 National Protected Area management (</a:t>
            </a:r>
            <a:r>
              <a:rPr lang="en-US" sz="700" i="1">
                <a:solidFill>
                  <a:schemeClr val="tx1"/>
                </a:solidFill>
                <a:latin typeface="GIZ Gravur TT Cond" panose="02010506010101020102" pitchFamily="2" charset="0"/>
              </a:rPr>
              <a:t>replication and expansion of FP117 activities to new areas</a:t>
            </a:r>
            <a:r>
              <a:rPr lang="en-US" sz="700">
                <a:solidFill>
                  <a:schemeClr val="tx1"/>
                </a:solidFill>
                <a:latin typeface="GIZ Gravur TT Cond" panose="02010506010101020102" pitchFamily="2" charset="0"/>
              </a:rPr>
              <a:t>)</a:t>
            </a:r>
          </a:p>
        </p:txBody>
      </p:sp>
      <p:sp>
        <p:nvSpPr>
          <p:cNvPr id="107" name="TextBox 106">
            <a:extLst>
              <a:ext uri="{FF2B5EF4-FFF2-40B4-BE49-F238E27FC236}">
                <a16:creationId xmlns:a16="http://schemas.microsoft.com/office/drawing/2014/main" id="{0D5AEFF3-8B91-429A-96A4-FBBE92175B7A}"/>
              </a:ext>
            </a:extLst>
          </p:cNvPr>
          <p:cNvSpPr txBox="1"/>
          <p:nvPr/>
        </p:nvSpPr>
        <p:spPr>
          <a:xfrm>
            <a:off x="3050887" y="2320177"/>
            <a:ext cx="1311586" cy="841263"/>
          </a:xfrm>
          <a:prstGeom prst="rect">
            <a:avLst/>
          </a:prstGeom>
          <a:solidFill>
            <a:srgbClr val="C0D4CE"/>
          </a:solidFill>
          <a:ln w="9525">
            <a:solidFill>
              <a:schemeClr val="accent6">
                <a:lumMod val="50000"/>
              </a:schemeClr>
            </a:solidFill>
          </a:ln>
        </p:spPr>
        <p:txBody>
          <a:bodyPr wrap="square" lIns="121915" tIns="60961" rIns="121915" bIns="60961" rtlCol="0" anchor="ctr">
            <a:noAutofit/>
          </a:bodyPr>
          <a:lstStyle>
            <a:defPPr>
              <a:defRPr lang="en-US"/>
            </a:defPPr>
            <a:lvl1pPr algn="ctr">
              <a:defRPr sz="1600"/>
            </a:lvl1pPr>
          </a:lstStyle>
          <a:p>
            <a:pPr defTabSz="914193">
              <a:defRPr/>
            </a:pPr>
            <a:r>
              <a:rPr lang="en-US" altLang="en-US" sz="800">
                <a:solidFill>
                  <a:prstClr val="black"/>
                </a:solidFill>
                <a:latin typeface="GIZ Gravur TT Cond" panose="02010506010101020102" pitchFamily="2" charset="0"/>
                <a:ea typeface="Times New Roman" panose="02020603050405020304" pitchFamily="18" charset="0"/>
                <a:cs typeface="Times New Roman" panose="02020603050405020304" pitchFamily="18" charset="0"/>
              </a:rPr>
              <a:t>Output 1.2 Participatory Village Land Use Plans are developed and are climate informed and integrate measures to strengthen climate resilience</a:t>
            </a:r>
            <a:endParaRPr lang="en-US" sz="800" strike="sngStrike">
              <a:solidFill>
                <a:prstClr val="black"/>
              </a:solidFill>
              <a:latin typeface="Calibri" panose="020F0502020204030204"/>
            </a:endParaRPr>
          </a:p>
        </p:txBody>
      </p:sp>
      <p:sp>
        <p:nvSpPr>
          <p:cNvPr id="112" name="TextBox 111">
            <a:extLst>
              <a:ext uri="{FF2B5EF4-FFF2-40B4-BE49-F238E27FC236}">
                <a16:creationId xmlns:a16="http://schemas.microsoft.com/office/drawing/2014/main" id="{B1C69E8A-E157-463D-BAA0-982186ED12A9}"/>
              </a:ext>
            </a:extLst>
          </p:cNvPr>
          <p:cNvSpPr txBox="1"/>
          <p:nvPr/>
        </p:nvSpPr>
        <p:spPr>
          <a:xfrm>
            <a:off x="6340391" y="2326939"/>
            <a:ext cx="1660482" cy="833633"/>
          </a:xfrm>
          <a:prstGeom prst="rect">
            <a:avLst/>
          </a:prstGeom>
          <a:solidFill>
            <a:srgbClr val="C0D4CE"/>
          </a:solidFill>
          <a:ln w="9525">
            <a:solidFill>
              <a:schemeClr val="accent6">
                <a:lumMod val="50000"/>
              </a:schemeClr>
            </a:solidFill>
          </a:ln>
        </p:spPr>
        <p:txBody>
          <a:bodyPr wrap="square" lIns="121915" tIns="60961" rIns="121915" bIns="60961" rtlCol="0" anchor="ctr">
            <a:noAutofit/>
          </a:bodyPr>
          <a:lstStyle>
            <a:defPPr>
              <a:defRPr lang="en-US"/>
            </a:defPPr>
            <a:lvl1pPr algn="ctr">
              <a:defRPr sz="1600"/>
            </a:lvl1pPr>
          </a:lstStyle>
          <a:p>
            <a:pPr defTabSz="914193">
              <a:defRPr/>
            </a:pPr>
            <a:r>
              <a:rPr lang="en-US" altLang="en-US" sz="800">
                <a:solidFill>
                  <a:prstClr val="black"/>
                </a:solidFill>
                <a:latin typeface="GIZ Gravur TT Cond"/>
                <a:ea typeface="Times New Roman" panose="02020603050405020304" pitchFamily="18" charset="0"/>
                <a:cs typeface="Times New Roman"/>
              </a:rPr>
              <a:t>Output 2.2 Agri-MSMEs are capacitated, and have improved incentives and access to finance to invest in marketing and processing for locally sourced deforestation free and climate resilient agricultural products</a:t>
            </a:r>
            <a:endParaRPr lang="en-US" sz="800">
              <a:solidFill>
                <a:prstClr val="black"/>
              </a:solidFill>
              <a:latin typeface="Calibri" panose="020F0502020204030204"/>
              <a:cs typeface="Calibri" panose="020F0502020204030204"/>
            </a:endParaRPr>
          </a:p>
        </p:txBody>
      </p:sp>
      <p:sp>
        <p:nvSpPr>
          <p:cNvPr id="114" name="TextBox 113">
            <a:extLst>
              <a:ext uri="{FF2B5EF4-FFF2-40B4-BE49-F238E27FC236}">
                <a16:creationId xmlns:a16="http://schemas.microsoft.com/office/drawing/2014/main" id="{A118018E-8C9B-4530-B322-069C09245EE9}"/>
              </a:ext>
            </a:extLst>
          </p:cNvPr>
          <p:cNvSpPr txBox="1"/>
          <p:nvPr/>
        </p:nvSpPr>
        <p:spPr>
          <a:xfrm>
            <a:off x="4443988" y="2323057"/>
            <a:ext cx="1809874" cy="833633"/>
          </a:xfrm>
          <a:prstGeom prst="rect">
            <a:avLst/>
          </a:prstGeom>
          <a:solidFill>
            <a:srgbClr val="C0D4CE"/>
          </a:solidFill>
          <a:ln w="9525">
            <a:solidFill>
              <a:schemeClr val="accent6">
                <a:lumMod val="50000"/>
              </a:schemeClr>
            </a:solidFill>
          </a:ln>
        </p:spPr>
        <p:txBody>
          <a:bodyPr wrap="square" lIns="121915" tIns="60961" rIns="121915" bIns="60961" rtlCol="0" anchor="ctr">
            <a:noAutofit/>
          </a:bodyPr>
          <a:lstStyle>
            <a:defPPr>
              <a:defRPr lang="en-US"/>
            </a:defPPr>
            <a:lvl1pPr algn="ctr">
              <a:defRPr sz="1600"/>
            </a:lvl1pPr>
          </a:lstStyle>
          <a:p>
            <a:pPr defTabSz="914193">
              <a:defRPr/>
            </a:pPr>
            <a:r>
              <a:rPr lang="en-US" altLang="en-US" sz="800">
                <a:solidFill>
                  <a:prstClr val="black"/>
                </a:solidFill>
                <a:latin typeface="GIZ Gravur TT Cond" panose="02010506010101020102" pitchFamily="2" charset="0"/>
                <a:ea typeface="Times New Roman" panose="02020603050405020304" pitchFamily="18" charset="0"/>
                <a:cs typeface="Times New Roman" panose="02020603050405020304" pitchFamily="18" charset="0"/>
              </a:rPr>
              <a:t>Output 2.1 Villagers are trained by capacitated government staff and enabled to produce sustainable, climate resilient</a:t>
            </a:r>
            <a:r>
              <a:rPr lang="en-US" altLang="en-US" sz="800" strike="sngStrike">
                <a:solidFill>
                  <a:prstClr val="black"/>
                </a:solidFill>
                <a:latin typeface="GIZ Gravur TT Cond" panose="02010506010101020102" pitchFamily="2" charset="0"/>
                <a:ea typeface="Times New Roman" panose="02020603050405020304" pitchFamily="18" charset="0"/>
                <a:cs typeface="Times New Roman" panose="02020603050405020304" pitchFamily="18" charset="0"/>
              </a:rPr>
              <a:t> </a:t>
            </a:r>
            <a:r>
              <a:rPr lang="en-US" altLang="en-US" sz="800">
                <a:solidFill>
                  <a:prstClr val="black"/>
                </a:solidFill>
                <a:latin typeface="GIZ Gravur TT Cond" panose="02010506010101020102" pitchFamily="2" charset="0"/>
                <a:ea typeface="Times New Roman" panose="02020603050405020304" pitchFamily="18" charset="0"/>
                <a:cs typeface="Times New Roman" panose="02020603050405020304" pitchFamily="18" charset="0"/>
              </a:rPr>
              <a:t>and</a:t>
            </a:r>
            <a:r>
              <a:rPr lang="en-US" altLang="en-US" sz="800" strike="sngStrike">
                <a:solidFill>
                  <a:prstClr val="black"/>
                </a:solidFill>
                <a:latin typeface="GIZ Gravur TT Cond" panose="02010506010101020102" pitchFamily="2" charset="0"/>
                <a:ea typeface="Times New Roman" panose="02020603050405020304" pitchFamily="18" charset="0"/>
                <a:cs typeface="Times New Roman" panose="02020603050405020304" pitchFamily="18" charset="0"/>
              </a:rPr>
              <a:t> </a:t>
            </a:r>
            <a:r>
              <a:rPr lang="en-US" altLang="en-US" sz="800">
                <a:solidFill>
                  <a:prstClr val="black"/>
                </a:solidFill>
                <a:latin typeface="GIZ Gravur TT Cond" panose="02010506010101020102" pitchFamily="2" charset="0"/>
                <a:ea typeface="Times New Roman" panose="02020603050405020304" pitchFamily="18" charset="0"/>
                <a:cs typeface="Times New Roman" panose="02020603050405020304" pitchFamily="18" charset="0"/>
              </a:rPr>
              <a:t>deforestation-free agricultural and agroforestry products, strengthening their access to sustainability-oriented markets</a:t>
            </a:r>
            <a:endParaRPr lang="en-US" sz="800">
              <a:solidFill>
                <a:prstClr val="black"/>
              </a:solidFill>
              <a:latin typeface="Calibri" panose="020F0502020204030204"/>
            </a:endParaRPr>
          </a:p>
        </p:txBody>
      </p:sp>
      <p:sp>
        <p:nvSpPr>
          <p:cNvPr id="115" name="TextBox 114">
            <a:extLst>
              <a:ext uri="{FF2B5EF4-FFF2-40B4-BE49-F238E27FC236}">
                <a16:creationId xmlns:a16="http://schemas.microsoft.com/office/drawing/2014/main" id="{BC76BE71-B84A-4746-87C1-D3799AC0056D}"/>
              </a:ext>
            </a:extLst>
          </p:cNvPr>
          <p:cNvSpPr txBox="1"/>
          <p:nvPr/>
        </p:nvSpPr>
        <p:spPr>
          <a:xfrm>
            <a:off x="8080895" y="2326939"/>
            <a:ext cx="2208843" cy="833633"/>
          </a:xfrm>
          <a:prstGeom prst="rect">
            <a:avLst/>
          </a:prstGeom>
          <a:solidFill>
            <a:srgbClr val="C0D4CE"/>
          </a:solidFill>
          <a:ln w="9525">
            <a:solidFill>
              <a:schemeClr val="accent6">
                <a:lumMod val="50000"/>
              </a:schemeClr>
            </a:solidFill>
          </a:ln>
        </p:spPr>
        <p:txBody>
          <a:bodyPr wrap="square" lIns="121915" tIns="60961" rIns="121915" bIns="60961" rtlCol="0" anchor="ctr">
            <a:noAutofit/>
          </a:bodyPr>
          <a:lstStyle>
            <a:defPPr>
              <a:defRPr lang="en-US"/>
            </a:defPPr>
            <a:lvl1pPr algn="ctr">
              <a:defRPr sz="1600"/>
            </a:lvl1pPr>
          </a:lstStyle>
          <a:p>
            <a:pPr defTabSz="914193">
              <a:defRPr/>
            </a:pPr>
            <a:r>
              <a:rPr lang="en-US" altLang="en-US" sz="800" dirty="0">
                <a:solidFill>
                  <a:prstClr val="black"/>
                </a:solidFill>
                <a:latin typeface="GIZ Gravur TT Cond" panose="02010506010101020102" pitchFamily="2" charset="0"/>
                <a:ea typeface="Times New Roman" panose="02020603050405020304" pitchFamily="18" charset="0"/>
                <a:cs typeface="Times New Roman" panose="02020603050405020304" pitchFamily="18" charset="0"/>
              </a:rPr>
              <a:t>Output 3.1 Village Communities are trained by capacitated government staff and have the financial resources to implement sustainable (village) forest management plans that contribute to REDD+ and strengthen the resilience of forest ecosystems and the livelihoods that depend on them</a:t>
            </a:r>
            <a:endParaRPr lang="en-US" sz="800" dirty="0">
              <a:solidFill>
                <a:prstClr val="black"/>
              </a:solidFill>
              <a:latin typeface="Calibri" panose="020F0502020204030204"/>
            </a:endParaRPr>
          </a:p>
        </p:txBody>
      </p:sp>
      <p:sp>
        <p:nvSpPr>
          <p:cNvPr id="117" name="TextBox 116">
            <a:extLst>
              <a:ext uri="{FF2B5EF4-FFF2-40B4-BE49-F238E27FC236}">
                <a16:creationId xmlns:a16="http://schemas.microsoft.com/office/drawing/2014/main" id="{B813AF50-F435-4493-A3B8-028FC2582CD7}"/>
              </a:ext>
            </a:extLst>
          </p:cNvPr>
          <p:cNvSpPr txBox="1"/>
          <p:nvPr/>
        </p:nvSpPr>
        <p:spPr>
          <a:xfrm>
            <a:off x="10365701" y="2327217"/>
            <a:ext cx="1747901" cy="833633"/>
          </a:xfrm>
          <a:prstGeom prst="rect">
            <a:avLst/>
          </a:prstGeom>
          <a:solidFill>
            <a:srgbClr val="C0D4CE"/>
          </a:solidFill>
          <a:ln w="9525">
            <a:solidFill>
              <a:schemeClr val="accent6">
                <a:lumMod val="50000"/>
              </a:schemeClr>
            </a:solidFill>
          </a:ln>
        </p:spPr>
        <p:txBody>
          <a:bodyPr wrap="square" lIns="121915" tIns="60961" rIns="121915" bIns="60961" rtlCol="0" anchor="ctr">
            <a:noAutofit/>
          </a:bodyPr>
          <a:lstStyle>
            <a:defPPr>
              <a:defRPr lang="en-US"/>
            </a:defPPr>
            <a:lvl1pPr algn="ctr">
              <a:defRPr sz="1600"/>
            </a:lvl1pPr>
          </a:lstStyle>
          <a:p>
            <a:pPr defTabSz="914193">
              <a:defRPr/>
            </a:pPr>
            <a:r>
              <a:rPr lang="en-GB" sz="800" dirty="0">
                <a:solidFill>
                  <a:prstClr val="black"/>
                </a:solidFill>
                <a:latin typeface="Calibri" panose="020F0502020204030204"/>
              </a:rPr>
              <a:t>Output 3.2 NPA management plans are developed and </a:t>
            </a:r>
            <a:r>
              <a:rPr lang="en-US" sz="800" dirty="0">
                <a:solidFill>
                  <a:prstClr val="black"/>
                </a:solidFill>
                <a:latin typeface="Calibri" panose="020F0502020204030204"/>
              </a:rPr>
              <a:t>communities are enabled and actively engaged in implementing conservation agreements in NPAs that enable sustainable forest management and forest conservation</a:t>
            </a:r>
          </a:p>
        </p:txBody>
      </p:sp>
      <p:cxnSp>
        <p:nvCxnSpPr>
          <p:cNvPr id="45" name="Straight Arrow Connector 44">
            <a:extLst>
              <a:ext uri="{FF2B5EF4-FFF2-40B4-BE49-F238E27FC236}">
                <a16:creationId xmlns:a16="http://schemas.microsoft.com/office/drawing/2014/main" id="{9AA6B099-4CF7-4599-80E0-6C2646BA8E55}"/>
              </a:ext>
            </a:extLst>
          </p:cNvPr>
          <p:cNvCxnSpPr>
            <a:cxnSpLocks/>
            <a:stCxn id="153" idx="2"/>
            <a:endCxn id="74" idx="0"/>
          </p:cNvCxnSpPr>
          <p:nvPr/>
        </p:nvCxnSpPr>
        <p:spPr>
          <a:xfrm>
            <a:off x="3167277" y="4519560"/>
            <a:ext cx="2593667" cy="50126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2D864565-ACB7-4028-AD57-6571A06158CF}"/>
              </a:ext>
            </a:extLst>
          </p:cNvPr>
          <p:cNvCxnSpPr>
            <a:cxnSpLocks/>
            <a:stCxn id="104" idx="2"/>
            <a:endCxn id="119" idx="0"/>
          </p:cNvCxnSpPr>
          <p:nvPr/>
        </p:nvCxnSpPr>
        <p:spPr>
          <a:xfrm>
            <a:off x="11007771" y="4517661"/>
            <a:ext cx="698404" cy="493780"/>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62DE3F22-6597-4064-9778-1A0D1E5D9F1E}"/>
              </a:ext>
            </a:extLst>
          </p:cNvPr>
          <p:cNvCxnSpPr>
            <a:cxnSpLocks/>
            <a:stCxn id="30" idx="0"/>
          </p:cNvCxnSpPr>
          <p:nvPr/>
        </p:nvCxnSpPr>
        <p:spPr>
          <a:xfrm flipV="1">
            <a:off x="2665002" y="950348"/>
            <a:ext cx="0" cy="252466"/>
          </a:xfrm>
          <a:prstGeom prst="straightConnector1">
            <a:avLst/>
          </a:prstGeom>
          <a:ln w="12700">
            <a:solidFill>
              <a:srgbClr val="47963C"/>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BAE8C8A4-04F4-4C09-95C9-1B6E3E599323}"/>
              </a:ext>
            </a:extLst>
          </p:cNvPr>
          <p:cNvCxnSpPr>
            <a:cxnSpLocks/>
          </p:cNvCxnSpPr>
          <p:nvPr/>
        </p:nvCxnSpPr>
        <p:spPr>
          <a:xfrm flipH="1" flipV="1">
            <a:off x="11097123" y="952026"/>
            <a:ext cx="1" cy="252466"/>
          </a:xfrm>
          <a:prstGeom prst="straightConnector1">
            <a:avLst/>
          </a:prstGeom>
          <a:ln w="12700">
            <a:solidFill>
              <a:srgbClr val="47963C"/>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5B5E7A2C-9772-4F9F-9E2C-39F217BB495A}"/>
              </a:ext>
            </a:extLst>
          </p:cNvPr>
          <p:cNvCxnSpPr>
            <a:cxnSpLocks/>
            <a:stCxn id="112" idx="0"/>
            <a:endCxn id="161" idx="2"/>
          </p:cNvCxnSpPr>
          <p:nvPr/>
        </p:nvCxnSpPr>
        <p:spPr>
          <a:xfrm flipV="1">
            <a:off x="7170632" y="1971834"/>
            <a:ext cx="8736" cy="355105"/>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5CEB6E56-4938-46E3-BE2A-D141ED866396}"/>
              </a:ext>
            </a:extLst>
          </p:cNvPr>
          <p:cNvCxnSpPr>
            <a:cxnSpLocks/>
            <a:stCxn id="60" idx="0"/>
            <a:endCxn id="112" idx="2"/>
          </p:cNvCxnSpPr>
          <p:nvPr/>
        </p:nvCxnSpPr>
        <p:spPr>
          <a:xfrm flipH="1" flipV="1">
            <a:off x="7170632" y="3160572"/>
            <a:ext cx="297304" cy="336522"/>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F6BBA481-5D3D-4218-8225-A50B30C13D71}"/>
              </a:ext>
            </a:extLst>
          </p:cNvPr>
          <p:cNvCxnSpPr>
            <a:cxnSpLocks/>
            <a:stCxn id="104" idx="0"/>
            <a:endCxn id="115" idx="2"/>
          </p:cNvCxnSpPr>
          <p:nvPr/>
        </p:nvCxnSpPr>
        <p:spPr>
          <a:xfrm flipH="1" flipV="1">
            <a:off x="9185317" y="3160572"/>
            <a:ext cx="1822454" cy="338888"/>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ED77E3DD-9C30-4413-B3EA-F36F33DA8DBB}"/>
              </a:ext>
            </a:extLst>
          </p:cNvPr>
          <p:cNvCxnSpPr>
            <a:cxnSpLocks/>
            <a:stCxn id="35" idx="0"/>
            <a:endCxn id="30" idx="2"/>
          </p:cNvCxnSpPr>
          <p:nvPr/>
        </p:nvCxnSpPr>
        <p:spPr>
          <a:xfrm flipV="1">
            <a:off x="2139613" y="1971835"/>
            <a:ext cx="525389" cy="347340"/>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14ABF8A2-5224-4898-BB1D-A20CEF36C4BC}"/>
              </a:ext>
            </a:extLst>
          </p:cNvPr>
          <p:cNvCxnSpPr>
            <a:cxnSpLocks/>
            <a:stCxn id="107" idx="0"/>
            <a:endCxn id="30" idx="2"/>
          </p:cNvCxnSpPr>
          <p:nvPr/>
        </p:nvCxnSpPr>
        <p:spPr>
          <a:xfrm flipH="1" flipV="1">
            <a:off x="2665002" y="1971835"/>
            <a:ext cx="1041678" cy="348342"/>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61B02590-40F6-49EE-926E-D6A042D757CC}"/>
              </a:ext>
            </a:extLst>
          </p:cNvPr>
          <p:cNvCxnSpPr>
            <a:cxnSpLocks/>
            <a:stCxn id="114" idx="0"/>
            <a:endCxn id="161" idx="2"/>
          </p:cNvCxnSpPr>
          <p:nvPr/>
        </p:nvCxnSpPr>
        <p:spPr>
          <a:xfrm flipV="1">
            <a:off x="5348925" y="1971834"/>
            <a:ext cx="1830443" cy="351223"/>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F77A03A0-C0B7-4C1C-B8C8-2DB7D0204AB3}"/>
              </a:ext>
            </a:extLst>
          </p:cNvPr>
          <p:cNvSpPr txBox="1"/>
          <p:nvPr/>
        </p:nvSpPr>
        <p:spPr>
          <a:xfrm flipH="1">
            <a:off x="8861260" y="6214063"/>
            <a:ext cx="3259307" cy="503820"/>
          </a:xfrm>
          <a:prstGeom prst="round1Rect">
            <a:avLst>
              <a:gd name="adj" fmla="val 50000"/>
            </a:avLst>
          </a:prstGeom>
          <a:solidFill>
            <a:srgbClr val="DC9C70"/>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36" tIns="45719" rIns="91436" bIns="45719" rtlCol="0" anchor="t">
            <a:noAutofit/>
            <a:flatTx/>
          </a:bodyPr>
          <a:lstStyle/>
          <a:p>
            <a:pPr algn="ctr" defTabSz="914193">
              <a:lnSpc>
                <a:spcPct val="90000"/>
              </a:lnSpc>
              <a:spcAft>
                <a:spcPts val="546"/>
              </a:spcAft>
              <a:defRPr/>
            </a:pPr>
            <a:r>
              <a:rPr lang="en-US" altLang="en-US" sz="800" b="1">
                <a:solidFill>
                  <a:srgbClr val="FFFFFF"/>
                </a:solidFill>
                <a:latin typeface="GIZ Gravur TT Cond"/>
                <a:cs typeface="Times New Roman"/>
              </a:rPr>
              <a:t>Vulnerable local communities are willing to implement jointly developed (village) forest management plans and engage with </a:t>
            </a:r>
            <a:r>
              <a:rPr lang="en-US" altLang="en-US" sz="800" b="1" err="1">
                <a:solidFill>
                  <a:srgbClr val="FFFFFF"/>
                </a:solidFill>
                <a:latin typeface="GIZ Gravur TT Cond"/>
                <a:cs typeface="Times New Roman"/>
              </a:rPr>
              <a:t>agri</a:t>
            </a:r>
            <a:r>
              <a:rPr lang="en-US" altLang="en-US" sz="800" b="1">
                <a:solidFill>
                  <a:srgbClr val="FFFFFF"/>
                </a:solidFill>
                <a:latin typeface="GIZ Gravur TT Cond"/>
                <a:cs typeface="Times New Roman"/>
              </a:rPr>
              <a:t>-MSMEs to shift current land and forest management practices.</a:t>
            </a:r>
          </a:p>
        </p:txBody>
      </p:sp>
      <p:sp>
        <p:nvSpPr>
          <p:cNvPr id="64" name="TextBox 63">
            <a:extLst>
              <a:ext uri="{FF2B5EF4-FFF2-40B4-BE49-F238E27FC236}">
                <a16:creationId xmlns:a16="http://schemas.microsoft.com/office/drawing/2014/main" id="{F69EF890-D57F-4968-8993-3E4EB1E837E1}"/>
              </a:ext>
            </a:extLst>
          </p:cNvPr>
          <p:cNvSpPr txBox="1"/>
          <p:nvPr/>
        </p:nvSpPr>
        <p:spPr>
          <a:xfrm>
            <a:off x="1309292" y="6217049"/>
            <a:ext cx="4131861" cy="503820"/>
          </a:xfrm>
          <a:prstGeom prst="rect">
            <a:avLst/>
          </a:prstGeom>
          <a:solidFill>
            <a:srgbClr val="DC9C70"/>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lnSpc>
                <a:spcPct val="90000"/>
              </a:lnSpc>
              <a:spcAft>
                <a:spcPts val="545"/>
              </a:spcAft>
              <a:defRPr sz="1200" b="1">
                <a:solidFill>
                  <a:srgbClr val="FFFFFF"/>
                </a:solidFill>
                <a:latin typeface="GIZ Gravur TT Cond" panose="02010506010101020102" pitchFamily="2" charset="0"/>
                <a:cs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defRPr/>
            </a:pPr>
            <a:r>
              <a:rPr lang="en-US" altLang="en-US" sz="800"/>
              <a:t>National and sub-national government officers are committed to improve planning processes in a participatory manner with local communities, guide the implementation of forest management plans, support villagers in engaging in improved agricultural production</a:t>
            </a:r>
            <a:r>
              <a:rPr lang="en-US" altLang="en-US" sz="800">
                <a:solidFill>
                  <a:prstClr val="white"/>
                </a:solidFill>
              </a:rPr>
              <a:t>, and </a:t>
            </a:r>
            <a:r>
              <a:rPr lang="en-US" altLang="en-US" sz="800"/>
              <a:t>enforce rules and regulations.</a:t>
            </a:r>
          </a:p>
          <a:p>
            <a:pPr defTabSz="914193">
              <a:defRPr/>
            </a:pPr>
            <a:endParaRPr lang="en-US" sz="800"/>
          </a:p>
        </p:txBody>
      </p:sp>
      <p:sp>
        <p:nvSpPr>
          <p:cNvPr id="65" name="TextBox 64">
            <a:extLst>
              <a:ext uri="{FF2B5EF4-FFF2-40B4-BE49-F238E27FC236}">
                <a16:creationId xmlns:a16="http://schemas.microsoft.com/office/drawing/2014/main" id="{448EA9B7-7CDF-4FD7-A9D8-C06E7E59C9E9}"/>
              </a:ext>
            </a:extLst>
          </p:cNvPr>
          <p:cNvSpPr txBox="1"/>
          <p:nvPr/>
        </p:nvSpPr>
        <p:spPr>
          <a:xfrm>
            <a:off x="8808835" y="5006159"/>
            <a:ext cx="1491146" cy="1034030"/>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36" tIns="45720" rIns="91436" bIns="45720"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CA" sz="700" b="1" dirty="0">
                <a:solidFill>
                  <a:prstClr val="white"/>
                </a:solidFill>
                <a:latin typeface="Calibri" panose="020F0502020204030204"/>
              </a:rPr>
              <a:t>Barrier 6: </a:t>
            </a:r>
          </a:p>
          <a:p>
            <a:pPr defTabSz="914193">
              <a:tabLst>
                <a:tab pos="4106124" algn="l"/>
              </a:tabLst>
              <a:defRPr/>
            </a:pPr>
            <a:r>
              <a:rPr lang="en-US" sz="700" dirty="0">
                <a:solidFill>
                  <a:prstClr val="white"/>
                </a:solidFill>
                <a:latin typeface="Calibri" panose="020F0502020204030204"/>
              </a:rPr>
              <a:t>Limited incentives for local villagers and </a:t>
            </a:r>
            <a:r>
              <a:rPr lang="en-US" sz="700" dirty="0" err="1">
                <a:solidFill>
                  <a:prstClr val="white"/>
                </a:solidFill>
                <a:latin typeface="Calibri" panose="020F0502020204030204"/>
              </a:rPr>
              <a:t>agri</a:t>
            </a:r>
            <a:r>
              <a:rPr lang="en-US" sz="700" dirty="0">
                <a:solidFill>
                  <a:prstClr val="white"/>
                </a:solidFill>
                <a:latin typeface="Calibri" panose="020F0502020204030204"/>
              </a:rPr>
              <a:t>-Micro, Small and Medium enterprises (MSMEs) to adopt and invest in more sustainable, climate resilient and deforestation free practices and support value chain development </a:t>
            </a:r>
          </a:p>
        </p:txBody>
      </p:sp>
      <p:sp>
        <p:nvSpPr>
          <p:cNvPr id="67" name="TextBox 66">
            <a:extLst>
              <a:ext uri="{FF2B5EF4-FFF2-40B4-BE49-F238E27FC236}">
                <a16:creationId xmlns:a16="http://schemas.microsoft.com/office/drawing/2014/main" id="{61FA6B49-EBD2-4816-8607-F6B18091886B}"/>
              </a:ext>
            </a:extLst>
          </p:cNvPr>
          <p:cNvSpPr txBox="1"/>
          <p:nvPr/>
        </p:nvSpPr>
        <p:spPr>
          <a:xfrm>
            <a:off x="6473552" y="5020271"/>
            <a:ext cx="1274973" cy="1022425"/>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US" sz="700" b="1" dirty="0">
                <a:solidFill>
                  <a:prstClr val="white"/>
                </a:solidFill>
                <a:latin typeface="Calibri" panose="020F0502020204030204"/>
              </a:rPr>
              <a:t>Barrier 5: </a:t>
            </a:r>
          </a:p>
          <a:p>
            <a:pPr defTabSz="914193">
              <a:tabLst>
                <a:tab pos="4106124" algn="l"/>
              </a:tabLst>
              <a:defRPr/>
            </a:pPr>
            <a:r>
              <a:rPr lang="en-US" sz="700" dirty="0">
                <a:solidFill>
                  <a:prstClr val="white"/>
                </a:solidFill>
                <a:latin typeface="Calibri" panose="020F0502020204030204"/>
              </a:rPr>
              <a:t>Insufficient practical experience and skills for implementing sustainable, deforestation-free  and climate resilient agricultural practices and technologies</a:t>
            </a:r>
          </a:p>
        </p:txBody>
      </p:sp>
      <p:sp>
        <p:nvSpPr>
          <p:cNvPr id="70" name="TextBox 69">
            <a:extLst>
              <a:ext uri="{FF2B5EF4-FFF2-40B4-BE49-F238E27FC236}">
                <a16:creationId xmlns:a16="http://schemas.microsoft.com/office/drawing/2014/main" id="{C02C46AC-F91B-4E9B-A7E5-2C93B1D2D087}"/>
              </a:ext>
            </a:extLst>
          </p:cNvPr>
          <p:cNvSpPr txBox="1"/>
          <p:nvPr/>
        </p:nvSpPr>
        <p:spPr>
          <a:xfrm>
            <a:off x="10359078" y="5006159"/>
            <a:ext cx="880574" cy="1027652"/>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36" tIns="45720" rIns="91436" bIns="45720"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US" sz="700" b="1" dirty="0">
                <a:solidFill>
                  <a:prstClr val="white"/>
                </a:solidFill>
                <a:latin typeface="Calibri" panose="020F0502020204030204"/>
              </a:rPr>
              <a:t>Barrier 7:</a:t>
            </a:r>
            <a:r>
              <a:rPr lang="en-US" sz="700" dirty="0">
                <a:solidFill>
                  <a:prstClr val="white"/>
                </a:solidFill>
                <a:latin typeface="Calibri" panose="020F0502020204030204"/>
              </a:rPr>
              <a:t> </a:t>
            </a:r>
          </a:p>
          <a:p>
            <a:pPr defTabSz="914193">
              <a:tabLst>
                <a:tab pos="4106124" algn="l"/>
              </a:tabLst>
              <a:defRPr/>
            </a:pPr>
            <a:r>
              <a:rPr lang="en-US" sz="700" dirty="0">
                <a:solidFill>
                  <a:prstClr val="white"/>
                </a:solidFill>
                <a:latin typeface="Calibri" panose="020F0502020204030204"/>
              </a:rPr>
              <a:t>Insufficient practical experience and skills for implementing sustainable forest landscape management </a:t>
            </a:r>
            <a:endParaRPr lang="en-US" sz="700" dirty="0">
              <a:solidFill>
                <a:prstClr val="white"/>
              </a:solidFill>
              <a:latin typeface="Calibri" panose="020F0502020204030204"/>
              <a:cs typeface="Calibri" panose="020F0502020204030204"/>
            </a:endParaRPr>
          </a:p>
        </p:txBody>
      </p:sp>
      <p:sp>
        <p:nvSpPr>
          <p:cNvPr id="74" name="TextBox 73">
            <a:extLst>
              <a:ext uri="{FF2B5EF4-FFF2-40B4-BE49-F238E27FC236}">
                <a16:creationId xmlns:a16="http://schemas.microsoft.com/office/drawing/2014/main" id="{EC64DFAA-5A05-4E7E-8B2F-A2462C530973}"/>
              </a:ext>
            </a:extLst>
          </p:cNvPr>
          <p:cNvSpPr txBox="1"/>
          <p:nvPr/>
        </p:nvSpPr>
        <p:spPr>
          <a:xfrm>
            <a:off x="5104371" y="5020827"/>
            <a:ext cx="1313147" cy="1022425"/>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US" sz="700" b="1" dirty="0">
                <a:solidFill>
                  <a:prstClr val="white"/>
                </a:solidFill>
                <a:latin typeface="Calibri" panose="020F0502020204030204"/>
              </a:rPr>
              <a:t>Barrier 4:</a:t>
            </a:r>
          </a:p>
          <a:p>
            <a:pPr defTabSz="914193">
              <a:tabLst>
                <a:tab pos="4106124" algn="l"/>
              </a:tabLst>
              <a:defRPr/>
            </a:pPr>
            <a:r>
              <a:rPr lang="en-US" sz="700" dirty="0">
                <a:solidFill>
                  <a:prstClr val="white"/>
                </a:solidFill>
                <a:latin typeface="Calibri" panose="020F0502020204030204"/>
              </a:rPr>
              <a:t>Missing consideration of integrated planning within landscapes, which can increase climate change risk and vulnerability by not addressing linkages between land use in upstream and downstream areas</a:t>
            </a:r>
          </a:p>
        </p:txBody>
      </p:sp>
      <p:sp>
        <p:nvSpPr>
          <p:cNvPr id="153" name="TextBox 152">
            <a:extLst>
              <a:ext uri="{FF2B5EF4-FFF2-40B4-BE49-F238E27FC236}">
                <a16:creationId xmlns:a16="http://schemas.microsoft.com/office/drawing/2014/main" id="{2B292B0E-8AA7-4D6A-97DE-FEB96D91C938}"/>
              </a:ext>
            </a:extLst>
          </p:cNvPr>
          <p:cNvSpPr txBox="1"/>
          <p:nvPr/>
        </p:nvSpPr>
        <p:spPr>
          <a:xfrm>
            <a:off x="1310371" y="3497094"/>
            <a:ext cx="3713812" cy="1022466"/>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t">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lgn="l" defTabSz="914193">
              <a:defRPr/>
            </a:pPr>
            <a:r>
              <a:rPr lang="en-US" sz="700" dirty="0">
                <a:solidFill>
                  <a:prstClr val="black"/>
                </a:solidFill>
                <a:latin typeface="GIZ Gravur TT Cond" panose="02010506010101020102" pitchFamily="2" charset="0"/>
              </a:rPr>
              <a:t>1.1.1 Climate Change Funding Window and sustainable finance (</a:t>
            </a:r>
            <a:r>
              <a:rPr lang="en-US" sz="700" i="1" dirty="0">
                <a:solidFill>
                  <a:prstClr val="black"/>
                </a:solidFill>
                <a:latin typeface="GIZ Gravur TT Cond" panose="02010506010101020102" pitchFamily="2" charset="0"/>
              </a:rPr>
              <a:t>continuation of FP117 activity</a:t>
            </a:r>
            <a:r>
              <a:rPr lang="en-US" sz="700" dirty="0">
                <a:solidFill>
                  <a:prstClr val="black"/>
                </a:solidFill>
                <a:latin typeface="GIZ Gravur TT Cond" panose="02010506010101020102" pitchFamily="2" charset="0"/>
              </a:rPr>
              <a:t>)</a:t>
            </a:r>
          </a:p>
          <a:p>
            <a:pPr algn="l" defTabSz="914193">
              <a:defRPr/>
            </a:pPr>
            <a:r>
              <a:rPr lang="en-US" sz="700" dirty="0">
                <a:solidFill>
                  <a:prstClr val="black"/>
                </a:solidFill>
                <a:latin typeface="GIZ Gravur TT Cond" panose="02010506010101020102" pitchFamily="2" charset="0"/>
              </a:rPr>
              <a:t>1.2.1 Law enforcement and monitoring (</a:t>
            </a:r>
            <a:r>
              <a:rPr lang="en-US" sz="700" i="1" dirty="0">
                <a:solidFill>
                  <a:prstClr val="black"/>
                </a:solidFill>
                <a:latin typeface="GIZ Gravur TT Cond" panose="02010506010101020102" pitchFamily="2" charset="0"/>
              </a:rPr>
              <a:t>replication and expansion of FP117 activities to new areas</a:t>
            </a:r>
            <a:r>
              <a:rPr lang="en-US" sz="700" dirty="0">
                <a:solidFill>
                  <a:prstClr val="black"/>
                </a:solidFill>
                <a:latin typeface="GIZ Gravur TT Cond" panose="02010506010101020102" pitchFamily="2" charset="0"/>
              </a:rPr>
              <a:t>)</a:t>
            </a:r>
          </a:p>
          <a:p>
            <a:pPr algn="l" defTabSz="914193">
              <a:defRPr/>
            </a:pPr>
            <a:r>
              <a:rPr lang="en-US" sz="700" dirty="0">
                <a:solidFill>
                  <a:prstClr val="black"/>
                </a:solidFill>
                <a:latin typeface="GIZ Gravur TT Cond" panose="02010506010101020102" pitchFamily="2" charset="0"/>
              </a:rPr>
              <a:t>1.2.2 Land-use planning and improved tenure security (</a:t>
            </a:r>
            <a:r>
              <a:rPr lang="en-US" sz="700" i="1" dirty="0">
                <a:solidFill>
                  <a:prstClr val="black"/>
                </a:solidFill>
                <a:latin typeface="GIZ Gravur TT Cond" panose="02010506010101020102" pitchFamily="2" charset="0"/>
              </a:rPr>
              <a:t>replication and expansion of FP 117, and new adaptation aspects added based on lessons learned from FP 117 implementation</a:t>
            </a:r>
            <a:r>
              <a:rPr lang="en-US" sz="700" dirty="0">
                <a:solidFill>
                  <a:prstClr val="black"/>
                </a:solidFill>
                <a:latin typeface="GIZ Gravur TT Cond" panose="02010506010101020102" pitchFamily="2" charset="0"/>
              </a:rPr>
              <a:t>)</a:t>
            </a:r>
          </a:p>
          <a:p>
            <a:pPr algn="l" defTabSz="914193">
              <a:defRPr/>
            </a:pPr>
            <a:r>
              <a:rPr lang="en-US" sz="700" dirty="0">
                <a:solidFill>
                  <a:schemeClr val="tx1"/>
                </a:solidFill>
                <a:latin typeface="GIZ Gravur TT Cond" panose="02010506010101020102" pitchFamily="2" charset="0"/>
              </a:rPr>
              <a:t>1.2.3 Knowledge management, adaptation impact reporting, FPIC, safeguards and gender (</a:t>
            </a:r>
            <a:r>
              <a:rPr lang="en-US" sz="700" i="1" dirty="0">
                <a:solidFill>
                  <a:schemeClr val="tx1"/>
                </a:solidFill>
                <a:latin typeface="GIZ Gravur TT Cond" panose="02010506010101020102" pitchFamily="2" charset="0"/>
              </a:rPr>
              <a:t>replication and expansion (FPIC; Safeguards and Gender) and new adaptation aspects based on lessons learned from FP117</a:t>
            </a:r>
            <a:r>
              <a:rPr lang="en-US" sz="700" dirty="0">
                <a:solidFill>
                  <a:schemeClr val="tx1"/>
                </a:solidFill>
                <a:latin typeface="GIZ Gravur TT Cond" panose="02010506010101020102" pitchFamily="2" charset="0"/>
              </a:rPr>
              <a:t>)</a:t>
            </a:r>
          </a:p>
        </p:txBody>
      </p:sp>
      <p:cxnSp>
        <p:nvCxnSpPr>
          <p:cNvPr id="76" name="Straight Arrow Connector 75">
            <a:extLst>
              <a:ext uri="{FF2B5EF4-FFF2-40B4-BE49-F238E27FC236}">
                <a16:creationId xmlns:a16="http://schemas.microsoft.com/office/drawing/2014/main" id="{4929027B-ECD2-4488-A3F0-648C4D644379}"/>
              </a:ext>
            </a:extLst>
          </p:cNvPr>
          <p:cNvCxnSpPr>
            <a:cxnSpLocks/>
            <a:stCxn id="153" idx="2"/>
            <a:endCxn id="42" idx="0"/>
          </p:cNvCxnSpPr>
          <p:nvPr/>
        </p:nvCxnSpPr>
        <p:spPr>
          <a:xfrm>
            <a:off x="3167277" y="4519561"/>
            <a:ext cx="1524355" cy="50072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899552E2-D8CB-4FB4-9E7F-4EB2035771D5}"/>
              </a:ext>
            </a:extLst>
          </p:cNvPr>
          <p:cNvCxnSpPr>
            <a:cxnSpLocks/>
            <a:stCxn id="153" idx="2"/>
            <a:endCxn id="43" idx="0"/>
          </p:cNvCxnSpPr>
          <p:nvPr/>
        </p:nvCxnSpPr>
        <p:spPr>
          <a:xfrm>
            <a:off x="3167277" y="4519562"/>
            <a:ext cx="588281" cy="504093"/>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8E1EF6E3-BF35-471D-ADCC-1EF4C2FA1E86}"/>
              </a:ext>
            </a:extLst>
          </p:cNvPr>
          <p:cNvCxnSpPr>
            <a:cxnSpLocks/>
            <a:stCxn id="60" idx="2"/>
            <a:endCxn id="67" idx="0"/>
          </p:cNvCxnSpPr>
          <p:nvPr/>
        </p:nvCxnSpPr>
        <p:spPr>
          <a:xfrm flipH="1">
            <a:off x="7111039" y="4521403"/>
            <a:ext cx="356899" cy="498868"/>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2E640C19-4866-404D-8634-4DAA44E18BF6}"/>
              </a:ext>
            </a:extLst>
          </p:cNvPr>
          <p:cNvCxnSpPr>
            <a:cxnSpLocks/>
            <a:stCxn id="153" idx="2"/>
            <a:endCxn id="41" idx="0"/>
          </p:cNvCxnSpPr>
          <p:nvPr/>
        </p:nvCxnSpPr>
        <p:spPr>
          <a:xfrm flipH="1">
            <a:off x="1698936" y="4519560"/>
            <a:ext cx="1468342" cy="50147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816483A2-2A5E-4347-9445-2A41E75E706F}"/>
              </a:ext>
            </a:extLst>
          </p:cNvPr>
          <p:cNvCxnSpPr>
            <a:cxnSpLocks/>
            <a:stCxn id="153" idx="0"/>
            <a:endCxn id="35" idx="2"/>
          </p:cNvCxnSpPr>
          <p:nvPr/>
        </p:nvCxnSpPr>
        <p:spPr>
          <a:xfrm flipH="1" flipV="1">
            <a:off x="2139613" y="3152808"/>
            <a:ext cx="1027664" cy="34428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26B3CD53-572B-4580-B1F2-5CEC7EED004C}"/>
              </a:ext>
            </a:extLst>
          </p:cNvPr>
          <p:cNvSpPr txBox="1"/>
          <p:nvPr/>
        </p:nvSpPr>
        <p:spPr>
          <a:xfrm>
            <a:off x="5706356" y="1201091"/>
            <a:ext cx="2946024" cy="770743"/>
          </a:xfrm>
          <a:prstGeom prst="rect">
            <a:avLst/>
          </a:prstGeom>
          <a:solidFill>
            <a:srgbClr val="47963C">
              <a:alpha val="60000"/>
            </a:srgbClr>
          </a:solidFill>
          <a:ln w="9525">
            <a:solidFill>
              <a:schemeClr val="accent6">
                <a:lumMod val="50000"/>
              </a:schemeClr>
            </a:solidFill>
          </a:ln>
        </p:spPr>
        <p:txBody>
          <a:bodyPr wrap="square" lIns="91436" tIns="45719" rIns="91436" bIns="45719" rtlCol="0" anchor="ctr">
            <a:noAutofit/>
          </a:bodyPr>
          <a:lstStyle>
            <a:defPPr>
              <a:defRPr lang="en-US"/>
            </a:defPPr>
            <a:lvl1pPr algn="ctr">
              <a:defRPr sz="2133">
                <a:solidFill>
                  <a:schemeClr val="bg1"/>
                </a:solidFill>
              </a:defRPr>
            </a:lvl1pPr>
          </a:lstStyle>
          <a:p>
            <a:pPr defTabSz="914193" eaLnBrk="0" fontAlgn="base" hangingPunct="0">
              <a:spcBef>
                <a:spcPct val="0"/>
              </a:spcBef>
              <a:spcAft>
                <a:spcPct val="0"/>
              </a:spcAft>
              <a:defRPr/>
            </a:pPr>
            <a:r>
              <a:rPr lang="en-US" altLang="en-US" sz="900">
                <a:latin typeface="GIZ Gravur TT Cond"/>
                <a:ea typeface="Times New Roman" panose="02020603050405020304" pitchFamily="18" charset="0"/>
                <a:cs typeface="Times New Roman"/>
              </a:rPr>
              <a:t>Outcome 2.  Vulnerabilities of villagers are reduced and their livelihoods are improved by being able to engage in climate resilient, deforestation free value chains and access to markets</a:t>
            </a:r>
          </a:p>
          <a:p>
            <a:pPr defTabSz="914193" eaLnBrk="0" fontAlgn="base" hangingPunct="0">
              <a:spcBef>
                <a:spcPct val="0"/>
              </a:spcBef>
              <a:spcAft>
                <a:spcPct val="0"/>
              </a:spcAft>
              <a:defRPr/>
            </a:pPr>
            <a:r>
              <a:rPr lang="en-US" altLang="en-US" sz="900">
                <a:latin typeface="GIZ Gravur TT Cond" panose="02010506010101020102" pitchFamily="2" charset="0"/>
                <a:ea typeface="Times New Roman" panose="02020603050405020304" pitchFamily="18" charset="0"/>
                <a:cs typeface="Times New Roman" panose="02020603050405020304" pitchFamily="18" charset="0"/>
              </a:rPr>
              <a:t>(ARA1/ ARA4/ MRA4/ Enabling Environment CI7)</a:t>
            </a:r>
          </a:p>
        </p:txBody>
      </p:sp>
      <p:cxnSp>
        <p:nvCxnSpPr>
          <p:cNvPr id="83" name="Straight Arrow Connector 82">
            <a:extLst>
              <a:ext uri="{FF2B5EF4-FFF2-40B4-BE49-F238E27FC236}">
                <a16:creationId xmlns:a16="http://schemas.microsoft.com/office/drawing/2014/main" id="{E8645605-9A3B-401E-AC4A-2475C9DDA457}"/>
              </a:ext>
            </a:extLst>
          </p:cNvPr>
          <p:cNvCxnSpPr>
            <a:cxnSpLocks/>
            <a:stCxn id="115" idx="0"/>
            <a:endCxn id="161" idx="2"/>
          </p:cNvCxnSpPr>
          <p:nvPr/>
        </p:nvCxnSpPr>
        <p:spPr>
          <a:xfrm flipH="1" flipV="1">
            <a:off x="7179368" y="1971834"/>
            <a:ext cx="2005949" cy="355105"/>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985A2BE7-849C-4E4E-AC3C-93C4E4576CBF}"/>
              </a:ext>
            </a:extLst>
          </p:cNvPr>
          <p:cNvCxnSpPr>
            <a:cxnSpLocks/>
            <a:stCxn id="115" idx="0"/>
            <a:endCxn id="108" idx="2"/>
          </p:cNvCxnSpPr>
          <p:nvPr/>
        </p:nvCxnSpPr>
        <p:spPr>
          <a:xfrm flipV="1">
            <a:off x="9185317" y="1976932"/>
            <a:ext cx="2006374" cy="350007"/>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9464AED5-F8E2-41E3-8AB1-556E116755DD}"/>
              </a:ext>
            </a:extLst>
          </p:cNvPr>
          <p:cNvCxnSpPr>
            <a:cxnSpLocks/>
          </p:cNvCxnSpPr>
          <p:nvPr/>
        </p:nvCxnSpPr>
        <p:spPr>
          <a:xfrm flipV="1">
            <a:off x="6968460" y="941799"/>
            <a:ext cx="0" cy="258602"/>
          </a:xfrm>
          <a:prstGeom prst="straightConnector1">
            <a:avLst/>
          </a:prstGeom>
          <a:ln w="12700">
            <a:solidFill>
              <a:srgbClr val="47963C"/>
            </a:solidFill>
            <a:tailEnd type="arrow"/>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28C28872-08B3-4117-BD82-4A0149140C23}"/>
              </a:ext>
            </a:extLst>
          </p:cNvPr>
          <p:cNvSpPr txBox="1"/>
          <p:nvPr/>
        </p:nvSpPr>
        <p:spPr>
          <a:xfrm>
            <a:off x="2163912" y="5022672"/>
            <a:ext cx="1012702" cy="1028707"/>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36" tIns="45720" rIns="91436" bIns="45720"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US" sz="700" b="1">
                <a:solidFill>
                  <a:prstClr val="white"/>
                </a:solidFill>
                <a:latin typeface="Calibri" panose="020F0502020204030204"/>
              </a:rPr>
              <a:t>Risk 1: </a:t>
            </a:r>
          </a:p>
          <a:p>
            <a:pPr defTabSz="914193">
              <a:tabLst>
                <a:tab pos="4106124" algn="l"/>
              </a:tabLst>
              <a:defRPr/>
            </a:pPr>
            <a:r>
              <a:rPr lang="en-US" sz="700">
                <a:solidFill>
                  <a:prstClr val="white"/>
                </a:solidFill>
                <a:latin typeface="Calibri" panose="020F0502020204030204"/>
              </a:rPr>
              <a:t>Risk of reduced agricultural production and food insecurity due to  increased climate hazards (e.g. risk of landslides,  droughts and floods)</a:t>
            </a:r>
          </a:p>
        </p:txBody>
      </p:sp>
      <p:sp>
        <p:nvSpPr>
          <p:cNvPr id="89" name="TextBox 88">
            <a:extLst>
              <a:ext uri="{FF2B5EF4-FFF2-40B4-BE49-F238E27FC236}">
                <a16:creationId xmlns:a16="http://schemas.microsoft.com/office/drawing/2014/main" id="{EDC544AD-EF6E-408B-B2D2-4F9C2F83AEA2}"/>
              </a:ext>
            </a:extLst>
          </p:cNvPr>
          <p:cNvSpPr txBox="1"/>
          <p:nvPr/>
        </p:nvSpPr>
        <p:spPr>
          <a:xfrm>
            <a:off x="7822898" y="5014128"/>
            <a:ext cx="911563" cy="1019683"/>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36" tIns="45720" rIns="91436" bIns="45720"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US" sz="700" b="1" dirty="0">
                <a:solidFill>
                  <a:prstClr val="white"/>
                </a:solidFill>
                <a:latin typeface="Calibri" panose="020F0502020204030204"/>
              </a:rPr>
              <a:t>Risk 2: </a:t>
            </a:r>
          </a:p>
          <a:p>
            <a:pPr defTabSz="914193">
              <a:tabLst>
                <a:tab pos="4106124" algn="l"/>
              </a:tabLst>
              <a:defRPr/>
            </a:pPr>
            <a:r>
              <a:rPr lang="en-US" sz="700" dirty="0">
                <a:solidFill>
                  <a:prstClr val="white"/>
                </a:solidFill>
                <a:latin typeface="Calibri" panose="020F0502020204030204"/>
              </a:rPr>
              <a:t>Risk of losing fundamental ecosystem services due to increased climate hazards (e.g. forest fires and floods)  </a:t>
            </a:r>
          </a:p>
        </p:txBody>
      </p:sp>
      <p:sp>
        <p:nvSpPr>
          <p:cNvPr id="119" name="TextBox 118">
            <a:extLst>
              <a:ext uri="{FF2B5EF4-FFF2-40B4-BE49-F238E27FC236}">
                <a16:creationId xmlns:a16="http://schemas.microsoft.com/office/drawing/2014/main" id="{4E519B2F-27A1-4FB6-B235-7F6D96F19E90}"/>
              </a:ext>
            </a:extLst>
          </p:cNvPr>
          <p:cNvSpPr txBox="1"/>
          <p:nvPr/>
        </p:nvSpPr>
        <p:spPr>
          <a:xfrm>
            <a:off x="11298748" y="5011441"/>
            <a:ext cx="814853" cy="1030501"/>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36" tIns="45720" rIns="91436" bIns="45720"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tabLst>
                <a:tab pos="4106124" algn="l"/>
              </a:tabLst>
              <a:defRPr/>
            </a:pPr>
            <a:r>
              <a:rPr lang="en-US" sz="700" b="1" dirty="0">
                <a:solidFill>
                  <a:prstClr val="white"/>
                </a:solidFill>
                <a:latin typeface="Calibri" panose="020F0502020204030204"/>
              </a:rPr>
              <a:t>Risk 3: </a:t>
            </a:r>
          </a:p>
          <a:p>
            <a:pPr defTabSz="914193">
              <a:tabLst>
                <a:tab pos="4106124" algn="l"/>
              </a:tabLst>
              <a:defRPr/>
            </a:pPr>
            <a:r>
              <a:rPr lang="en-US" sz="700" dirty="0">
                <a:solidFill>
                  <a:prstClr val="white"/>
                </a:solidFill>
                <a:latin typeface="Calibri" panose="020F0502020204030204"/>
              </a:rPr>
              <a:t>Accelerated forest loss due to extreme weather events and external pressure</a:t>
            </a:r>
          </a:p>
        </p:txBody>
      </p:sp>
      <p:cxnSp>
        <p:nvCxnSpPr>
          <p:cNvPr id="120" name="Straight Arrow Connector 119">
            <a:extLst>
              <a:ext uri="{FF2B5EF4-FFF2-40B4-BE49-F238E27FC236}">
                <a16:creationId xmlns:a16="http://schemas.microsoft.com/office/drawing/2014/main" id="{1D19633B-7AE2-4D94-9D13-7162FF0820DA}"/>
              </a:ext>
            </a:extLst>
          </p:cNvPr>
          <p:cNvCxnSpPr>
            <a:cxnSpLocks/>
            <a:stCxn id="153" idx="2"/>
            <a:endCxn id="85" idx="0"/>
          </p:cNvCxnSpPr>
          <p:nvPr/>
        </p:nvCxnSpPr>
        <p:spPr>
          <a:xfrm flipH="1">
            <a:off x="2670264" y="4519561"/>
            <a:ext cx="497014" cy="503112"/>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77" name="Straight Arrow Connector 176">
            <a:extLst>
              <a:ext uri="{FF2B5EF4-FFF2-40B4-BE49-F238E27FC236}">
                <a16:creationId xmlns:a16="http://schemas.microsoft.com/office/drawing/2014/main" id="{081E5CC8-E879-438E-9EA0-5552B43FC26F}"/>
              </a:ext>
            </a:extLst>
          </p:cNvPr>
          <p:cNvCxnSpPr>
            <a:cxnSpLocks/>
            <a:stCxn id="60" idx="2"/>
            <a:endCxn id="89" idx="0"/>
          </p:cNvCxnSpPr>
          <p:nvPr/>
        </p:nvCxnSpPr>
        <p:spPr>
          <a:xfrm>
            <a:off x="7467936" y="4521402"/>
            <a:ext cx="810744" cy="49272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255" name="Straight Arrow Connector 254">
            <a:extLst>
              <a:ext uri="{FF2B5EF4-FFF2-40B4-BE49-F238E27FC236}">
                <a16:creationId xmlns:a16="http://schemas.microsoft.com/office/drawing/2014/main" id="{DEBF1581-BEF3-499A-AD0A-5624B1205797}"/>
              </a:ext>
            </a:extLst>
          </p:cNvPr>
          <p:cNvCxnSpPr>
            <a:cxnSpLocks/>
            <a:stCxn id="117" idx="0"/>
            <a:endCxn id="108" idx="2"/>
          </p:cNvCxnSpPr>
          <p:nvPr/>
        </p:nvCxnSpPr>
        <p:spPr>
          <a:xfrm flipH="1" flipV="1">
            <a:off x="11191691" y="1976932"/>
            <a:ext cx="47961" cy="350285"/>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1BF660EC-F09A-49AF-8FA0-53A4FE084C31}"/>
              </a:ext>
            </a:extLst>
          </p:cNvPr>
          <p:cNvSpPr txBox="1"/>
          <p:nvPr/>
        </p:nvSpPr>
        <p:spPr>
          <a:xfrm>
            <a:off x="10269780" y="1199871"/>
            <a:ext cx="1843822" cy="777061"/>
          </a:xfrm>
          <a:prstGeom prst="rect">
            <a:avLst/>
          </a:prstGeom>
          <a:solidFill>
            <a:srgbClr val="47963C">
              <a:alpha val="60000"/>
            </a:srgbClr>
          </a:solidFill>
          <a:ln w="9525">
            <a:solidFill>
              <a:schemeClr val="accent6">
                <a:lumMod val="50000"/>
              </a:schemeClr>
            </a:solidFill>
          </a:ln>
        </p:spPr>
        <p:txBody>
          <a:bodyPr wrap="square" rtlCol="0" anchor="ctr">
            <a:noAutofit/>
          </a:bodyPr>
          <a:lstStyle>
            <a:defPPr>
              <a:defRPr lang="en-US"/>
            </a:defPPr>
            <a:lvl1pPr algn="ctr">
              <a:defRPr sz="2133">
                <a:solidFill>
                  <a:schemeClr val="bg1"/>
                </a:solidFill>
              </a:defRPr>
            </a:lvl1pPr>
          </a:lstStyle>
          <a:p>
            <a:pPr defTabSz="914193" eaLnBrk="0" fontAlgn="base" hangingPunct="0">
              <a:spcBef>
                <a:spcPct val="0"/>
              </a:spcBef>
              <a:spcAft>
                <a:spcPct val="0"/>
              </a:spcAft>
              <a:defRPr/>
            </a:pPr>
            <a:r>
              <a:rPr lang="en-US" altLang="en-US" sz="900">
                <a:latin typeface="GIZ Gravur TT Cond" panose="02010506010101020102" pitchFamily="2" charset="0"/>
                <a:ea typeface="Times New Roman" panose="02020603050405020304" pitchFamily="18" charset="0"/>
                <a:cs typeface="Times New Roman" panose="02020603050405020304" pitchFamily="18" charset="0"/>
              </a:rPr>
              <a:t>Outcome 3.  Sustainable management, protection and rehabilitation of forest ecosystems is improved</a:t>
            </a:r>
          </a:p>
          <a:p>
            <a:pPr defTabSz="914193" eaLnBrk="0" fontAlgn="base" hangingPunct="0">
              <a:spcBef>
                <a:spcPct val="0"/>
              </a:spcBef>
              <a:spcAft>
                <a:spcPct val="0"/>
              </a:spcAft>
              <a:defRPr/>
            </a:pPr>
            <a:r>
              <a:rPr lang="en-US" altLang="en-US" sz="900">
                <a:latin typeface="GIZ Gravur TT Cond" panose="02010506010101020102" pitchFamily="2" charset="0"/>
                <a:ea typeface="Times New Roman" panose="02020603050405020304" pitchFamily="18" charset="0"/>
                <a:cs typeface="Times New Roman" panose="02020603050405020304" pitchFamily="18" charset="0"/>
              </a:rPr>
              <a:t>(MRA4/ ARA4)</a:t>
            </a:r>
          </a:p>
        </p:txBody>
      </p:sp>
      <p:cxnSp>
        <p:nvCxnSpPr>
          <p:cNvPr id="121" name="Straight Arrow Connector 120">
            <a:extLst>
              <a:ext uri="{FF2B5EF4-FFF2-40B4-BE49-F238E27FC236}">
                <a16:creationId xmlns:a16="http://schemas.microsoft.com/office/drawing/2014/main" id="{CC4CB533-8C72-4CD4-AA16-66518FC68665}"/>
              </a:ext>
            </a:extLst>
          </p:cNvPr>
          <p:cNvCxnSpPr>
            <a:cxnSpLocks/>
            <a:stCxn id="153" idx="0"/>
            <a:endCxn id="107" idx="2"/>
          </p:cNvCxnSpPr>
          <p:nvPr/>
        </p:nvCxnSpPr>
        <p:spPr>
          <a:xfrm flipV="1">
            <a:off x="3167277" y="3161440"/>
            <a:ext cx="539403" cy="335654"/>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BBAE2B51-CCE9-4545-AC9C-3A20033FAF23}"/>
              </a:ext>
            </a:extLst>
          </p:cNvPr>
          <p:cNvCxnSpPr>
            <a:cxnSpLocks/>
            <a:stCxn id="60" idx="0"/>
            <a:endCxn id="114" idx="2"/>
          </p:cNvCxnSpPr>
          <p:nvPr/>
        </p:nvCxnSpPr>
        <p:spPr>
          <a:xfrm flipH="1" flipV="1">
            <a:off x="5348925" y="3156690"/>
            <a:ext cx="2119011" cy="340404"/>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DBB8B1F9-4D31-4243-B480-8BDB79598351}"/>
              </a:ext>
            </a:extLst>
          </p:cNvPr>
          <p:cNvCxnSpPr>
            <a:cxnSpLocks/>
            <a:stCxn id="60" idx="0"/>
            <a:endCxn id="35" idx="2"/>
          </p:cNvCxnSpPr>
          <p:nvPr/>
        </p:nvCxnSpPr>
        <p:spPr>
          <a:xfrm flipH="1" flipV="1">
            <a:off x="2139613" y="3152808"/>
            <a:ext cx="5328323" cy="34428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EF3BDA8D-FE16-40DB-9DD5-992F6CD86F1A}"/>
              </a:ext>
            </a:extLst>
          </p:cNvPr>
          <p:cNvCxnSpPr>
            <a:cxnSpLocks/>
            <a:stCxn id="153" idx="0"/>
            <a:endCxn id="115" idx="2"/>
          </p:cNvCxnSpPr>
          <p:nvPr/>
        </p:nvCxnSpPr>
        <p:spPr>
          <a:xfrm flipV="1">
            <a:off x="3167277" y="3160572"/>
            <a:ext cx="6018040" cy="336522"/>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EC409CBD-5045-4D1F-AE93-1BBCDBEF92FF}"/>
              </a:ext>
            </a:extLst>
          </p:cNvPr>
          <p:cNvCxnSpPr>
            <a:cxnSpLocks/>
            <a:stCxn id="153" idx="0"/>
            <a:endCxn id="117" idx="2"/>
          </p:cNvCxnSpPr>
          <p:nvPr/>
        </p:nvCxnSpPr>
        <p:spPr>
          <a:xfrm flipV="1">
            <a:off x="3167277" y="3160850"/>
            <a:ext cx="8072375" cy="336244"/>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56E2554D-4CF0-4A87-A13B-0B8329F841A9}"/>
              </a:ext>
            </a:extLst>
          </p:cNvPr>
          <p:cNvCxnSpPr>
            <a:cxnSpLocks/>
            <a:stCxn id="104" idx="0"/>
            <a:endCxn id="117" idx="2"/>
          </p:cNvCxnSpPr>
          <p:nvPr/>
        </p:nvCxnSpPr>
        <p:spPr>
          <a:xfrm flipV="1">
            <a:off x="11007771" y="3160850"/>
            <a:ext cx="231881" cy="338610"/>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288" name="Straight Arrow Connector 287">
            <a:extLst>
              <a:ext uri="{FF2B5EF4-FFF2-40B4-BE49-F238E27FC236}">
                <a16:creationId xmlns:a16="http://schemas.microsoft.com/office/drawing/2014/main" id="{FD2CC616-01F2-4386-A1B3-1E9619FA8235}"/>
              </a:ext>
            </a:extLst>
          </p:cNvPr>
          <p:cNvCxnSpPr>
            <a:cxnSpLocks/>
            <a:stCxn id="104" idx="2"/>
            <a:endCxn id="70" idx="0"/>
          </p:cNvCxnSpPr>
          <p:nvPr/>
        </p:nvCxnSpPr>
        <p:spPr>
          <a:xfrm flipH="1">
            <a:off x="10799365" y="4517661"/>
            <a:ext cx="208406" cy="488498"/>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292" name="Straight Arrow Connector 291">
            <a:extLst>
              <a:ext uri="{FF2B5EF4-FFF2-40B4-BE49-F238E27FC236}">
                <a16:creationId xmlns:a16="http://schemas.microsoft.com/office/drawing/2014/main" id="{C11AA485-6B6D-456C-8F68-F9B95758E667}"/>
              </a:ext>
            </a:extLst>
          </p:cNvPr>
          <p:cNvCxnSpPr>
            <a:cxnSpLocks/>
            <a:stCxn id="60" idx="2"/>
            <a:endCxn id="65" idx="0"/>
          </p:cNvCxnSpPr>
          <p:nvPr/>
        </p:nvCxnSpPr>
        <p:spPr>
          <a:xfrm>
            <a:off x="7467936" y="4521402"/>
            <a:ext cx="2086472" cy="48475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02" name="Straight Arrow Connector 301">
            <a:extLst>
              <a:ext uri="{FF2B5EF4-FFF2-40B4-BE49-F238E27FC236}">
                <a16:creationId xmlns:a16="http://schemas.microsoft.com/office/drawing/2014/main" id="{B0780B6F-E7BD-471D-9473-C001A014C7DA}"/>
              </a:ext>
            </a:extLst>
          </p:cNvPr>
          <p:cNvCxnSpPr>
            <a:cxnSpLocks/>
            <a:stCxn id="60" idx="2"/>
            <a:endCxn id="85" idx="0"/>
          </p:cNvCxnSpPr>
          <p:nvPr/>
        </p:nvCxnSpPr>
        <p:spPr>
          <a:xfrm flipH="1">
            <a:off x="2670263" y="4521402"/>
            <a:ext cx="4797673" cy="501271"/>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20" name="Straight Arrow Connector 319">
            <a:extLst>
              <a:ext uri="{FF2B5EF4-FFF2-40B4-BE49-F238E27FC236}">
                <a16:creationId xmlns:a16="http://schemas.microsoft.com/office/drawing/2014/main" id="{637B53BD-CCCC-4C49-B630-3BDC1C52AE20}"/>
              </a:ext>
            </a:extLst>
          </p:cNvPr>
          <p:cNvCxnSpPr>
            <a:cxnSpLocks/>
            <a:stCxn id="153" idx="2"/>
            <a:endCxn id="65" idx="0"/>
          </p:cNvCxnSpPr>
          <p:nvPr/>
        </p:nvCxnSpPr>
        <p:spPr>
          <a:xfrm>
            <a:off x="3167277" y="4519560"/>
            <a:ext cx="6387131" cy="486599"/>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21" name="Straight Arrow Connector 320">
            <a:extLst>
              <a:ext uri="{FF2B5EF4-FFF2-40B4-BE49-F238E27FC236}">
                <a16:creationId xmlns:a16="http://schemas.microsoft.com/office/drawing/2014/main" id="{1A319E60-EC60-49D6-B53E-5DDC02E778E4}"/>
              </a:ext>
            </a:extLst>
          </p:cNvPr>
          <p:cNvCxnSpPr>
            <a:cxnSpLocks/>
            <a:stCxn id="104" idx="2"/>
            <a:endCxn id="89" idx="0"/>
          </p:cNvCxnSpPr>
          <p:nvPr/>
        </p:nvCxnSpPr>
        <p:spPr>
          <a:xfrm flipH="1">
            <a:off x="8278680" y="4517661"/>
            <a:ext cx="2729091" cy="49646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A3E796A5-05BA-4214-9F86-D4D1F308674D}"/>
              </a:ext>
            </a:extLst>
          </p:cNvPr>
          <p:cNvCxnSpPr>
            <a:cxnSpLocks/>
            <a:stCxn id="60" idx="2"/>
            <a:endCxn id="119" idx="0"/>
          </p:cNvCxnSpPr>
          <p:nvPr/>
        </p:nvCxnSpPr>
        <p:spPr>
          <a:xfrm>
            <a:off x="7467936" y="4521402"/>
            <a:ext cx="4238239" cy="490039"/>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sp>
        <p:nvSpPr>
          <p:cNvPr id="324" name="TextBox 323">
            <a:extLst>
              <a:ext uri="{FF2B5EF4-FFF2-40B4-BE49-F238E27FC236}">
                <a16:creationId xmlns:a16="http://schemas.microsoft.com/office/drawing/2014/main" id="{6D353A9F-020B-4C0D-948A-90EAAF072BE8}"/>
              </a:ext>
            </a:extLst>
          </p:cNvPr>
          <p:cNvSpPr txBox="1"/>
          <p:nvPr/>
        </p:nvSpPr>
        <p:spPr>
          <a:xfrm>
            <a:off x="5511690" y="6214063"/>
            <a:ext cx="3256116" cy="503820"/>
          </a:xfrm>
          <a:prstGeom prst="rect">
            <a:avLst/>
          </a:prstGeom>
          <a:solidFill>
            <a:srgbClr val="DC9C70"/>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36" tIns="45719" rIns="91436" bIns="45719" rtlCol="0" anchor="t">
            <a:noAutofit/>
            <a:flatTx/>
          </a:bodyPr>
          <a:lstStyle>
            <a:defPPr>
              <a:defRPr lang="en-US"/>
            </a:defPPr>
            <a:lvl1pPr algn="ctr">
              <a:lnSpc>
                <a:spcPct val="90000"/>
              </a:lnSpc>
              <a:spcAft>
                <a:spcPts val="545"/>
              </a:spcAft>
              <a:defRPr sz="1200" b="1">
                <a:solidFill>
                  <a:srgbClr val="FFFFFF"/>
                </a:solidFill>
                <a:latin typeface="GIZ Gravur TT Cond" panose="02010506010101020102" pitchFamily="2" charset="0"/>
                <a:cs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defRPr/>
            </a:pPr>
            <a:r>
              <a:rPr lang="en-US" altLang="en-US" sz="800">
                <a:solidFill>
                  <a:prstClr val="white"/>
                </a:solidFill>
                <a:latin typeface="GIZ Gravur TT Cond"/>
                <a:cs typeface="Times New Roman"/>
              </a:rPr>
              <a:t>Agri-Micro,-Small,-Medium Enterprises (MSMEs) are willing to develop sustainable, climate resilient and deforestation-free agricultural value chains, and collaborate with villagers in a fair and equal manner.</a:t>
            </a:r>
          </a:p>
          <a:p>
            <a:pPr defTabSz="914193">
              <a:defRPr/>
            </a:pPr>
            <a:endParaRPr lang="en-US" sz="800"/>
          </a:p>
        </p:txBody>
      </p:sp>
      <p:sp>
        <p:nvSpPr>
          <p:cNvPr id="325" name="TextBox 324">
            <a:extLst>
              <a:ext uri="{FF2B5EF4-FFF2-40B4-BE49-F238E27FC236}">
                <a16:creationId xmlns:a16="http://schemas.microsoft.com/office/drawing/2014/main" id="{DE2661E4-D1A9-4A82-B9AF-D54030D53EAE}"/>
              </a:ext>
            </a:extLst>
          </p:cNvPr>
          <p:cNvSpPr txBox="1"/>
          <p:nvPr/>
        </p:nvSpPr>
        <p:spPr>
          <a:xfrm>
            <a:off x="8831153" y="1097070"/>
            <a:ext cx="1258826" cy="769020"/>
          </a:xfrm>
          <a:prstGeom prst="rect">
            <a:avLst/>
          </a:prstGeom>
          <a:solidFill>
            <a:srgbClr val="47963C">
              <a:alpha val="60000"/>
            </a:srgbClr>
          </a:solidFill>
          <a:ln w="9525">
            <a:solidFill>
              <a:schemeClr val="accent6">
                <a:lumMod val="50000"/>
              </a:schemeClr>
            </a:solidFill>
            <a:prstDash val="sysDash"/>
          </a:ln>
        </p:spPr>
        <p:txBody>
          <a:bodyPr wrap="square" rtlCol="0" anchor="ctr">
            <a:noAutofit/>
          </a:bodyPr>
          <a:lstStyle>
            <a:defPPr>
              <a:defRPr lang="en-US"/>
            </a:defPPr>
            <a:lvl1pPr algn="ctr">
              <a:defRPr sz="2133">
                <a:solidFill>
                  <a:schemeClr val="bg1"/>
                </a:solidFill>
              </a:defRPr>
            </a:lvl1pPr>
          </a:lstStyle>
          <a:p>
            <a:pPr defTabSz="914193" eaLnBrk="0" fontAlgn="base" hangingPunct="0">
              <a:spcBef>
                <a:spcPct val="0"/>
              </a:spcBef>
              <a:spcAft>
                <a:spcPct val="0"/>
              </a:spcAft>
              <a:defRPr/>
            </a:pPr>
            <a:r>
              <a:rPr lang="en-US" altLang="en-US" sz="900">
                <a:solidFill>
                  <a:prstClr val="white"/>
                </a:solidFill>
                <a:latin typeface="GIZ Gravur TT Cond" panose="02010506010101020102" pitchFamily="2" charset="0"/>
                <a:ea typeface="Times New Roman" panose="02020603050405020304" pitchFamily="18" charset="0"/>
                <a:cs typeface="Times New Roman" panose="02020603050405020304" pitchFamily="18" charset="0"/>
              </a:rPr>
              <a:t>Co-benefit 2. Enhanced conservation of biodiversity and water resources</a:t>
            </a:r>
          </a:p>
        </p:txBody>
      </p:sp>
      <p:sp>
        <p:nvSpPr>
          <p:cNvPr id="326" name="TextBox 325">
            <a:extLst>
              <a:ext uri="{FF2B5EF4-FFF2-40B4-BE49-F238E27FC236}">
                <a16:creationId xmlns:a16="http://schemas.microsoft.com/office/drawing/2014/main" id="{530BEF73-56A3-47B4-885F-82000CB86C12}"/>
              </a:ext>
            </a:extLst>
          </p:cNvPr>
          <p:cNvSpPr txBox="1"/>
          <p:nvPr/>
        </p:nvSpPr>
        <p:spPr>
          <a:xfrm>
            <a:off x="4227812" y="1103401"/>
            <a:ext cx="1258826" cy="769020"/>
          </a:xfrm>
          <a:prstGeom prst="rect">
            <a:avLst/>
          </a:prstGeom>
          <a:solidFill>
            <a:srgbClr val="47963C">
              <a:alpha val="60000"/>
            </a:srgbClr>
          </a:solidFill>
          <a:ln w="9525">
            <a:solidFill>
              <a:schemeClr val="accent6">
                <a:lumMod val="50000"/>
              </a:schemeClr>
            </a:solidFill>
            <a:prstDash val="sysDash"/>
          </a:ln>
        </p:spPr>
        <p:txBody>
          <a:bodyPr wrap="square" rtlCol="0" anchor="ctr">
            <a:noAutofit/>
          </a:bodyPr>
          <a:lstStyle>
            <a:defPPr>
              <a:defRPr lang="en-US"/>
            </a:defPPr>
            <a:lvl1pPr algn="ctr">
              <a:defRPr sz="2133">
                <a:solidFill>
                  <a:schemeClr val="bg1"/>
                </a:solidFill>
              </a:defRPr>
            </a:lvl1pPr>
          </a:lstStyle>
          <a:p>
            <a:pPr defTabSz="914193" eaLnBrk="0" fontAlgn="base" hangingPunct="0">
              <a:spcBef>
                <a:spcPct val="0"/>
              </a:spcBef>
              <a:spcAft>
                <a:spcPct val="0"/>
              </a:spcAft>
              <a:defRPr/>
            </a:pPr>
            <a:r>
              <a:rPr lang="en-US" altLang="en-US" sz="900">
                <a:solidFill>
                  <a:prstClr val="white"/>
                </a:solidFill>
                <a:latin typeface="GIZ Gravur TT Cond" panose="02010506010101020102" pitchFamily="2" charset="0"/>
                <a:ea typeface="Times New Roman" panose="02020603050405020304" pitchFamily="18" charset="0"/>
                <a:cs typeface="Times New Roman" panose="02020603050405020304" pitchFamily="18" charset="0"/>
              </a:rPr>
              <a:t>Co-benefit 1.  Improved food security and increased income</a:t>
            </a:r>
          </a:p>
        </p:txBody>
      </p:sp>
      <p:cxnSp>
        <p:nvCxnSpPr>
          <p:cNvPr id="327" name="Straight Arrow Connector 326">
            <a:extLst>
              <a:ext uri="{FF2B5EF4-FFF2-40B4-BE49-F238E27FC236}">
                <a16:creationId xmlns:a16="http://schemas.microsoft.com/office/drawing/2014/main" id="{A29C35B2-EC7B-40C8-8480-D6EF6B22990A}"/>
              </a:ext>
            </a:extLst>
          </p:cNvPr>
          <p:cNvCxnSpPr>
            <a:cxnSpLocks/>
          </p:cNvCxnSpPr>
          <p:nvPr/>
        </p:nvCxnSpPr>
        <p:spPr>
          <a:xfrm flipV="1">
            <a:off x="5042879" y="932125"/>
            <a:ext cx="0" cy="191612"/>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28" name="Straight Arrow Connector 327">
            <a:extLst>
              <a:ext uri="{FF2B5EF4-FFF2-40B4-BE49-F238E27FC236}">
                <a16:creationId xmlns:a16="http://schemas.microsoft.com/office/drawing/2014/main" id="{1C3227D9-2A4E-45E7-B4DA-7F3485CB392D}"/>
              </a:ext>
            </a:extLst>
          </p:cNvPr>
          <p:cNvCxnSpPr>
            <a:cxnSpLocks/>
          </p:cNvCxnSpPr>
          <p:nvPr/>
        </p:nvCxnSpPr>
        <p:spPr>
          <a:xfrm flipV="1">
            <a:off x="9462831" y="932124"/>
            <a:ext cx="0" cy="191612"/>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29" name="Straight Arrow Connector 328">
            <a:extLst>
              <a:ext uri="{FF2B5EF4-FFF2-40B4-BE49-F238E27FC236}">
                <a16:creationId xmlns:a16="http://schemas.microsoft.com/office/drawing/2014/main" id="{F236D034-5C04-484F-9B8F-A90D7610DB9E}"/>
              </a:ext>
            </a:extLst>
          </p:cNvPr>
          <p:cNvCxnSpPr>
            <a:cxnSpLocks/>
            <a:stCxn id="161" idx="1"/>
          </p:cNvCxnSpPr>
          <p:nvPr/>
        </p:nvCxnSpPr>
        <p:spPr>
          <a:xfrm flipH="1">
            <a:off x="5486639" y="1586463"/>
            <a:ext cx="219717" cy="4894"/>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32" name="Straight Arrow Connector 331">
            <a:extLst>
              <a:ext uri="{FF2B5EF4-FFF2-40B4-BE49-F238E27FC236}">
                <a16:creationId xmlns:a16="http://schemas.microsoft.com/office/drawing/2014/main" id="{26E89EF1-BD0F-4753-8D7C-C50553EF47ED}"/>
              </a:ext>
            </a:extLst>
          </p:cNvPr>
          <p:cNvCxnSpPr>
            <a:cxnSpLocks/>
          </p:cNvCxnSpPr>
          <p:nvPr/>
        </p:nvCxnSpPr>
        <p:spPr>
          <a:xfrm flipH="1" flipV="1">
            <a:off x="10070021" y="1529171"/>
            <a:ext cx="219717" cy="151"/>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33" name="Straight Arrow Connector 332">
            <a:extLst>
              <a:ext uri="{FF2B5EF4-FFF2-40B4-BE49-F238E27FC236}">
                <a16:creationId xmlns:a16="http://schemas.microsoft.com/office/drawing/2014/main" id="{1A37AFDB-C735-40EB-9369-5F3736A3BEBC}"/>
              </a:ext>
            </a:extLst>
          </p:cNvPr>
          <p:cNvCxnSpPr>
            <a:cxnSpLocks/>
          </p:cNvCxnSpPr>
          <p:nvPr/>
        </p:nvCxnSpPr>
        <p:spPr>
          <a:xfrm>
            <a:off x="4020710" y="1451056"/>
            <a:ext cx="207101" cy="0"/>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7CB5197D-9BB7-4F85-8FF9-480F723A3AB0}"/>
              </a:ext>
            </a:extLst>
          </p:cNvPr>
          <p:cNvSpPr txBox="1"/>
          <p:nvPr/>
        </p:nvSpPr>
        <p:spPr>
          <a:xfrm>
            <a:off x="1425974" y="4409267"/>
            <a:ext cx="1147216" cy="217339"/>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defRPr/>
            </a:pPr>
            <a:r>
              <a:rPr lang="en-US" sz="700">
                <a:solidFill>
                  <a:prstClr val="black"/>
                </a:solidFill>
                <a:latin typeface="Calibri" panose="020F0502020204030204"/>
              </a:rPr>
              <a:t>1.2 Mainstreaming REDD+ into NDC and SEDPs</a:t>
            </a:r>
            <a:endParaRPr lang="en-US" sz="700">
              <a:solidFill>
                <a:prstClr val="black">
                  <a:lumMod val="85000"/>
                  <a:lumOff val="15000"/>
                </a:prstClr>
              </a:solidFill>
              <a:latin typeface="Calibri" panose="020F0502020204030204"/>
            </a:endParaRPr>
          </a:p>
        </p:txBody>
      </p:sp>
      <p:sp>
        <p:nvSpPr>
          <p:cNvPr id="80" name="TextBox 79">
            <a:extLst>
              <a:ext uri="{FF2B5EF4-FFF2-40B4-BE49-F238E27FC236}">
                <a16:creationId xmlns:a16="http://schemas.microsoft.com/office/drawing/2014/main" id="{50A246E9-3D56-41D8-BA6E-B57BD3BC247D}"/>
              </a:ext>
            </a:extLst>
          </p:cNvPr>
          <p:cNvSpPr txBox="1"/>
          <p:nvPr/>
        </p:nvSpPr>
        <p:spPr>
          <a:xfrm>
            <a:off x="2769624" y="4409266"/>
            <a:ext cx="988281" cy="335654"/>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defRPr/>
            </a:pPr>
            <a:r>
              <a:rPr lang="en-US" sz="700">
                <a:solidFill>
                  <a:prstClr val="black"/>
                </a:solidFill>
                <a:latin typeface="Calibri" panose="020F0502020204030204"/>
              </a:rPr>
              <a:t>1.3 Strengthening the institutional and regulatory framework</a:t>
            </a:r>
            <a:endParaRPr lang="en-US" sz="700">
              <a:solidFill>
                <a:prstClr val="black">
                  <a:lumMod val="85000"/>
                  <a:lumOff val="15000"/>
                </a:prstClr>
              </a:solidFill>
              <a:latin typeface="Calibri" panose="020F0502020204030204"/>
            </a:endParaRPr>
          </a:p>
        </p:txBody>
      </p:sp>
      <p:sp>
        <p:nvSpPr>
          <p:cNvPr id="81" name="TextBox 80">
            <a:extLst>
              <a:ext uri="{FF2B5EF4-FFF2-40B4-BE49-F238E27FC236}">
                <a16:creationId xmlns:a16="http://schemas.microsoft.com/office/drawing/2014/main" id="{F0DFC755-8245-4861-9D2B-7C5A7DC0FCD6}"/>
              </a:ext>
            </a:extLst>
          </p:cNvPr>
          <p:cNvSpPr txBox="1"/>
          <p:nvPr/>
        </p:nvSpPr>
        <p:spPr>
          <a:xfrm>
            <a:off x="3987749" y="4409267"/>
            <a:ext cx="914245" cy="214721"/>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defRPr/>
            </a:pPr>
            <a:r>
              <a:rPr lang="en-US" sz="700">
                <a:solidFill>
                  <a:prstClr val="black"/>
                </a:solidFill>
                <a:latin typeface="Calibri" panose="020F0502020204030204"/>
              </a:rPr>
              <a:t>1.6 Implementation of the MRV system</a:t>
            </a:r>
            <a:endParaRPr lang="en-US" sz="700">
              <a:solidFill>
                <a:prstClr val="black">
                  <a:lumMod val="85000"/>
                  <a:lumOff val="15000"/>
                </a:prstClr>
              </a:solidFill>
              <a:latin typeface="Calibri" panose="020F0502020204030204"/>
            </a:endParaRPr>
          </a:p>
        </p:txBody>
      </p:sp>
      <p:sp>
        <p:nvSpPr>
          <p:cNvPr id="19" name="TextBox 18">
            <a:extLst>
              <a:ext uri="{FF2B5EF4-FFF2-40B4-BE49-F238E27FC236}">
                <a16:creationId xmlns:a16="http://schemas.microsoft.com/office/drawing/2014/main" id="{EC2BC4FB-FE0A-4AAA-9442-4915108DF3B0}"/>
              </a:ext>
            </a:extLst>
          </p:cNvPr>
          <p:cNvSpPr txBox="1"/>
          <p:nvPr/>
        </p:nvSpPr>
        <p:spPr>
          <a:xfrm>
            <a:off x="-3957" y="4486026"/>
            <a:ext cx="1311982" cy="584775"/>
          </a:xfrm>
          <a:prstGeom prst="rect">
            <a:avLst/>
          </a:prstGeom>
          <a:noFill/>
        </p:spPr>
        <p:txBody>
          <a:bodyPr wrap="square" rtlCol="0">
            <a:spAutoFit/>
          </a:bodyPr>
          <a:lstStyle/>
          <a:p>
            <a:r>
              <a:rPr lang="de-DE" sz="800" dirty="0"/>
              <a:t>Activities in yellow boxes are under implementation in project 1 but not be taken over to project 2</a:t>
            </a:r>
            <a:endParaRPr lang="en-US" sz="800" dirty="0"/>
          </a:p>
        </p:txBody>
      </p:sp>
      <p:cxnSp>
        <p:nvCxnSpPr>
          <p:cNvPr id="88" name="Straight Arrow Connector 87">
            <a:extLst>
              <a:ext uri="{FF2B5EF4-FFF2-40B4-BE49-F238E27FC236}">
                <a16:creationId xmlns:a16="http://schemas.microsoft.com/office/drawing/2014/main" id="{D1FDB400-885F-40C7-B22A-F20FE7B0201C}"/>
              </a:ext>
            </a:extLst>
          </p:cNvPr>
          <p:cNvCxnSpPr>
            <a:cxnSpLocks/>
            <a:stCxn id="60" idx="2"/>
            <a:endCxn id="43" idx="0"/>
          </p:cNvCxnSpPr>
          <p:nvPr/>
        </p:nvCxnSpPr>
        <p:spPr>
          <a:xfrm flipH="1">
            <a:off x="3755560" y="4521402"/>
            <a:ext cx="3712376" cy="502251"/>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AF9FED57-2EAA-4167-A0CD-1AF537FF4997}"/>
              </a:ext>
            </a:extLst>
          </p:cNvPr>
          <p:cNvCxnSpPr>
            <a:cxnSpLocks/>
            <a:endCxn id="43" idx="0"/>
          </p:cNvCxnSpPr>
          <p:nvPr/>
        </p:nvCxnSpPr>
        <p:spPr>
          <a:xfrm flipH="1">
            <a:off x="3755560" y="4517660"/>
            <a:ext cx="7252210" cy="505993"/>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1AC68DFE-89B0-4A7E-8F98-80BF8560BD96}"/>
              </a:ext>
            </a:extLst>
          </p:cNvPr>
          <p:cNvSpPr txBox="1"/>
          <p:nvPr/>
        </p:nvSpPr>
        <p:spPr>
          <a:xfrm>
            <a:off x="10322696" y="4386586"/>
            <a:ext cx="1378595" cy="315364"/>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defTabSz="914193">
              <a:defRPr/>
            </a:pPr>
            <a:r>
              <a:rPr lang="en-US" sz="700">
                <a:solidFill>
                  <a:prstClr val="black"/>
                </a:solidFill>
                <a:latin typeface="Calibri" panose="020F0502020204030204"/>
              </a:rPr>
              <a:t>3.2 Sustainable management of national production forests</a:t>
            </a:r>
            <a:endParaRPr lang="en-US" sz="700">
              <a:solidFill>
                <a:prstClr val="black">
                  <a:lumMod val="85000"/>
                  <a:lumOff val="15000"/>
                </a:prstClr>
              </a:solidFill>
              <a:latin typeface="Calibri" panose="020F0502020204030204"/>
            </a:endParaRPr>
          </a:p>
        </p:txBody>
      </p:sp>
    </p:spTree>
    <p:extLst>
      <p:ext uri="{BB962C8B-B14F-4D97-AF65-F5344CB8AC3E}">
        <p14:creationId xmlns:p14="http://schemas.microsoft.com/office/powerpoint/2010/main" val="2679172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61C5389-EF30-407C-94BE-C57099C4FD5E}"/>
              </a:ext>
            </a:extLst>
          </p:cNvPr>
          <p:cNvSpPr txBox="1"/>
          <p:nvPr/>
        </p:nvSpPr>
        <p:spPr>
          <a:xfrm flipH="1">
            <a:off x="43082" y="170941"/>
            <a:ext cx="1195820" cy="761679"/>
          </a:xfrm>
          <a:prstGeom prst="round1Rect">
            <a:avLst>
              <a:gd name="adj" fmla="val 50000"/>
            </a:avLst>
          </a:prstGeom>
          <a:solidFill>
            <a:srgbClr val="43682A"/>
          </a:solidFill>
          <a:ln w="9525">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Goal Statement</a:t>
            </a:r>
          </a:p>
        </p:txBody>
      </p:sp>
      <p:sp>
        <p:nvSpPr>
          <p:cNvPr id="7" name="TextBox 6">
            <a:extLst>
              <a:ext uri="{FF2B5EF4-FFF2-40B4-BE49-F238E27FC236}">
                <a16:creationId xmlns:a16="http://schemas.microsoft.com/office/drawing/2014/main" id="{9997ED23-E2D9-4BF0-BE6F-CB2E40F897EB}"/>
              </a:ext>
            </a:extLst>
          </p:cNvPr>
          <p:cNvSpPr txBox="1"/>
          <p:nvPr/>
        </p:nvSpPr>
        <p:spPr>
          <a:xfrm>
            <a:off x="1310186" y="172740"/>
            <a:ext cx="10806722" cy="759288"/>
          </a:xfrm>
          <a:prstGeom prst="round1Rect">
            <a:avLst>
              <a:gd name="adj" fmla="val 50000"/>
            </a:avLst>
          </a:prstGeom>
          <a:solidFill>
            <a:srgbClr val="43682A">
              <a:alpha val="60000"/>
            </a:srgbClr>
          </a:solidFill>
          <a:ln w="9525">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wrap="square" lIns="91440" tIns="45720" rIns="91440" bIns="45720" rtlCol="0" anchor="ctr">
            <a:noAutofit/>
          </a:bodyPr>
          <a:lstStyle>
            <a:defPPr>
              <a:defRPr lang="en-US"/>
            </a:defPPr>
            <a:lvl1pPr algn="ctr">
              <a:defRPr sz="2133">
                <a:solidFill>
                  <a:schemeClr val="bg1"/>
                </a:solidFill>
              </a:defRPr>
            </a:lvl1pPr>
          </a:lstStyle>
          <a:p>
            <a:pPr marL="0" marR="0" lvl="0" indent="0" algn="ctr" defTabSz="914247" rtl="0" eaLnBrk="1" fontAlgn="auto" latinLnBrk="0" hangingPunct="1">
              <a:lnSpc>
                <a:spcPct val="90000"/>
              </a:lnSpc>
              <a:spcBef>
                <a:spcPts val="0"/>
              </a:spcBef>
              <a:spcAft>
                <a:spcPts val="547"/>
              </a:spcAft>
              <a:buClrTx/>
              <a:buSzTx/>
              <a:buFontTx/>
              <a:buNone/>
              <a:tabLst/>
              <a:defRPr/>
            </a:pPr>
            <a:r>
              <a:rPr kumimoji="0" lang="en-US" sz="1050" b="1" i="0" u="sng"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If</a:t>
            </a:r>
            <a:r>
              <a:rPr kumimoji="0" lang="en-US" sz="1050" b="1" i="0" u="none"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 </a:t>
            </a:r>
            <a:r>
              <a:rPr kumimoji="0" lang="en-US" sz="1050" b="0" i="0" u="none"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the capacities of government institutions and respective staff are strengthened to train, steer and effectively monitor forest and agricultural land management, village communities are capacitated and incentivized to implement (village) forest management plans and villagers and </a:t>
            </a:r>
            <a:r>
              <a:rPr kumimoji="0" lang="en-US" sz="1050" b="0" i="0" u="none" strike="noStrike" kern="1200" cap="none" spc="0" normalizeH="0" baseline="0" noProof="0" err="1">
                <a:ln>
                  <a:noFill/>
                </a:ln>
                <a:solidFill>
                  <a:prstClr val="white"/>
                </a:solidFill>
                <a:effectLst/>
                <a:uLnTx/>
                <a:uFillTx/>
                <a:latin typeface="GIZ Gravur TT Cond"/>
                <a:ea typeface="Times New Roman" panose="02020603050405020304" pitchFamily="18" charset="0"/>
                <a:cs typeface="Times New Roman"/>
              </a:rPr>
              <a:t>agri</a:t>
            </a:r>
            <a:r>
              <a:rPr kumimoji="0" lang="en-US" sz="1050" b="0" i="0" u="none"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-MSMEs are trained in sustainable, climate informed and deforestation-free agricultural value chains, </a:t>
            </a:r>
            <a:r>
              <a:rPr kumimoji="0" lang="en-US" sz="1050" b="1" i="0" u="sng"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then</a:t>
            </a:r>
            <a:r>
              <a:rPr kumimoji="0" lang="en-US" sz="1050" b="1" i="0" u="none"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 </a:t>
            </a:r>
            <a:r>
              <a:rPr kumimoji="0" lang="en-US" sz="1050" b="0" i="0" u="none"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the resilience to climate change of</a:t>
            </a:r>
            <a:r>
              <a:rPr kumimoji="0" lang="en-US" sz="1050" b="1" i="0" u="none"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 </a:t>
            </a:r>
            <a:r>
              <a:rPr kumimoji="0" lang="en-US" sz="1050" b="0" i="0" u="none"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forest and agroecosystems and the vulnerable village communities who depend on them will be increased </a:t>
            </a:r>
            <a:r>
              <a:rPr kumimoji="0" lang="en-US" sz="1050" b="1" i="0" u="sng"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because</a:t>
            </a:r>
            <a:r>
              <a:rPr kumimoji="0" lang="en-US" sz="1050" b="1" i="0" u="none"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 </a:t>
            </a:r>
            <a:r>
              <a:rPr kumimoji="0" lang="en-US" sz="1050" b="0" i="0" u="none" strike="no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rPr>
              <a:t>local communities will manage forests and agricultural land sustainably and benefit from improved, climate resilient agricultural production and sustainable forest management. </a:t>
            </a:r>
            <a:endParaRPr kumimoji="0" lang="en-US" sz="1050" b="0" i="0" u="none" strike="sngStrike" kern="1200" cap="none" spc="0" normalizeH="0" baseline="0" noProof="0">
              <a:ln>
                <a:noFill/>
              </a:ln>
              <a:solidFill>
                <a:prstClr val="white"/>
              </a:solidFill>
              <a:effectLst/>
              <a:uLnTx/>
              <a:uFillTx/>
              <a:latin typeface="GIZ Gravur TT Cond"/>
              <a:ea typeface="Times New Roman" panose="02020603050405020304" pitchFamily="18" charset="0"/>
              <a:cs typeface="Times New Roman"/>
            </a:endParaRPr>
          </a:p>
        </p:txBody>
      </p:sp>
      <p:sp>
        <p:nvSpPr>
          <p:cNvPr id="9" name="TextBox 8">
            <a:extLst>
              <a:ext uri="{FF2B5EF4-FFF2-40B4-BE49-F238E27FC236}">
                <a16:creationId xmlns:a16="http://schemas.microsoft.com/office/drawing/2014/main" id="{1D71A57F-AB4B-47B3-B1BE-00A8B06EFECA}"/>
              </a:ext>
            </a:extLst>
          </p:cNvPr>
          <p:cNvSpPr txBox="1"/>
          <p:nvPr/>
        </p:nvSpPr>
        <p:spPr>
          <a:xfrm>
            <a:off x="43085" y="1199785"/>
            <a:ext cx="1195825" cy="769051"/>
          </a:xfrm>
          <a:prstGeom prst="rect">
            <a:avLst/>
          </a:prstGeom>
          <a:solidFill>
            <a:srgbClr val="47963C"/>
          </a:solidFill>
          <a:ln w="9525">
            <a:solidFill>
              <a:schemeClr val="accent6">
                <a:lumMod val="50000"/>
              </a:schemeClr>
            </a:solidFill>
          </a:ln>
        </p:spPr>
        <p:txBody>
          <a:bodyPr wrap="square" lIns="91440" tIns="45722" rIns="91440" bIns="45722" rtlCol="0" anchor="ctr">
            <a:noAutofit/>
          </a:body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Outcomes and Co-benefits</a:t>
            </a:r>
          </a:p>
        </p:txBody>
      </p:sp>
      <p:sp>
        <p:nvSpPr>
          <p:cNvPr id="10" name="TextBox 9">
            <a:extLst>
              <a:ext uri="{FF2B5EF4-FFF2-40B4-BE49-F238E27FC236}">
                <a16:creationId xmlns:a16="http://schemas.microsoft.com/office/drawing/2014/main" id="{6F4B16AD-AA24-48B0-A573-394E0AD03DFB}"/>
              </a:ext>
            </a:extLst>
          </p:cNvPr>
          <p:cNvSpPr txBox="1"/>
          <p:nvPr/>
        </p:nvSpPr>
        <p:spPr>
          <a:xfrm>
            <a:off x="43089" y="2319129"/>
            <a:ext cx="1195820" cy="833667"/>
          </a:xfrm>
          <a:prstGeom prst="rect">
            <a:avLst/>
          </a:prstGeom>
          <a:solidFill>
            <a:srgbClr val="51897C"/>
          </a:solidFill>
          <a:ln w="9525">
            <a:solidFill>
              <a:schemeClr val="accent6">
                <a:lumMod val="50000"/>
              </a:schemeClr>
            </a:solidFill>
          </a:ln>
        </p:spPr>
        <p:txBody>
          <a:bodyPr wrap="square" rtlCol="0" anchor="ctr">
            <a:noAutofit/>
          </a:bodyPr>
          <a:lstStyle>
            <a:defPPr>
              <a:defRPr lang="en-US"/>
            </a:defPPr>
            <a:lvl1pPr algn="ctr">
              <a:defRPr sz="2133">
                <a:solidFill>
                  <a:schemeClr val="bg1"/>
                </a:solidFill>
              </a:defRPr>
            </a:lvl1p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Project Outputs</a:t>
            </a:r>
          </a:p>
        </p:txBody>
      </p:sp>
      <p:sp>
        <p:nvSpPr>
          <p:cNvPr id="11" name="TextBox 10">
            <a:extLst>
              <a:ext uri="{FF2B5EF4-FFF2-40B4-BE49-F238E27FC236}">
                <a16:creationId xmlns:a16="http://schemas.microsoft.com/office/drawing/2014/main" id="{C595035C-9604-4FF6-9A17-0CE84A819910}"/>
              </a:ext>
            </a:extLst>
          </p:cNvPr>
          <p:cNvSpPr txBox="1"/>
          <p:nvPr/>
        </p:nvSpPr>
        <p:spPr>
          <a:xfrm>
            <a:off x="43090" y="3497096"/>
            <a:ext cx="1195482" cy="1028745"/>
          </a:xfrm>
          <a:prstGeom prst="rect">
            <a:avLst/>
          </a:prstGeom>
          <a:solidFill>
            <a:srgbClr val="4C8B9A"/>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2133">
                <a:solidFill>
                  <a:schemeClr val="bg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Project Activities</a:t>
            </a:r>
          </a:p>
        </p:txBody>
      </p:sp>
      <p:sp>
        <p:nvSpPr>
          <p:cNvPr id="12" name="TextBox 11">
            <a:extLst>
              <a:ext uri="{FF2B5EF4-FFF2-40B4-BE49-F238E27FC236}">
                <a16:creationId xmlns:a16="http://schemas.microsoft.com/office/drawing/2014/main" id="{EBFB8445-E3D9-4DE3-AF6E-BD28AA6B8DC6}"/>
              </a:ext>
            </a:extLst>
          </p:cNvPr>
          <p:cNvSpPr txBox="1"/>
          <p:nvPr/>
        </p:nvSpPr>
        <p:spPr>
          <a:xfrm>
            <a:off x="43083" y="5024236"/>
            <a:ext cx="1195483" cy="1031228"/>
          </a:xfrm>
          <a:prstGeom prst="rect">
            <a:avLst/>
          </a:prstGeom>
          <a:solidFill>
            <a:srgbClr val="8F0303"/>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ctr">
            <a:noAutofit/>
            <a:flatTx/>
          </a:bodyPr>
          <a:lstStyle>
            <a:defPPr>
              <a:defRPr lang="en-US"/>
            </a:defPPr>
            <a:lvl1pPr algn="ctr">
              <a:defRPr sz="2133">
                <a:solidFill>
                  <a:schemeClr val="bg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Barriers,</a:t>
            </a:r>
          </a:p>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 Risks</a:t>
            </a:r>
          </a:p>
        </p:txBody>
      </p:sp>
      <p:sp>
        <p:nvSpPr>
          <p:cNvPr id="25" name="TextBox 24">
            <a:extLst>
              <a:ext uri="{FF2B5EF4-FFF2-40B4-BE49-F238E27FC236}">
                <a16:creationId xmlns:a16="http://schemas.microsoft.com/office/drawing/2014/main" id="{FF18E5BC-AAA4-4079-A011-B1022C9FDF94}"/>
              </a:ext>
            </a:extLst>
          </p:cNvPr>
          <p:cNvSpPr txBox="1"/>
          <p:nvPr/>
        </p:nvSpPr>
        <p:spPr>
          <a:xfrm>
            <a:off x="43083" y="6214171"/>
            <a:ext cx="1195483" cy="506831"/>
          </a:xfrm>
          <a:prstGeom prst="round1Rect">
            <a:avLst>
              <a:gd name="adj" fmla="val 50000"/>
            </a:avLst>
          </a:prstGeom>
          <a:solidFill>
            <a:schemeClr val="accent2">
              <a:lumMod val="75000"/>
            </a:schemeClr>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ctr">
            <a:noAutofit/>
            <a:flatTx/>
          </a:body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Assumptions</a:t>
            </a:r>
          </a:p>
        </p:txBody>
      </p:sp>
      <p:sp>
        <p:nvSpPr>
          <p:cNvPr id="30" name="TextBox 29">
            <a:extLst>
              <a:ext uri="{FF2B5EF4-FFF2-40B4-BE49-F238E27FC236}">
                <a16:creationId xmlns:a16="http://schemas.microsoft.com/office/drawing/2014/main" id="{EA079272-85D2-4DE5-867E-9A5E3DCC3229}"/>
              </a:ext>
            </a:extLst>
          </p:cNvPr>
          <p:cNvSpPr txBox="1"/>
          <p:nvPr/>
        </p:nvSpPr>
        <p:spPr>
          <a:xfrm>
            <a:off x="1309107" y="1202728"/>
            <a:ext cx="2711524" cy="769049"/>
          </a:xfrm>
          <a:prstGeom prst="rect">
            <a:avLst/>
          </a:prstGeom>
          <a:solidFill>
            <a:srgbClr val="47963C">
              <a:alpha val="60000"/>
            </a:srgbClr>
          </a:solidFill>
          <a:ln w="9525">
            <a:solidFill>
              <a:schemeClr val="accent6">
                <a:lumMod val="50000"/>
              </a:schemeClr>
            </a:solidFill>
          </a:ln>
        </p:spPr>
        <p:txBody>
          <a:bodyPr wrap="square" lIns="91440" tIns="45722" rIns="91440" bIns="45722"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srgbClr val="FFFFFF"/>
                </a:solidFill>
                <a:effectLst/>
                <a:uLnTx/>
                <a:uFillTx/>
                <a:latin typeface="GIZ Gravur TT Cond"/>
                <a:ea typeface="Times New Roman" panose="02020603050405020304" pitchFamily="18" charset="0"/>
                <a:cs typeface="Times New Roman"/>
              </a:rPr>
              <a:t>Outcome 1. Governance and the implementation of low-emission and climate informed planning is strengthened, and sustainable financing sources are accessed</a:t>
            </a:r>
            <a:endParaRPr kumimoji="0" lang="en-US" altLang="en-US" sz="900" b="0" i="0" u="none" strike="noStrike" kern="1200" cap="none" spc="0" normalizeH="0" baseline="0" noProof="0">
              <a:ln>
                <a:noFill/>
              </a:ln>
              <a:solidFill>
                <a:srgbClr val="FFFFFF"/>
              </a:solidFill>
              <a:effectLst/>
              <a:uLnTx/>
              <a:uFillTx/>
              <a:latin typeface="GIZ Gravur TT Cond" panose="02010506010101020102" pitchFamily="2" charset="0"/>
              <a:ea typeface="Times New Roman" panose="02020603050405020304" pitchFamily="18" charset="0"/>
              <a:cs typeface="Times New Roman" panose="02020603050405020304" pitchFamily="18" charset="0"/>
            </a:endParaRPr>
          </a:p>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srgbClr val="FF0000"/>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(Enabling Environment CI5/ CI8)</a:t>
            </a:r>
            <a:r>
              <a:rPr kumimoji="0" lang="en-US" altLang="en-US" sz="900" b="0" i="0" u="none" strike="noStrike" kern="1200" cap="none" spc="0" normalizeH="0" baseline="0" noProof="0">
                <a:ln>
                  <a:noFill/>
                </a:ln>
                <a:solidFill>
                  <a:srgbClr val="FFFFFF"/>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 </a:t>
            </a:r>
          </a:p>
        </p:txBody>
      </p:sp>
      <p:sp>
        <p:nvSpPr>
          <p:cNvPr id="35" name="TextBox 34">
            <a:extLst>
              <a:ext uri="{FF2B5EF4-FFF2-40B4-BE49-F238E27FC236}">
                <a16:creationId xmlns:a16="http://schemas.microsoft.com/office/drawing/2014/main" id="{D65DE7AA-2F77-4087-8915-9EC45176C7E1}"/>
              </a:ext>
            </a:extLst>
          </p:cNvPr>
          <p:cNvSpPr txBox="1"/>
          <p:nvPr/>
        </p:nvSpPr>
        <p:spPr>
          <a:xfrm>
            <a:off x="1310187" y="2319131"/>
            <a:ext cx="1985978"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Output 1.1 Organisational structure and capacities of domestic</a:t>
            </a:r>
            <a:r>
              <a:rPr kumimoji="0" lang="de-DE"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financial</a:t>
            </a:r>
            <a:r>
              <a:rPr kumimoji="0" lang="de-DE"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institutions</a:t>
            </a:r>
            <a:r>
              <a:rPr kumimoji="0" lang="de-DE"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are</a:t>
            </a:r>
            <a:r>
              <a:rPr kumimoji="0" lang="de-DE"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strengthened</a:t>
            </a:r>
            <a:r>
              <a:rPr kumimoji="0" lang="de-DE"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to</a:t>
            </a:r>
            <a:r>
              <a:rPr kumimoji="0" lang="de-DE"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access</a:t>
            </a:r>
            <a:r>
              <a:rPr kumimoji="0" lang="de-DE"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 mobilize, manage, and monitor the use of</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Times New Roman" panose="02020603050405020304" pitchFamily="18" charset="0"/>
              </a:rPr>
              <a:t> climate finance from diverse public and private sources </a:t>
            </a:r>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DF02FDF1-712D-4733-9B35-46B4C82C7457}"/>
              </a:ext>
            </a:extLst>
          </p:cNvPr>
          <p:cNvSpPr txBox="1"/>
          <p:nvPr/>
        </p:nvSpPr>
        <p:spPr>
          <a:xfrm>
            <a:off x="1309106" y="5021098"/>
            <a:ext cx="779317" cy="1034095"/>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1:</a:t>
            </a: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Insufficient government resources and support for climate change adaptation and mitigation</a:t>
            </a:r>
          </a:p>
        </p:txBody>
      </p:sp>
      <p:sp>
        <p:nvSpPr>
          <p:cNvPr id="42" name="TextBox 41">
            <a:extLst>
              <a:ext uri="{FF2B5EF4-FFF2-40B4-BE49-F238E27FC236}">
                <a16:creationId xmlns:a16="http://schemas.microsoft.com/office/drawing/2014/main" id="{1B940397-2107-4883-820F-E3D0A7031CB5}"/>
              </a:ext>
            </a:extLst>
          </p:cNvPr>
          <p:cNvSpPr txBox="1"/>
          <p:nvPr/>
        </p:nvSpPr>
        <p:spPr>
          <a:xfrm>
            <a:off x="4340317" y="5020348"/>
            <a:ext cx="702522" cy="1022506"/>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3: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Structural deficiencies in law enforcement</a:t>
            </a:r>
          </a:p>
        </p:txBody>
      </p:sp>
      <p:sp>
        <p:nvSpPr>
          <p:cNvPr id="43" name="TextBox 42">
            <a:extLst>
              <a:ext uri="{FF2B5EF4-FFF2-40B4-BE49-F238E27FC236}">
                <a16:creationId xmlns:a16="http://schemas.microsoft.com/office/drawing/2014/main" id="{0656C3A3-885E-4866-B473-10EFFAB3CECF}"/>
              </a:ext>
            </a:extLst>
          </p:cNvPr>
          <p:cNvSpPr txBox="1"/>
          <p:nvPr/>
        </p:nvSpPr>
        <p:spPr>
          <a:xfrm>
            <a:off x="3234313" y="5023715"/>
            <a:ext cx="1042309" cy="1031604"/>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2:</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Synergies between REDD+, adaptation and local land use planning not realized due to limited capacities and weak coordination</a:t>
            </a:r>
          </a:p>
        </p:txBody>
      </p:sp>
      <p:sp>
        <p:nvSpPr>
          <p:cNvPr id="60" name="TextBox 59">
            <a:extLst>
              <a:ext uri="{FF2B5EF4-FFF2-40B4-BE49-F238E27FC236}">
                <a16:creationId xmlns:a16="http://schemas.microsoft.com/office/drawing/2014/main" id="{D5C23A1C-5115-4364-8B6D-9EC65B3D62D4}"/>
              </a:ext>
            </a:extLst>
          </p:cNvPr>
          <p:cNvSpPr txBox="1"/>
          <p:nvPr/>
        </p:nvSpPr>
        <p:spPr>
          <a:xfrm>
            <a:off x="5171707" y="3497095"/>
            <a:ext cx="4616822" cy="1024347"/>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lumMod val="85000"/>
                    <a:lumOff val="15000"/>
                  </a:prstClr>
                </a:solidFill>
                <a:effectLst/>
                <a:uLnTx/>
                <a:uFillTx/>
                <a:latin typeface="GIZ Gravur TT Cond" panose="02010506010101020102" pitchFamily="2" charset="0"/>
                <a:ea typeface="+mn-ea"/>
                <a:cs typeface="+mn-cs"/>
              </a:rPr>
              <a:t>2.1.1 Promotion of sustainable, climate informed and deforestation-free agricultural practices and technologies (</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replication and expansion of FP 117, and new adaptation aspects added based on lessons learned from FP 117 implementation</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endParaRPr kumimoji="0" lang="en-US" sz="700" b="0" i="0" u="none" strike="noStrike" kern="1200" cap="none" spc="0" normalizeH="0" baseline="0" noProof="0">
              <a:ln>
                <a:noFill/>
              </a:ln>
              <a:solidFill>
                <a:prstClr val="black">
                  <a:lumMod val="85000"/>
                  <a:lumOff val="15000"/>
                </a:prstClr>
              </a:solidFill>
              <a:effectLst/>
              <a:uLnTx/>
              <a:uFillTx/>
              <a:latin typeface="GIZ Gravur TT Cond" panose="02010506010101020102" pitchFamily="2" charset="0"/>
              <a:ea typeface="+mn-ea"/>
              <a:cs typeface="+mn-cs"/>
            </a:endParaRP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lumMod val="85000"/>
                    <a:lumOff val="15000"/>
                  </a:prstClr>
                </a:solidFill>
                <a:effectLst/>
                <a:uLnTx/>
                <a:uFillTx/>
                <a:latin typeface="GIZ Gravur TT Cond" panose="02010506010101020102" pitchFamily="2" charset="0"/>
                <a:ea typeface="+mn-ea"/>
                <a:cs typeface="+mn-cs"/>
              </a:rPr>
              <a:t>2.1.2 Investments in sustainable, climate informed and deforestation-free agricultural practices and agroforestry</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replication and expansion of FP 117, and new adaptation aspects added based on lessons learned from FP 117 implementation</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p>
          <a:p>
            <a:pPr algn="l">
              <a:defRPr/>
            </a:pPr>
            <a:r>
              <a:rPr kumimoji="0" lang="en-US" sz="700" b="0" i="0"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2.1.3 Sustainable rural infrastructure watershed management (</a:t>
            </a:r>
            <a:r>
              <a:rPr kumimoji="0" lang="en-US" sz="700" b="0" i="1"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continuation of FP117 activity</a:t>
            </a:r>
            <a:r>
              <a:rPr kumimoji="0" lang="en-US" sz="700" b="0" i="0"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2.2.1 </a:t>
            </a:r>
            <a:r>
              <a:rPr kumimoji="0" lang="en-US" sz="700" b="0" i="0" u="none" strike="noStrike" kern="1200" cap="none" spc="0" normalizeH="0" baseline="0" noProof="0" err="1">
                <a:ln>
                  <a:noFill/>
                </a:ln>
                <a:solidFill>
                  <a:srgbClr val="FF0000"/>
                </a:solidFill>
                <a:effectLst/>
                <a:uLnTx/>
                <a:uFillTx/>
                <a:latin typeface="GIZ Gravur TT Cond" panose="02010506010101020102" pitchFamily="2" charset="0"/>
                <a:ea typeface="+mn-ea"/>
                <a:cs typeface="+mn-cs"/>
              </a:rPr>
              <a:t>Catalysing</a:t>
            </a:r>
            <a:r>
              <a:rPr kumimoji="0" lang="en-US" sz="700" b="0" i="0"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 private sector investments in sustainable, climate-informed and deforestation-free value chains (</a:t>
            </a:r>
            <a:r>
              <a:rPr kumimoji="0" lang="en-US" sz="700" b="0" i="1"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up-scaling and expansion of FP117 activity to new areas based on lessons learned from FP117</a:t>
            </a:r>
            <a:r>
              <a:rPr kumimoji="0" lang="en-US" sz="700" b="0" i="0"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a:t>
            </a:r>
          </a:p>
        </p:txBody>
      </p:sp>
      <p:sp>
        <p:nvSpPr>
          <p:cNvPr id="104" name="TextBox 103">
            <a:extLst>
              <a:ext uri="{FF2B5EF4-FFF2-40B4-BE49-F238E27FC236}">
                <a16:creationId xmlns:a16="http://schemas.microsoft.com/office/drawing/2014/main" id="{E710DBA2-79AA-4977-A446-C5B5EC415EDF}"/>
              </a:ext>
            </a:extLst>
          </p:cNvPr>
          <p:cNvSpPr txBox="1"/>
          <p:nvPr/>
        </p:nvSpPr>
        <p:spPr>
          <a:xfrm>
            <a:off x="9895119" y="3499462"/>
            <a:ext cx="2225680" cy="1018241"/>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lumMod val="85000"/>
                    <a:lumOff val="15000"/>
                  </a:prstClr>
                </a:solidFill>
                <a:effectLst/>
                <a:uLnTx/>
                <a:uFillTx/>
                <a:latin typeface="GIZ Gravur TT Cond" panose="02010506010101020102" pitchFamily="2" charset="0"/>
                <a:ea typeface="+mn-ea"/>
                <a:cs typeface="+mn-cs"/>
              </a:rPr>
              <a:t>3.1.1 </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Village forest management (</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replication and expansion of FP117 activities to new areas</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lumMod val="85000"/>
                    <a:lumOff val="15000"/>
                  </a:prstClr>
                </a:solidFill>
                <a:effectLst/>
                <a:uLnTx/>
                <a:uFillTx/>
                <a:latin typeface="GIZ Gravur TT Cond" panose="02010506010101020102" pitchFamily="2" charset="0"/>
                <a:ea typeface="+mn-ea"/>
                <a:cs typeface="+mn-cs"/>
              </a:rPr>
              <a:t>3.2.1 National Protected Area management </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replication and expansion of FP117 activities to new areas</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p>
        </p:txBody>
      </p:sp>
      <p:sp>
        <p:nvSpPr>
          <p:cNvPr id="107" name="TextBox 106">
            <a:extLst>
              <a:ext uri="{FF2B5EF4-FFF2-40B4-BE49-F238E27FC236}">
                <a16:creationId xmlns:a16="http://schemas.microsoft.com/office/drawing/2014/main" id="{0D5AEFF3-8B91-429A-96A4-FBBE92175B7A}"/>
              </a:ext>
            </a:extLst>
          </p:cNvPr>
          <p:cNvSpPr txBox="1"/>
          <p:nvPr/>
        </p:nvSpPr>
        <p:spPr>
          <a:xfrm>
            <a:off x="3364812" y="2320134"/>
            <a:ext cx="1311636" cy="84129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altLang="en-US" sz="700" b="0" i="0" u="none" strike="noStrike" kern="1200" cap="none" spc="0" normalizeH="0" baseline="0" noProof="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Output 1.2 Participatory Village Land Use Plans are developed and are climate informed and integrate measures to strengthen climate resilience</a:t>
            </a:r>
            <a:endParaRPr kumimoji="0" lang="en-US" sz="1401" b="0" i="0" u="none" strike="sngStrike" kern="1200" cap="none" spc="0" normalizeH="0" baseline="0" noProof="0">
              <a:ln>
                <a:noFill/>
              </a:ln>
              <a:solidFill>
                <a:prstClr val="black"/>
              </a:solidFill>
              <a:effectLst/>
              <a:uLnTx/>
              <a:uFillTx/>
              <a:latin typeface="Calibri" panose="020F0502020204030204"/>
              <a:ea typeface="+mn-ea"/>
              <a:cs typeface="+mn-cs"/>
            </a:endParaRPr>
          </a:p>
        </p:txBody>
      </p:sp>
      <p:sp>
        <p:nvSpPr>
          <p:cNvPr id="112" name="TextBox 111">
            <a:extLst>
              <a:ext uri="{FF2B5EF4-FFF2-40B4-BE49-F238E27FC236}">
                <a16:creationId xmlns:a16="http://schemas.microsoft.com/office/drawing/2014/main" id="{B1C69E8A-E157-463D-BAA0-982186ED12A9}"/>
              </a:ext>
            </a:extLst>
          </p:cNvPr>
          <p:cNvSpPr txBox="1"/>
          <p:nvPr/>
        </p:nvSpPr>
        <p:spPr>
          <a:xfrm>
            <a:off x="6791418" y="2326896"/>
            <a:ext cx="1776100"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altLang="en-US" sz="700" b="0" i="0" u="none" strike="noStrike" kern="1200" cap="none" spc="0" normalizeH="0" baseline="0" noProof="0">
                <a:ln>
                  <a:noFill/>
                </a:ln>
                <a:solidFill>
                  <a:prstClr val="black"/>
                </a:solidFill>
                <a:effectLst/>
                <a:uLnTx/>
                <a:uFillTx/>
                <a:latin typeface="GIZ Gravur TT Cond"/>
                <a:ea typeface="Times New Roman" panose="02020603050405020304" pitchFamily="18" charset="0"/>
                <a:cs typeface="Times New Roman"/>
              </a:rPr>
              <a:t>Output 2.2 Agri-MSMEs are capacitated, and have improved incentives and access to finance to invest in marketing and processing for locally sourced deforestation free and climate resilient agricultural products</a:t>
            </a:r>
            <a:endParaRPr kumimoji="0" lang="en-US" sz="1401" b="0" i="0" u="none" strike="noStrike" kern="1200" cap="none" spc="0" normalizeH="0" baseline="0" noProof="0">
              <a:ln>
                <a:noFill/>
              </a:ln>
              <a:solidFill>
                <a:prstClr val="black"/>
              </a:solidFill>
              <a:effectLst/>
              <a:uLnTx/>
              <a:uFillTx/>
              <a:latin typeface="Calibri" panose="020F0502020204030204"/>
              <a:ea typeface="+mn-ea"/>
              <a:cs typeface="Calibri" panose="020F0502020204030204"/>
            </a:endParaRPr>
          </a:p>
        </p:txBody>
      </p:sp>
      <p:sp>
        <p:nvSpPr>
          <p:cNvPr id="114" name="TextBox 113">
            <a:extLst>
              <a:ext uri="{FF2B5EF4-FFF2-40B4-BE49-F238E27FC236}">
                <a16:creationId xmlns:a16="http://schemas.microsoft.com/office/drawing/2014/main" id="{A118018E-8C9B-4530-B322-069C09245EE9}"/>
              </a:ext>
            </a:extLst>
          </p:cNvPr>
          <p:cNvSpPr txBox="1"/>
          <p:nvPr/>
        </p:nvSpPr>
        <p:spPr>
          <a:xfrm>
            <a:off x="4776441" y="2323014"/>
            <a:ext cx="1914983"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altLang="en-US" sz="700" b="0" i="0" u="none" strike="noStrike" kern="1200" cap="none" spc="0" normalizeH="0" baseline="0" noProof="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Output 2.1 Villagers are trained by capacitated government staff and enabled to produce sustainable, climate resilient</a:t>
            </a:r>
            <a:r>
              <a:rPr kumimoji="0" lang="en-US" altLang="en-US" sz="700" b="0" i="0" u="none" strike="sngStrike" kern="1200" cap="none" spc="0" normalizeH="0" baseline="0" noProof="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 </a:t>
            </a:r>
            <a:r>
              <a:rPr kumimoji="0" lang="en-US" altLang="en-US" sz="700" b="0" i="0" u="none" strike="noStrike" kern="1200" cap="none" spc="0" normalizeH="0" baseline="0" noProof="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and</a:t>
            </a:r>
            <a:r>
              <a:rPr kumimoji="0" lang="en-US" altLang="en-US" sz="700" b="0" i="0" u="none" strike="sngStrike" kern="1200" cap="none" spc="0" normalizeH="0" baseline="0" noProof="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 </a:t>
            </a:r>
            <a:r>
              <a:rPr kumimoji="0" lang="en-US" altLang="en-US" sz="700" b="0" i="0" u="none" strike="noStrike" kern="1200" cap="none" spc="0" normalizeH="0" baseline="0" noProof="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deforestation-free agricultural and agroforestry products, strengthening their access to sustainability-oriented markets</a:t>
            </a:r>
            <a:endParaRPr kumimoji="0" lang="en-US" sz="140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5" name="TextBox 114">
            <a:extLst>
              <a:ext uri="{FF2B5EF4-FFF2-40B4-BE49-F238E27FC236}">
                <a16:creationId xmlns:a16="http://schemas.microsoft.com/office/drawing/2014/main" id="{BC76BE71-B84A-4746-87C1-D3799AC0056D}"/>
              </a:ext>
            </a:extLst>
          </p:cNvPr>
          <p:cNvSpPr txBox="1"/>
          <p:nvPr/>
        </p:nvSpPr>
        <p:spPr>
          <a:xfrm>
            <a:off x="8659758" y="2323532"/>
            <a:ext cx="1939105"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altLang="en-US" sz="700" b="0" i="0" u="none" strike="noStrike" kern="1200" cap="none" spc="0" normalizeH="0" baseline="0" noProof="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Output 3.1 Village Communities are trained by capacitated government staff and have the financial resources to implement sustainable (village) forest management plans that contribute to REDD+ and strengthen the resilience of forest ecosystems and the livelihoods that depend on them</a:t>
            </a:r>
            <a:endParaRPr kumimoji="0" lang="en-US" sz="1401"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7" name="TextBox 116">
            <a:extLst>
              <a:ext uri="{FF2B5EF4-FFF2-40B4-BE49-F238E27FC236}">
                <a16:creationId xmlns:a16="http://schemas.microsoft.com/office/drawing/2014/main" id="{B813AF50-F435-4493-A3B8-028FC2582CD7}"/>
              </a:ext>
            </a:extLst>
          </p:cNvPr>
          <p:cNvSpPr txBox="1"/>
          <p:nvPr/>
        </p:nvSpPr>
        <p:spPr>
          <a:xfrm>
            <a:off x="10694249" y="2327174"/>
            <a:ext cx="1419584"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a:ln>
                  <a:noFill/>
                </a:ln>
                <a:solidFill>
                  <a:prstClr val="black"/>
                </a:solidFill>
                <a:effectLst/>
                <a:uLnTx/>
                <a:uFillTx/>
                <a:latin typeface="Calibri" panose="020F0502020204030204"/>
                <a:ea typeface="+mn-ea"/>
                <a:cs typeface="+mn-cs"/>
              </a:rPr>
              <a:t>Output 3.2 NPA management plans are developed and </a:t>
            </a: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communities are enabled and actively engaged in implementing conservation agreements in NPAs that enable sustainable forest management and forest conservation</a:t>
            </a:r>
          </a:p>
        </p:txBody>
      </p:sp>
      <p:cxnSp>
        <p:nvCxnSpPr>
          <p:cNvPr id="45" name="Straight Arrow Connector 44">
            <a:extLst>
              <a:ext uri="{FF2B5EF4-FFF2-40B4-BE49-F238E27FC236}">
                <a16:creationId xmlns:a16="http://schemas.microsoft.com/office/drawing/2014/main" id="{9AA6B099-4CF7-4599-80E0-6C2646BA8E55}"/>
              </a:ext>
            </a:extLst>
          </p:cNvPr>
          <p:cNvCxnSpPr>
            <a:cxnSpLocks/>
            <a:stCxn id="153" idx="2"/>
            <a:endCxn id="74" idx="0"/>
          </p:cNvCxnSpPr>
          <p:nvPr/>
        </p:nvCxnSpPr>
        <p:spPr>
          <a:xfrm>
            <a:off x="3195555" y="4519602"/>
            <a:ext cx="2565377" cy="501285"/>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2D864565-ACB7-4028-AD57-6571A06158CF}"/>
              </a:ext>
            </a:extLst>
          </p:cNvPr>
          <p:cNvCxnSpPr>
            <a:cxnSpLocks/>
            <a:stCxn id="104" idx="2"/>
            <a:endCxn id="119" idx="0"/>
          </p:cNvCxnSpPr>
          <p:nvPr/>
        </p:nvCxnSpPr>
        <p:spPr>
          <a:xfrm>
            <a:off x="11007959" y="4517703"/>
            <a:ext cx="573637" cy="493799"/>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62DE3F22-6597-4064-9778-1A0D1E5D9F1E}"/>
              </a:ext>
            </a:extLst>
          </p:cNvPr>
          <p:cNvCxnSpPr>
            <a:cxnSpLocks/>
            <a:stCxn id="30" idx="0"/>
          </p:cNvCxnSpPr>
          <p:nvPr/>
        </p:nvCxnSpPr>
        <p:spPr>
          <a:xfrm flipV="1">
            <a:off x="2664869" y="950252"/>
            <a:ext cx="0" cy="252476"/>
          </a:xfrm>
          <a:prstGeom prst="straightConnector1">
            <a:avLst/>
          </a:prstGeom>
          <a:ln w="12700">
            <a:solidFill>
              <a:srgbClr val="47963C"/>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BAE8C8A4-04F4-4C09-95C9-1B6E3E599323}"/>
              </a:ext>
            </a:extLst>
          </p:cNvPr>
          <p:cNvCxnSpPr>
            <a:cxnSpLocks/>
          </p:cNvCxnSpPr>
          <p:nvPr/>
        </p:nvCxnSpPr>
        <p:spPr>
          <a:xfrm flipH="1" flipV="1">
            <a:off x="11097315" y="951929"/>
            <a:ext cx="1" cy="252476"/>
          </a:xfrm>
          <a:prstGeom prst="straightConnector1">
            <a:avLst/>
          </a:prstGeom>
          <a:ln w="12700">
            <a:solidFill>
              <a:srgbClr val="47963C"/>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5B5E7A2C-9772-4F9F-9E2C-39F217BB495A}"/>
              </a:ext>
            </a:extLst>
          </p:cNvPr>
          <p:cNvCxnSpPr>
            <a:cxnSpLocks/>
            <a:stCxn id="112" idx="0"/>
            <a:endCxn id="161" idx="2"/>
          </p:cNvCxnSpPr>
          <p:nvPr/>
        </p:nvCxnSpPr>
        <p:spPr>
          <a:xfrm flipH="1" flipV="1">
            <a:off x="7179409" y="1971777"/>
            <a:ext cx="500059" cy="355119"/>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5CEB6E56-4938-46E3-BE2A-D141ED866396}"/>
              </a:ext>
            </a:extLst>
          </p:cNvPr>
          <p:cNvCxnSpPr>
            <a:cxnSpLocks/>
            <a:stCxn id="60" idx="0"/>
            <a:endCxn id="112" idx="2"/>
          </p:cNvCxnSpPr>
          <p:nvPr/>
        </p:nvCxnSpPr>
        <p:spPr>
          <a:xfrm flipV="1">
            <a:off x="7480118" y="3160561"/>
            <a:ext cx="199350" cy="336534"/>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F6BBA481-5D3D-4218-8225-A50B30C13D71}"/>
              </a:ext>
            </a:extLst>
          </p:cNvPr>
          <p:cNvCxnSpPr>
            <a:cxnSpLocks/>
            <a:stCxn id="104" idx="0"/>
            <a:endCxn id="115" idx="2"/>
          </p:cNvCxnSpPr>
          <p:nvPr/>
        </p:nvCxnSpPr>
        <p:spPr>
          <a:xfrm flipH="1" flipV="1">
            <a:off x="9629311" y="3157197"/>
            <a:ext cx="1378648" cy="342265"/>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ED77E3DD-9C30-4413-B3EA-F36F33DA8DBB}"/>
              </a:ext>
            </a:extLst>
          </p:cNvPr>
          <p:cNvCxnSpPr>
            <a:cxnSpLocks/>
            <a:stCxn id="35" idx="0"/>
            <a:endCxn id="30" idx="2"/>
          </p:cNvCxnSpPr>
          <p:nvPr/>
        </p:nvCxnSpPr>
        <p:spPr>
          <a:xfrm flipV="1">
            <a:off x="2303176" y="1971777"/>
            <a:ext cx="361693" cy="347354"/>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14ABF8A2-5224-4898-BB1D-A20CEF36C4BC}"/>
              </a:ext>
            </a:extLst>
          </p:cNvPr>
          <p:cNvCxnSpPr>
            <a:cxnSpLocks/>
            <a:stCxn id="107" idx="0"/>
            <a:endCxn id="30" idx="2"/>
          </p:cNvCxnSpPr>
          <p:nvPr/>
        </p:nvCxnSpPr>
        <p:spPr>
          <a:xfrm flipH="1" flipV="1">
            <a:off x="2664869" y="1971777"/>
            <a:ext cx="1355761" cy="348357"/>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61B02590-40F6-49EE-926E-D6A042D757CC}"/>
              </a:ext>
            </a:extLst>
          </p:cNvPr>
          <p:cNvCxnSpPr>
            <a:cxnSpLocks/>
            <a:stCxn id="114" idx="0"/>
            <a:endCxn id="161" idx="2"/>
          </p:cNvCxnSpPr>
          <p:nvPr/>
        </p:nvCxnSpPr>
        <p:spPr>
          <a:xfrm flipV="1">
            <a:off x="5733933" y="1971777"/>
            <a:ext cx="1445476" cy="351237"/>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F77A03A0-C0B7-4C1C-B8C8-2DB7D0204AB3}"/>
              </a:ext>
            </a:extLst>
          </p:cNvPr>
          <p:cNvSpPr txBox="1"/>
          <p:nvPr/>
        </p:nvSpPr>
        <p:spPr>
          <a:xfrm flipH="1">
            <a:off x="8861366" y="6214170"/>
            <a:ext cx="3259433" cy="503839"/>
          </a:xfrm>
          <a:prstGeom prst="round1Rect">
            <a:avLst>
              <a:gd name="adj" fmla="val 50000"/>
            </a:avLst>
          </a:prstGeom>
          <a:solidFill>
            <a:srgbClr val="DC9C70"/>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0" rIns="91440" bIns="45720" rtlCol="0" anchor="t">
            <a:noAutofit/>
            <a:flatTx/>
          </a:bodyPr>
          <a:lstStyle/>
          <a:p>
            <a:pPr marL="0" marR="0" lvl="0" indent="0" algn="ctr" defTabSz="914247" rtl="0" eaLnBrk="1" fontAlgn="auto" latinLnBrk="0" hangingPunct="1">
              <a:lnSpc>
                <a:spcPct val="90000"/>
              </a:lnSpc>
              <a:spcBef>
                <a:spcPts val="0"/>
              </a:spcBef>
              <a:spcAft>
                <a:spcPts val="547"/>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GIZ Gravur TT Cond"/>
                <a:ea typeface="+mn-ea"/>
                <a:cs typeface="Times New Roman"/>
              </a:rPr>
              <a:t>Vulnerable local communities are willing to implement jointly developed (village) forest management plans and engage with </a:t>
            </a:r>
            <a:r>
              <a:rPr kumimoji="0" lang="en-US" altLang="en-US" sz="800" b="1" i="0" u="none" strike="noStrike" kern="1200" cap="none" spc="0" normalizeH="0" baseline="0" noProof="0" err="1">
                <a:ln>
                  <a:noFill/>
                </a:ln>
                <a:solidFill>
                  <a:srgbClr val="FFFFFF"/>
                </a:solidFill>
                <a:effectLst/>
                <a:uLnTx/>
                <a:uFillTx/>
                <a:latin typeface="GIZ Gravur TT Cond"/>
                <a:ea typeface="+mn-ea"/>
                <a:cs typeface="Times New Roman"/>
              </a:rPr>
              <a:t>agri</a:t>
            </a:r>
            <a:r>
              <a:rPr kumimoji="0" lang="en-US" altLang="en-US" sz="800" b="1" i="0" u="none" strike="noStrike" kern="1200" cap="none" spc="0" normalizeH="0" baseline="0" noProof="0">
                <a:ln>
                  <a:noFill/>
                </a:ln>
                <a:solidFill>
                  <a:srgbClr val="FFFFFF"/>
                </a:solidFill>
                <a:effectLst/>
                <a:uLnTx/>
                <a:uFillTx/>
                <a:latin typeface="GIZ Gravur TT Cond"/>
                <a:ea typeface="+mn-ea"/>
                <a:cs typeface="Times New Roman"/>
              </a:rPr>
              <a:t>-MSMEs to shift current land and forest management practices.</a:t>
            </a:r>
          </a:p>
        </p:txBody>
      </p:sp>
      <p:sp>
        <p:nvSpPr>
          <p:cNvPr id="64" name="TextBox 63">
            <a:extLst>
              <a:ext uri="{FF2B5EF4-FFF2-40B4-BE49-F238E27FC236}">
                <a16:creationId xmlns:a16="http://schemas.microsoft.com/office/drawing/2014/main" id="{F69EF890-D57F-4968-8993-3E4EB1E837E1}"/>
              </a:ext>
            </a:extLst>
          </p:cNvPr>
          <p:cNvSpPr txBox="1"/>
          <p:nvPr/>
        </p:nvSpPr>
        <p:spPr>
          <a:xfrm>
            <a:off x="1309106" y="6217157"/>
            <a:ext cx="4132021" cy="503839"/>
          </a:xfrm>
          <a:prstGeom prst="rect">
            <a:avLst/>
          </a:prstGeom>
          <a:solidFill>
            <a:srgbClr val="DC9C70"/>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lnSpc>
                <a:spcPct val="90000"/>
              </a:lnSpc>
              <a:spcAft>
                <a:spcPts val="545"/>
              </a:spcAft>
              <a:defRPr sz="1200" b="1">
                <a:solidFill>
                  <a:srgbClr val="FFFFFF"/>
                </a:solidFill>
                <a:latin typeface="GIZ Gravur TT Cond" panose="02010506010101020102" pitchFamily="2" charset="0"/>
                <a:cs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90000"/>
              </a:lnSpc>
              <a:spcBef>
                <a:spcPts val="0"/>
              </a:spcBef>
              <a:spcAft>
                <a:spcPts val="545"/>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GIZ Gravur TT Cond" panose="02010506010101020102" pitchFamily="2" charset="0"/>
                <a:ea typeface="+mn-ea"/>
                <a:cs typeface="Times New Roman" panose="02020603050405020304" pitchFamily="18" charset="0"/>
              </a:rPr>
              <a:t>National and sub-national government officers are committed to improve planning processes in a participatory manner with local communities, guide the implementation of forest management plans, support villagers in engaging in improved agricultural production</a:t>
            </a:r>
            <a:r>
              <a:rPr kumimoji="0" lang="en-US" altLang="en-US" sz="800" b="1" i="0" u="none" strike="noStrike" kern="1200" cap="none" spc="0" normalizeH="0" baseline="0" noProof="0">
                <a:ln>
                  <a:noFill/>
                </a:ln>
                <a:solidFill>
                  <a:prstClr val="white"/>
                </a:solidFill>
                <a:effectLst/>
                <a:uLnTx/>
                <a:uFillTx/>
                <a:latin typeface="GIZ Gravur TT Cond" panose="02010506010101020102" pitchFamily="2" charset="0"/>
                <a:ea typeface="+mn-ea"/>
                <a:cs typeface="Times New Roman" panose="02020603050405020304" pitchFamily="18" charset="0"/>
              </a:rPr>
              <a:t>, and </a:t>
            </a:r>
            <a:r>
              <a:rPr kumimoji="0" lang="en-US" altLang="en-US" sz="800" b="1" i="0" u="none" strike="noStrike" kern="1200" cap="none" spc="0" normalizeH="0" baseline="0" noProof="0">
                <a:ln>
                  <a:noFill/>
                </a:ln>
                <a:solidFill>
                  <a:srgbClr val="FFFFFF"/>
                </a:solidFill>
                <a:effectLst/>
                <a:uLnTx/>
                <a:uFillTx/>
                <a:latin typeface="GIZ Gravur TT Cond" panose="02010506010101020102" pitchFamily="2" charset="0"/>
                <a:ea typeface="+mn-ea"/>
                <a:cs typeface="Times New Roman" panose="02020603050405020304" pitchFamily="18" charset="0"/>
              </a:rPr>
              <a:t>enforce rules and regulations.</a:t>
            </a:r>
          </a:p>
          <a:p>
            <a:pPr marL="0" marR="0" lvl="0" indent="0" algn="ctr" defTabSz="914247" rtl="0" eaLnBrk="1" fontAlgn="auto" latinLnBrk="0" hangingPunct="1">
              <a:lnSpc>
                <a:spcPct val="90000"/>
              </a:lnSpc>
              <a:spcBef>
                <a:spcPts val="0"/>
              </a:spcBef>
              <a:spcAft>
                <a:spcPts val="545"/>
              </a:spcAft>
              <a:buClrTx/>
              <a:buSzTx/>
              <a:buFontTx/>
              <a:buNone/>
              <a:tabLst/>
              <a:defRPr/>
            </a:pPr>
            <a:endParaRPr kumimoji="0" lang="en-US" sz="800" b="1" i="0" u="none" strike="noStrike" kern="1200" cap="none" spc="0" normalizeH="0" baseline="0" noProof="0">
              <a:ln>
                <a:noFill/>
              </a:ln>
              <a:solidFill>
                <a:srgbClr val="FFFFFF"/>
              </a:solidFill>
              <a:effectLst/>
              <a:uLnTx/>
              <a:uFillTx/>
              <a:latin typeface="GIZ Gravur TT Cond" panose="02010506010101020102" pitchFamily="2" charset="0"/>
              <a:ea typeface="+mn-ea"/>
              <a:cs typeface="Times New Roman" panose="02020603050405020304" pitchFamily="18" charset="0"/>
            </a:endParaRPr>
          </a:p>
        </p:txBody>
      </p:sp>
      <p:sp>
        <p:nvSpPr>
          <p:cNvPr id="65" name="TextBox 64">
            <a:extLst>
              <a:ext uri="{FF2B5EF4-FFF2-40B4-BE49-F238E27FC236}">
                <a16:creationId xmlns:a16="http://schemas.microsoft.com/office/drawing/2014/main" id="{448EA9B7-7CDF-4FD7-A9D8-C06E7E59C9E9}"/>
              </a:ext>
            </a:extLst>
          </p:cNvPr>
          <p:cNvSpPr txBox="1"/>
          <p:nvPr/>
        </p:nvSpPr>
        <p:spPr>
          <a:xfrm>
            <a:off x="8950861" y="5009135"/>
            <a:ext cx="837668" cy="1024347"/>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7: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Limited access to finance for local villagers and </a:t>
            </a:r>
            <a:r>
              <a:rPr kumimoji="0" lang="en-US" sz="700" b="0" i="0" u="none" strike="noStrike" kern="1200" cap="none" spc="0" normalizeH="0" baseline="0" noProof="0" err="1">
                <a:ln>
                  <a:noFill/>
                </a:ln>
                <a:solidFill>
                  <a:prstClr val="white"/>
                </a:solidFill>
                <a:effectLst/>
                <a:uLnTx/>
                <a:uFillTx/>
                <a:latin typeface="Calibri" panose="020F0502020204030204"/>
                <a:ea typeface="+mn-ea"/>
                <a:cs typeface="+mn-cs"/>
              </a:rPr>
              <a:t>agro</a:t>
            </a: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-MSMEs</a:t>
            </a:r>
          </a:p>
        </p:txBody>
      </p:sp>
      <p:sp>
        <p:nvSpPr>
          <p:cNvPr id="67" name="TextBox 66">
            <a:extLst>
              <a:ext uri="{FF2B5EF4-FFF2-40B4-BE49-F238E27FC236}">
                <a16:creationId xmlns:a16="http://schemas.microsoft.com/office/drawing/2014/main" id="{61FA6B49-EBD2-4816-8607-F6B18091886B}"/>
              </a:ext>
            </a:extLst>
          </p:cNvPr>
          <p:cNvSpPr txBox="1"/>
          <p:nvPr/>
        </p:nvSpPr>
        <p:spPr>
          <a:xfrm>
            <a:off x="6473566" y="5020332"/>
            <a:ext cx="1275022" cy="1022464"/>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6: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Insufficient practical experience and skills for implementing sustainable, deforestation-free  and climate resilient agricultural practices and technologies</a:t>
            </a:r>
          </a:p>
        </p:txBody>
      </p:sp>
      <p:sp>
        <p:nvSpPr>
          <p:cNvPr id="70" name="TextBox 69">
            <a:extLst>
              <a:ext uri="{FF2B5EF4-FFF2-40B4-BE49-F238E27FC236}">
                <a16:creationId xmlns:a16="http://schemas.microsoft.com/office/drawing/2014/main" id="{C02C46AC-F91B-4E9B-A7E5-2C93B1D2D087}"/>
              </a:ext>
            </a:extLst>
          </p:cNvPr>
          <p:cNvSpPr txBox="1"/>
          <p:nvPr/>
        </p:nvSpPr>
        <p:spPr>
          <a:xfrm>
            <a:off x="9855476" y="5015241"/>
            <a:ext cx="1140803" cy="1018760"/>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8:</a:t>
            </a: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Insufficient practical experience and skills for implementing sustainable forest landscape management </a:t>
            </a:r>
            <a:endParaRPr kumimoji="0" lang="en-US" sz="700" b="0" i="0" u="none" strike="noStrike" kern="1200" cap="none" spc="0" normalizeH="0" baseline="0" noProof="0">
              <a:ln>
                <a:noFill/>
              </a:ln>
              <a:solidFill>
                <a:prstClr val="white"/>
              </a:solidFill>
              <a:effectLst/>
              <a:uLnTx/>
              <a:uFillTx/>
              <a:latin typeface="Calibri" panose="020F0502020204030204"/>
              <a:ea typeface="+mn-ea"/>
              <a:cs typeface="Calibri" panose="020F0502020204030204"/>
            </a:endParaRPr>
          </a:p>
        </p:txBody>
      </p:sp>
      <p:sp>
        <p:nvSpPr>
          <p:cNvPr id="74" name="TextBox 73">
            <a:extLst>
              <a:ext uri="{FF2B5EF4-FFF2-40B4-BE49-F238E27FC236}">
                <a16:creationId xmlns:a16="http://schemas.microsoft.com/office/drawing/2014/main" id="{EC64DFAA-5A05-4E7E-8B2F-A2462C530973}"/>
              </a:ext>
            </a:extLst>
          </p:cNvPr>
          <p:cNvSpPr txBox="1"/>
          <p:nvPr/>
        </p:nvSpPr>
        <p:spPr>
          <a:xfrm>
            <a:off x="5104333" y="5020887"/>
            <a:ext cx="1313198" cy="1022464"/>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4:</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Missing consideration of integrated planning within watersheds, which can increase climate change risk and vulnerability by not addressing linkages between land use in upstream and downstream areas</a:t>
            </a:r>
          </a:p>
        </p:txBody>
      </p:sp>
      <p:sp>
        <p:nvSpPr>
          <p:cNvPr id="153" name="TextBox 152">
            <a:extLst>
              <a:ext uri="{FF2B5EF4-FFF2-40B4-BE49-F238E27FC236}">
                <a16:creationId xmlns:a16="http://schemas.microsoft.com/office/drawing/2014/main" id="{2B292B0E-8AA7-4D6A-97DE-FEB96D91C938}"/>
              </a:ext>
            </a:extLst>
          </p:cNvPr>
          <p:cNvSpPr txBox="1"/>
          <p:nvPr/>
        </p:nvSpPr>
        <p:spPr>
          <a:xfrm>
            <a:off x="1310186" y="3497096"/>
            <a:ext cx="3770738" cy="1022506"/>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1.1.1 Climate Change Funding Window and sustainable finance (</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continuation of FP117 activity</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1.2.1 Law enforcement and monitoring (</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replication and expansion of FP117 activities to new areas</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1.2.2 Land-use planning and improved tenure security (</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replication and expansion of FP 117, and new adaptation aspects added based on lessons learned from FP 117 implementation</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1.2.3 Knowledge management, adaptation impact reporting, FPIC, safeguards and gender (</a:t>
            </a:r>
            <a:r>
              <a:rPr kumimoji="0" lang="en-US" sz="700" b="0" i="1"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replication and expansion (FPIC; Safeguards and Gender) and new adaptation aspects based on lessons learned from FP117</a:t>
            </a:r>
            <a:r>
              <a:rPr kumimoji="0" lang="en-US" sz="700" b="0" i="0" u="none" strike="noStrike" kern="1200" cap="none" spc="0" normalizeH="0" baseline="0" noProof="0">
                <a:ln>
                  <a:noFill/>
                </a:ln>
                <a:solidFill>
                  <a:srgbClr val="FF0000"/>
                </a:solidFill>
                <a:effectLst/>
                <a:uLnTx/>
                <a:uFillTx/>
                <a:latin typeface="GIZ Gravur TT Cond" panose="02010506010101020102" pitchFamily="2" charset="0"/>
                <a:ea typeface="+mn-ea"/>
                <a:cs typeface="+mn-cs"/>
              </a:rPr>
              <a:t>)</a:t>
            </a:r>
          </a:p>
        </p:txBody>
      </p:sp>
      <p:cxnSp>
        <p:nvCxnSpPr>
          <p:cNvPr id="76" name="Straight Arrow Connector 75">
            <a:extLst>
              <a:ext uri="{FF2B5EF4-FFF2-40B4-BE49-F238E27FC236}">
                <a16:creationId xmlns:a16="http://schemas.microsoft.com/office/drawing/2014/main" id="{4929027B-ECD2-4488-A3F0-648C4D644379}"/>
              </a:ext>
            </a:extLst>
          </p:cNvPr>
          <p:cNvCxnSpPr>
            <a:cxnSpLocks/>
            <a:stCxn id="153" idx="2"/>
            <a:endCxn id="42" idx="0"/>
          </p:cNvCxnSpPr>
          <p:nvPr/>
        </p:nvCxnSpPr>
        <p:spPr>
          <a:xfrm>
            <a:off x="3195555" y="4519602"/>
            <a:ext cx="1496023" cy="50074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899552E2-D8CB-4FB4-9E7F-4EB2035771D5}"/>
              </a:ext>
            </a:extLst>
          </p:cNvPr>
          <p:cNvCxnSpPr>
            <a:cxnSpLocks/>
            <a:stCxn id="153" idx="2"/>
            <a:endCxn id="43" idx="0"/>
          </p:cNvCxnSpPr>
          <p:nvPr/>
        </p:nvCxnSpPr>
        <p:spPr>
          <a:xfrm>
            <a:off x="3195555" y="4519602"/>
            <a:ext cx="559913" cy="504113"/>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8E1EF6E3-BF35-471D-ADCC-1EF4C2FA1E86}"/>
              </a:ext>
            </a:extLst>
          </p:cNvPr>
          <p:cNvCxnSpPr>
            <a:cxnSpLocks/>
            <a:stCxn id="60" idx="2"/>
            <a:endCxn id="67" idx="0"/>
          </p:cNvCxnSpPr>
          <p:nvPr/>
        </p:nvCxnSpPr>
        <p:spPr>
          <a:xfrm flipH="1">
            <a:off x="7111077" y="4521442"/>
            <a:ext cx="369041" cy="498890"/>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2E640C19-4866-404D-8634-4DAA44E18BF6}"/>
              </a:ext>
            </a:extLst>
          </p:cNvPr>
          <p:cNvCxnSpPr>
            <a:cxnSpLocks/>
            <a:stCxn id="153" idx="2"/>
            <a:endCxn id="41" idx="0"/>
          </p:cNvCxnSpPr>
          <p:nvPr/>
        </p:nvCxnSpPr>
        <p:spPr>
          <a:xfrm flipH="1">
            <a:off x="1698765" y="4519602"/>
            <a:ext cx="1496790" cy="50149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816483A2-2A5E-4347-9445-2A41E75E706F}"/>
              </a:ext>
            </a:extLst>
          </p:cNvPr>
          <p:cNvCxnSpPr>
            <a:cxnSpLocks/>
            <a:stCxn id="153" idx="0"/>
            <a:endCxn id="35" idx="2"/>
          </p:cNvCxnSpPr>
          <p:nvPr/>
        </p:nvCxnSpPr>
        <p:spPr>
          <a:xfrm flipH="1" flipV="1">
            <a:off x="2303176" y="3152796"/>
            <a:ext cx="892379" cy="344300"/>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26B3CD53-572B-4580-B1F2-5CEC7EED004C}"/>
              </a:ext>
            </a:extLst>
          </p:cNvPr>
          <p:cNvSpPr txBox="1"/>
          <p:nvPr/>
        </p:nvSpPr>
        <p:spPr>
          <a:xfrm>
            <a:off x="5706340" y="1201004"/>
            <a:ext cx="2946138" cy="770773"/>
          </a:xfrm>
          <a:prstGeom prst="rect">
            <a:avLst/>
          </a:prstGeom>
          <a:solidFill>
            <a:srgbClr val="47963C">
              <a:alpha val="60000"/>
            </a:srgbClr>
          </a:solidFill>
          <a:ln w="9525">
            <a:solidFill>
              <a:schemeClr val="accent6">
                <a:lumMod val="50000"/>
              </a:schemeClr>
            </a:solidFill>
          </a:ln>
        </p:spPr>
        <p:txBody>
          <a:bodyPr wrap="square" lIns="91440" tIns="45720" rIns="91440" bIns="45720"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srgbClr val="FFFFFF"/>
                </a:solidFill>
                <a:effectLst/>
                <a:uLnTx/>
                <a:uFillTx/>
                <a:latin typeface="GIZ Gravur TT Cond"/>
                <a:ea typeface="Times New Roman" panose="02020603050405020304" pitchFamily="18" charset="0"/>
                <a:cs typeface="Times New Roman"/>
              </a:rPr>
              <a:t>Outcome 2.  Vulnerabilities of villagers are reduced and their livelihoods are improved by being able to engage in climate resilient, deforestation free value chains and access to markets</a:t>
            </a:r>
          </a:p>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srgbClr val="FF0000"/>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(ARA1/ ARA4/ MRA4/ Enabling Environment CI7)</a:t>
            </a:r>
          </a:p>
        </p:txBody>
      </p:sp>
      <p:cxnSp>
        <p:nvCxnSpPr>
          <p:cNvPr id="83" name="Straight Arrow Connector 82">
            <a:extLst>
              <a:ext uri="{FF2B5EF4-FFF2-40B4-BE49-F238E27FC236}">
                <a16:creationId xmlns:a16="http://schemas.microsoft.com/office/drawing/2014/main" id="{E8645605-9A3B-401E-AC4A-2475C9DDA457}"/>
              </a:ext>
            </a:extLst>
          </p:cNvPr>
          <p:cNvCxnSpPr>
            <a:cxnSpLocks/>
            <a:stCxn id="115" idx="0"/>
            <a:endCxn id="161" idx="2"/>
          </p:cNvCxnSpPr>
          <p:nvPr/>
        </p:nvCxnSpPr>
        <p:spPr>
          <a:xfrm flipH="1" flipV="1">
            <a:off x="7179409" y="1971777"/>
            <a:ext cx="2449902" cy="351755"/>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985A2BE7-849C-4E4E-AC3C-93C4E4576CBF}"/>
              </a:ext>
            </a:extLst>
          </p:cNvPr>
          <p:cNvCxnSpPr>
            <a:cxnSpLocks/>
            <a:stCxn id="115" idx="0"/>
            <a:endCxn id="108" idx="2"/>
          </p:cNvCxnSpPr>
          <p:nvPr/>
        </p:nvCxnSpPr>
        <p:spPr>
          <a:xfrm flipV="1">
            <a:off x="9629311" y="1976876"/>
            <a:ext cx="1562575" cy="346656"/>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9464AED5-F8E2-41E3-8AB1-556E116755DD}"/>
              </a:ext>
            </a:extLst>
          </p:cNvPr>
          <p:cNvCxnSpPr>
            <a:cxnSpLocks/>
          </p:cNvCxnSpPr>
          <p:nvPr/>
        </p:nvCxnSpPr>
        <p:spPr>
          <a:xfrm flipV="1">
            <a:off x="6968493" y="941702"/>
            <a:ext cx="0" cy="258612"/>
          </a:xfrm>
          <a:prstGeom prst="straightConnector1">
            <a:avLst/>
          </a:prstGeom>
          <a:ln w="12700">
            <a:solidFill>
              <a:srgbClr val="47963C"/>
            </a:solidFill>
            <a:tailEnd type="arrow"/>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28C28872-08B3-4117-BD82-4A0149140C23}"/>
              </a:ext>
            </a:extLst>
          </p:cNvPr>
          <p:cNvSpPr txBox="1"/>
          <p:nvPr/>
        </p:nvSpPr>
        <p:spPr>
          <a:xfrm>
            <a:off x="2163760" y="5022734"/>
            <a:ext cx="1012741" cy="1028746"/>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Risk 1: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Risk of reduced agricultural production and food insecurity due to  increased climate hazards (e.g. risk of landslides,  droughts and floods)</a:t>
            </a:r>
          </a:p>
        </p:txBody>
      </p:sp>
      <p:sp>
        <p:nvSpPr>
          <p:cNvPr id="89" name="TextBox 88">
            <a:extLst>
              <a:ext uri="{FF2B5EF4-FFF2-40B4-BE49-F238E27FC236}">
                <a16:creationId xmlns:a16="http://schemas.microsoft.com/office/drawing/2014/main" id="{EDC544AD-EF6E-408B-B2D2-4F9C2F83AEA2}"/>
              </a:ext>
            </a:extLst>
          </p:cNvPr>
          <p:cNvSpPr txBox="1"/>
          <p:nvPr/>
        </p:nvSpPr>
        <p:spPr>
          <a:xfrm>
            <a:off x="7822964" y="5014190"/>
            <a:ext cx="1053128" cy="1019722"/>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Risk 2: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Risk of losing fundamental ecosystem services due to increased climate hazards (e.g. forest fires and floods)  </a:t>
            </a:r>
          </a:p>
        </p:txBody>
      </p:sp>
      <p:sp>
        <p:nvSpPr>
          <p:cNvPr id="119" name="TextBox 118">
            <a:extLst>
              <a:ext uri="{FF2B5EF4-FFF2-40B4-BE49-F238E27FC236}">
                <a16:creationId xmlns:a16="http://schemas.microsoft.com/office/drawing/2014/main" id="{4E519B2F-27A1-4FB6-B235-7F6D96F19E90}"/>
              </a:ext>
            </a:extLst>
          </p:cNvPr>
          <p:cNvSpPr txBox="1"/>
          <p:nvPr/>
        </p:nvSpPr>
        <p:spPr>
          <a:xfrm>
            <a:off x="11049358" y="5011502"/>
            <a:ext cx="1064475" cy="1030541"/>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Risk 3: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Accelerated forest loss due to extreme weather events and external pressure</a:t>
            </a:r>
          </a:p>
        </p:txBody>
      </p:sp>
      <p:cxnSp>
        <p:nvCxnSpPr>
          <p:cNvPr id="120" name="Straight Arrow Connector 119">
            <a:extLst>
              <a:ext uri="{FF2B5EF4-FFF2-40B4-BE49-F238E27FC236}">
                <a16:creationId xmlns:a16="http://schemas.microsoft.com/office/drawing/2014/main" id="{1D19633B-7AE2-4D94-9D13-7162FF0820DA}"/>
              </a:ext>
            </a:extLst>
          </p:cNvPr>
          <p:cNvCxnSpPr>
            <a:cxnSpLocks/>
            <a:stCxn id="153" idx="2"/>
            <a:endCxn id="85" idx="0"/>
          </p:cNvCxnSpPr>
          <p:nvPr/>
        </p:nvCxnSpPr>
        <p:spPr>
          <a:xfrm flipH="1">
            <a:off x="2670131" y="4519602"/>
            <a:ext cx="525424" cy="503132"/>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77" name="Straight Arrow Connector 176">
            <a:extLst>
              <a:ext uri="{FF2B5EF4-FFF2-40B4-BE49-F238E27FC236}">
                <a16:creationId xmlns:a16="http://schemas.microsoft.com/office/drawing/2014/main" id="{081E5CC8-E879-438E-9EA0-5552B43FC26F}"/>
              </a:ext>
            </a:extLst>
          </p:cNvPr>
          <p:cNvCxnSpPr>
            <a:cxnSpLocks/>
            <a:stCxn id="60" idx="2"/>
            <a:endCxn id="89" idx="0"/>
          </p:cNvCxnSpPr>
          <p:nvPr/>
        </p:nvCxnSpPr>
        <p:spPr>
          <a:xfrm>
            <a:off x="7480118" y="4521442"/>
            <a:ext cx="869410" cy="492748"/>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255" name="Straight Arrow Connector 254">
            <a:extLst>
              <a:ext uri="{FF2B5EF4-FFF2-40B4-BE49-F238E27FC236}">
                <a16:creationId xmlns:a16="http://schemas.microsoft.com/office/drawing/2014/main" id="{DEBF1581-BEF3-499A-AD0A-5624B1205797}"/>
              </a:ext>
            </a:extLst>
          </p:cNvPr>
          <p:cNvCxnSpPr>
            <a:cxnSpLocks/>
            <a:stCxn id="117" idx="0"/>
            <a:endCxn id="108" idx="2"/>
          </p:cNvCxnSpPr>
          <p:nvPr/>
        </p:nvCxnSpPr>
        <p:spPr>
          <a:xfrm flipH="1" flipV="1">
            <a:off x="11191886" y="1976876"/>
            <a:ext cx="212155" cy="350298"/>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1BF660EC-F09A-49AF-8FA0-53A4FE084C31}"/>
              </a:ext>
            </a:extLst>
          </p:cNvPr>
          <p:cNvSpPr txBox="1"/>
          <p:nvPr/>
        </p:nvSpPr>
        <p:spPr>
          <a:xfrm>
            <a:off x="10269939" y="1199785"/>
            <a:ext cx="1843893" cy="777091"/>
          </a:xfrm>
          <a:prstGeom prst="rect">
            <a:avLst/>
          </a:prstGeom>
          <a:solidFill>
            <a:srgbClr val="47963C">
              <a:alpha val="60000"/>
            </a:srgbClr>
          </a:solidFill>
          <a:ln w="9525">
            <a:solidFill>
              <a:schemeClr val="accent6">
                <a:lumMod val="50000"/>
              </a:schemeClr>
            </a:solidFill>
          </a:ln>
        </p:spPr>
        <p:txBody>
          <a:bodyPr wrap="square"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prstClr val="white"/>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Outcome 3.  Sustainable management, protection and rehabilitation of forest ecosystems is improved</a:t>
            </a:r>
          </a:p>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srgbClr val="FF0000"/>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(MRA4/ ARA4)</a:t>
            </a:r>
          </a:p>
        </p:txBody>
      </p:sp>
      <p:cxnSp>
        <p:nvCxnSpPr>
          <p:cNvPr id="121" name="Straight Arrow Connector 120">
            <a:extLst>
              <a:ext uri="{FF2B5EF4-FFF2-40B4-BE49-F238E27FC236}">
                <a16:creationId xmlns:a16="http://schemas.microsoft.com/office/drawing/2014/main" id="{CC4CB533-8C72-4CD4-AA16-66518FC68665}"/>
              </a:ext>
            </a:extLst>
          </p:cNvPr>
          <p:cNvCxnSpPr>
            <a:cxnSpLocks/>
            <a:stCxn id="153" idx="0"/>
            <a:endCxn id="107" idx="2"/>
          </p:cNvCxnSpPr>
          <p:nvPr/>
        </p:nvCxnSpPr>
        <p:spPr>
          <a:xfrm flipV="1">
            <a:off x="3195555" y="3161429"/>
            <a:ext cx="825075" cy="33566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BBAE2B51-CCE9-4545-AC9C-3A20033FAF23}"/>
              </a:ext>
            </a:extLst>
          </p:cNvPr>
          <p:cNvCxnSpPr>
            <a:cxnSpLocks/>
            <a:stCxn id="60" idx="0"/>
            <a:endCxn id="114" idx="2"/>
          </p:cNvCxnSpPr>
          <p:nvPr/>
        </p:nvCxnSpPr>
        <p:spPr>
          <a:xfrm flipH="1" flipV="1">
            <a:off x="5733933" y="3156679"/>
            <a:ext cx="1746185" cy="34041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DBB8B1F9-4D31-4243-B480-8BDB79598351}"/>
              </a:ext>
            </a:extLst>
          </p:cNvPr>
          <p:cNvCxnSpPr>
            <a:cxnSpLocks/>
            <a:stCxn id="60" idx="0"/>
            <a:endCxn id="35" idx="2"/>
          </p:cNvCxnSpPr>
          <p:nvPr/>
        </p:nvCxnSpPr>
        <p:spPr>
          <a:xfrm flipH="1" flipV="1">
            <a:off x="2303176" y="3152796"/>
            <a:ext cx="5176942" cy="344299"/>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EF3BDA8D-FE16-40DB-9DD5-992F6CD86F1A}"/>
              </a:ext>
            </a:extLst>
          </p:cNvPr>
          <p:cNvCxnSpPr>
            <a:cxnSpLocks/>
            <a:stCxn id="153" idx="0"/>
            <a:endCxn id="115" idx="2"/>
          </p:cNvCxnSpPr>
          <p:nvPr/>
        </p:nvCxnSpPr>
        <p:spPr>
          <a:xfrm flipV="1">
            <a:off x="3195555" y="3157197"/>
            <a:ext cx="6433756" cy="339899"/>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EC409CBD-5045-4D1F-AE93-1BBCDBEF92FF}"/>
              </a:ext>
            </a:extLst>
          </p:cNvPr>
          <p:cNvCxnSpPr>
            <a:cxnSpLocks/>
            <a:stCxn id="153" idx="0"/>
            <a:endCxn id="117" idx="2"/>
          </p:cNvCxnSpPr>
          <p:nvPr/>
        </p:nvCxnSpPr>
        <p:spPr>
          <a:xfrm flipV="1">
            <a:off x="3195555" y="3160839"/>
            <a:ext cx="8208486" cy="33625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56E2554D-4CF0-4A87-A13B-0B8329F841A9}"/>
              </a:ext>
            </a:extLst>
          </p:cNvPr>
          <p:cNvCxnSpPr>
            <a:cxnSpLocks/>
            <a:stCxn id="104" idx="0"/>
            <a:endCxn id="117" idx="2"/>
          </p:cNvCxnSpPr>
          <p:nvPr/>
        </p:nvCxnSpPr>
        <p:spPr>
          <a:xfrm flipV="1">
            <a:off x="11007959" y="3160839"/>
            <a:ext cx="396082" cy="338623"/>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288" name="Straight Arrow Connector 287">
            <a:extLst>
              <a:ext uri="{FF2B5EF4-FFF2-40B4-BE49-F238E27FC236}">
                <a16:creationId xmlns:a16="http://schemas.microsoft.com/office/drawing/2014/main" id="{FD2CC616-01F2-4386-A1B3-1E9619FA8235}"/>
              </a:ext>
            </a:extLst>
          </p:cNvPr>
          <p:cNvCxnSpPr>
            <a:cxnSpLocks/>
            <a:stCxn id="104" idx="2"/>
            <a:endCxn id="70" idx="0"/>
          </p:cNvCxnSpPr>
          <p:nvPr/>
        </p:nvCxnSpPr>
        <p:spPr>
          <a:xfrm flipH="1">
            <a:off x="10425878" y="4517703"/>
            <a:ext cx="582081" cy="497538"/>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292" name="Straight Arrow Connector 291">
            <a:extLst>
              <a:ext uri="{FF2B5EF4-FFF2-40B4-BE49-F238E27FC236}">
                <a16:creationId xmlns:a16="http://schemas.microsoft.com/office/drawing/2014/main" id="{C11AA485-6B6D-456C-8F68-F9B95758E667}"/>
              </a:ext>
            </a:extLst>
          </p:cNvPr>
          <p:cNvCxnSpPr>
            <a:cxnSpLocks/>
            <a:stCxn id="60" idx="2"/>
            <a:endCxn id="65" idx="0"/>
          </p:cNvCxnSpPr>
          <p:nvPr/>
        </p:nvCxnSpPr>
        <p:spPr>
          <a:xfrm>
            <a:off x="7480118" y="4521442"/>
            <a:ext cx="1889577" cy="487693"/>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02" name="Straight Arrow Connector 301">
            <a:extLst>
              <a:ext uri="{FF2B5EF4-FFF2-40B4-BE49-F238E27FC236}">
                <a16:creationId xmlns:a16="http://schemas.microsoft.com/office/drawing/2014/main" id="{B0780B6F-E7BD-471D-9473-C001A014C7DA}"/>
              </a:ext>
            </a:extLst>
          </p:cNvPr>
          <p:cNvCxnSpPr>
            <a:cxnSpLocks/>
            <a:stCxn id="60" idx="2"/>
            <a:endCxn id="85" idx="0"/>
          </p:cNvCxnSpPr>
          <p:nvPr/>
        </p:nvCxnSpPr>
        <p:spPr>
          <a:xfrm flipH="1">
            <a:off x="2670131" y="4521442"/>
            <a:ext cx="4809987" cy="501292"/>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20" name="Straight Arrow Connector 319">
            <a:extLst>
              <a:ext uri="{FF2B5EF4-FFF2-40B4-BE49-F238E27FC236}">
                <a16:creationId xmlns:a16="http://schemas.microsoft.com/office/drawing/2014/main" id="{637B53BD-CCCC-4C49-B630-3BDC1C52AE20}"/>
              </a:ext>
            </a:extLst>
          </p:cNvPr>
          <p:cNvCxnSpPr>
            <a:cxnSpLocks/>
            <a:stCxn id="153" idx="2"/>
            <a:endCxn id="65" idx="0"/>
          </p:cNvCxnSpPr>
          <p:nvPr/>
        </p:nvCxnSpPr>
        <p:spPr>
          <a:xfrm>
            <a:off x="3195555" y="4519602"/>
            <a:ext cx="6174140" cy="489533"/>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21" name="Straight Arrow Connector 320">
            <a:extLst>
              <a:ext uri="{FF2B5EF4-FFF2-40B4-BE49-F238E27FC236}">
                <a16:creationId xmlns:a16="http://schemas.microsoft.com/office/drawing/2014/main" id="{1A319E60-EC60-49D6-B53E-5DDC02E778E4}"/>
              </a:ext>
            </a:extLst>
          </p:cNvPr>
          <p:cNvCxnSpPr>
            <a:cxnSpLocks/>
            <a:stCxn id="104" idx="2"/>
            <a:endCxn id="89" idx="0"/>
          </p:cNvCxnSpPr>
          <p:nvPr/>
        </p:nvCxnSpPr>
        <p:spPr>
          <a:xfrm flipH="1">
            <a:off x="8349528" y="4517703"/>
            <a:ext cx="2658431" cy="49648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A3E796A5-05BA-4214-9F86-D4D1F308674D}"/>
              </a:ext>
            </a:extLst>
          </p:cNvPr>
          <p:cNvCxnSpPr>
            <a:cxnSpLocks/>
            <a:stCxn id="60" idx="2"/>
            <a:endCxn id="119" idx="0"/>
          </p:cNvCxnSpPr>
          <p:nvPr/>
        </p:nvCxnSpPr>
        <p:spPr>
          <a:xfrm>
            <a:off x="7480118" y="4521442"/>
            <a:ext cx="4101478" cy="490060"/>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sp>
        <p:nvSpPr>
          <p:cNvPr id="324" name="TextBox 323">
            <a:extLst>
              <a:ext uri="{FF2B5EF4-FFF2-40B4-BE49-F238E27FC236}">
                <a16:creationId xmlns:a16="http://schemas.microsoft.com/office/drawing/2014/main" id="{6D353A9F-020B-4C0D-948A-90EAAF072BE8}"/>
              </a:ext>
            </a:extLst>
          </p:cNvPr>
          <p:cNvSpPr txBox="1"/>
          <p:nvPr/>
        </p:nvSpPr>
        <p:spPr>
          <a:xfrm>
            <a:off x="5511667" y="6214170"/>
            <a:ext cx="3256241" cy="503839"/>
          </a:xfrm>
          <a:prstGeom prst="rect">
            <a:avLst/>
          </a:prstGeom>
          <a:solidFill>
            <a:srgbClr val="DC9C70"/>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0" rIns="91440" bIns="45720" rtlCol="0" anchor="t">
            <a:noAutofit/>
            <a:flatTx/>
          </a:bodyPr>
          <a:lstStyle>
            <a:defPPr>
              <a:defRPr lang="en-US"/>
            </a:defPPr>
            <a:lvl1pPr algn="ctr">
              <a:lnSpc>
                <a:spcPct val="90000"/>
              </a:lnSpc>
              <a:spcAft>
                <a:spcPts val="545"/>
              </a:spcAft>
              <a:defRPr sz="1200" b="1">
                <a:solidFill>
                  <a:srgbClr val="FFFFFF"/>
                </a:solidFill>
                <a:latin typeface="GIZ Gravur TT Cond" panose="02010506010101020102" pitchFamily="2" charset="0"/>
                <a:cs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90000"/>
              </a:lnSpc>
              <a:spcBef>
                <a:spcPts val="0"/>
              </a:spcBef>
              <a:spcAft>
                <a:spcPts val="545"/>
              </a:spcAft>
              <a:buClrTx/>
              <a:buSzTx/>
              <a:buFontTx/>
              <a:buNone/>
              <a:tabLst/>
              <a:defRPr/>
            </a:pPr>
            <a:r>
              <a:rPr kumimoji="0" lang="en-US" altLang="en-US" sz="800" b="1" i="0" u="none" strike="noStrike" kern="1200" cap="none" spc="0" normalizeH="0" baseline="0" noProof="0">
                <a:ln>
                  <a:noFill/>
                </a:ln>
                <a:solidFill>
                  <a:prstClr val="white"/>
                </a:solidFill>
                <a:effectLst/>
                <a:uLnTx/>
                <a:uFillTx/>
                <a:latin typeface="GIZ Gravur TT Cond"/>
                <a:ea typeface="+mn-ea"/>
                <a:cs typeface="Times New Roman"/>
              </a:rPr>
              <a:t>Agri-Micro,-Small,-Medium Enterprises (MSMEs) are willing to develop sustainable, climate resilient and deforestation-free agricultural value chains, and collaborate with villagers in a fair and equal manner.</a:t>
            </a:r>
          </a:p>
          <a:p>
            <a:pPr marL="0" marR="0" lvl="0" indent="0" algn="ctr" defTabSz="914247" rtl="0" eaLnBrk="1" fontAlgn="auto" latinLnBrk="0" hangingPunct="1">
              <a:lnSpc>
                <a:spcPct val="90000"/>
              </a:lnSpc>
              <a:spcBef>
                <a:spcPts val="0"/>
              </a:spcBef>
              <a:spcAft>
                <a:spcPts val="545"/>
              </a:spcAft>
              <a:buClrTx/>
              <a:buSzTx/>
              <a:buFontTx/>
              <a:buNone/>
              <a:tabLst/>
              <a:defRPr/>
            </a:pPr>
            <a:endParaRPr kumimoji="0" lang="en-US" sz="800" b="1" i="0" u="none" strike="noStrike" kern="1200" cap="none" spc="0" normalizeH="0" baseline="0" noProof="0">
              <a:ln>
                <a:noFill/>
              </a:ln>
              <a:solidFill>
                <a:srgbClr val="FFFFFF"/>
              </a:solidFill>
              <a:effectLst/>
              <a:uLnTx/>
              <a:uFillTx/>
              <a:latin typeface="GIZ Gravur TT Cond" panose="02010506010101020102" pitchFamily="2" charset="0"/>
              <a:ea typeface="+mn-ea"/>
              <a:cs typeface="Times New Roman" panose="02020603050405020304" pitchFamily="18" charset="0"/>
            </a:endParaRPr>
          </a:p>
        </p:txBody>
      </p:sp>
      <p:sp>
        <p:nvSpPr>
          <p:cNvPr id="325" name="TextBox 324">
            <a:extLst>
              <a:ext uri="{FF2B5EF4-FFF2-40B4-BE49-F238E27FC236}">
                <a16:creationId xmlns:a16="http://schemas.microsoft.com/office/drawing/2014/main" id="{DE2661E4-D1A9-4A82-B9AF-D54030D53EAE}"/>
              </a:ext>
            </a:extLst>
          </p:cNvPr>
          <p:cNvSpPr txBox="1"/>
          <p:nvPr/>
        </p:nvSpPr>
        <p:spPr>
          <a:xfrm>
            <a:off x="8831258" y="1096979"/>
            <a:ext cx="1258874" cy="769049"/>
          </a:xfrm>
          <a:prstGeom prst="rect">
            <a:avLst/>
          </a:prstGeom>
          <a:solidFill>
            <a:srgbClr val="47963C">
              <a:alpha val="60000"/>
            </a:srgbClr>
          </a:solidFill>
          <a:ln w="9525">
            <a:solidFill>
              <a:schemeClr val="accent6">
                <a:lumMod val="50000"/>
              </a:schemeClr>
            </a:solidFill>
            <a:prstDash val="sysDash"/>
          </a:ln>
        </p:spPr>
        <p:txBody>
          <a:bodyPr wrap="square"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prstClr val="white"/>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Co-benefit 2. Enhanced conservation of biodiversity and water resources</a:t>
            </a:r>
          </a:p>
        </p:txBody>
      </p:sp>
      <p:sp>
        <p:nvSpPr>
          <p:cNvPr id="326" name="TextBox 325">
            <a:extLst>
              <a:ext uri="{FF2B5EF4-FFF2-40B4-BE49-F238E27FC236}">
                <a16:creationId xmlns:a16="http://schemas.microsoft.com/office/drawing/2014/main" id="{530BEF73-56A3-47B4-885F-82000CB86C12}"/>
              </a:ext>
            </a:extLst>
          </p:cNvPr>
          <p:cNvSpPr txBox="1"/>
          <p:nvPr/>
        </p:nvSpPr>
        <p:spPr>
          <a:xfrm>
            <a:off x="4227739" y="1103311"/>
            <a:ext cx="1258874" cy="769049"/>
          </a:xfrm>
          <a:prstGeom prst="rect">
            <a:avLst/>
          </a:prstGeom>
          <a:solidFill>
            <a:srgbClr val="47963C">
              <a:alpha val="60000"/>
            </a:srgbClr>
          </a:solidFill>
          <a:ln w="9525">
            <a:solidFill>
              <a:schemeClr val="accent6">
                <a:lumMod val="50000"/>
              </a:schemeClr>
            </a:solidFill>
            <a:prstDash val="sysDash"/>
          </a:ln>
        </p:spPr>
        <p:txBody>
          <a:bodyPr wrap="square"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a:ln>
                  <a:noFill/>
                </a:ln>
                <a:solidFill>
                  <a:prstClr val="white"/>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Co-benefit 1.  I</a:t>
            </a:r>
            <a:r>
              <a:rPr kumimoji="0" lang="en-US" altLang="en-US" sz="900" b="0" i="0" u="none" strike="noStrike" kern="1200" cap="none" spc="0" normalizeH="0" baseline="0" noProof="0" err="1">
                <a:ln>
                  <a:noFill/>
                </a:ln>
                <a:solidFill>
                  <a:prstClr val="white"/>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mproved</a:t>
            </a:r>
            <a:r>
              <a:rPr kumimoji="0" lang="en-US" altLang="en-US" sz="900" b="0" i="0" u="none" strike="noStrike" kern="1200" cap="none" spc="0" normalizeH="0" baseline="0" noProof="0">
                <a:ln>
                  <a:noFill/>
                </a:ln>
                <a:solidFill>
                  <a:prstClr val="white"/>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 food security and increased income</a:t>
            </a:r>
          </a:p>
        </p:txBody>
      </p:sp>
      <p:cxnSp>
        <p:nvCxnSpPr>
          <p:cNvPr id="327" name="Straight Arrow Connector 326">
            <a:extLst>
              <a:ext uri="{FF2B5EF4-FFF2-40B4-BE49-F238E27FC236}">
                <a16:creationId xmlns:a16="http://schemas.microsoft.com/office/drawing/2014/main" id="{A29C35B2-EC7B-40C8-8480-D6EF6B22990A}"/>
              </a:ext>
            </a:extLst>
          </p:cNvPr>
          <p:cNvCxnSpPr>
            <a:cxnSpLocks/>
          </p:cNvCxnSpPr>
          <p:nvPr/>
        </p:nvCxnSpPr>
        <p:spPr>
          <a:xfrm flipV="1">
            <a:off x="5042839" y="932028"/>
            <a:ext cx="0" cy="191619"/>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28" name="Straight Arrow Connector 327">
            <a:extLst>
              <a:ext uri="{FF2B5EF4-FFF2-40B4-BE49-F238E27FC236}">
                <a16:creationId xmlns:a16="http://schemas.microsoft.com/office/drawing/2014/main" id="{1C3227D9-2A4E-45E7-B4DA-7F3485CB392D}"/>
              </a:ext>
            </a:extLst>
          </p:cNvPr>
          <p:cNvCxnSpPr>
            <a:cxnSpLocks/>
          </p:cNvCxnSpPr>
          <p:nvPr/>
        </p:nvCxnSpPr>
        <p:spPr>
          <a:xfrm flipV="1">
            <a:off x="9462961" y="932027"/>
            <a:ext cx="0" cy="191619"/>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29" name="Straight Arrow Connector 328">
            <a:extLst>
              <a:ext uri="{FF2B5EF4-FFF2-40B4-BE49-F238E27FC236}">
                <a16:creationId xmlns:a16="http://schemas.microsoft.com/office/drawing/2014/main" id="{F236D034-5C04-484F-9B8F-A90D7610DB9E}"/>
              </a:ext>
            </a:extLst>
          </p:cNvPr>
          <p:cNvCxnSpPr>
            <a:cxnSpLocks/>
            <a:stCxn id="161" idx="1"/>
          </p:cNvCxnSpPr>
          <p:nvPr/>
        </p:nvCxnSpPr>
        <p:spPr>
          <a:xfrm flipH="1">
            <a:off x="5486614" y="1586391"/>
            <a:ext cx="219726" cy="4895"/>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32" name="Straight Arrow Connector 331">
            <a:extLst>
              <a:ext uri="{FF2B5EF4-FFF2-40B4-BE49-F238E27FC236}">
                <a16:creationId xmlns:a16="http://schemas.microsoft.com/office/drawing/2014/main" id="{26E89EF1-BD0F-4753-8D7C-C50553EF47ED}"/>
              </a:ext>
            </a:extLst>
          </p:cNvPr>
          <p:cNvCxnSpPr>
            <a:cxnSpLocks/>
          </p:cNvCxnSpPr>
          <p:nvPr/>
        </p:nvCxnSpPr>
        <p:spPr>
          <a:xfrm flipH="1" flipV="1">
            <a:off x="10070173" y="1529098"/>
            <a:ext cx="219726" cy="150"/>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33" name="Straight Arrow Connector 332">
            <a:extLst>
              <a:ext uri="{FF2B5EF4-FFF2-40B4-BE49-F238E27FC236}">
                <a16:creationId xmlns:a16="http://schemas.microsoft.com/office/drawing/2014/main" id="{1A37AFDB-C735-40EB-9369-5F3736A3BEBC}"/>
              </a:ext>
            </a:extLst>
          </p:cNvPr>
          <p:cNvCxnSpPr>
            <a:cxnSpLocks/>
          </p:cNvCxnSpPr>
          <p:nvPr/>
        </p:nvCxnSpPr>
        <p:spPr>
          <a:xfrm>
            <a:off x="4020630" y="1450980"/>
            <a:ext cx="207109" cy="0"/>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7CB5197D-9BB7-4F85-8FF9-480F723A3AB0}"/>
              </a:ext>
            </a:extLst>
          </p:cNvPr>
          <p:cNvSpPr txBox="1"/>
          <p:nvPr/>
        </p:nvSpPr>
        <p:spPr>
          <a:xfrm>
            <a:off x="1425794" y="4409304"/>
            <a:ext cx="1147260" cy="217347"/>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1.2 Mainstreaming REDD+ into NDC and SEDPs</a:t>
            </a:r>
            <a:endParaRPr kumimoji="0" lang="en-US" sz="7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endParaRPr>
          </a:p>
        </p:txBody>
      </p:sp>
      <p:sp>
        <p:nvSpPr>
          <p:cNvPr id="80" name="TextBox 79">
            <a:extLst>
              <a:ext uri="{FF2B5EF4-FFF2-40B4-BE49-F238E27FC236}">
                <a16:creationId xmlns:a16="http://schemas.microsoft.com/office/drawing/2014/main" id="{50A246E9-3D56-41D8-BA6E-B57BD3BC247D}"/>
              </a:ext>
            </a:extLst>
          </p:cNvPr>
          <p:cNvSpPr txBox="1"/>
          <p:nvPr/>
        </p:nvSpPr>
        <p:spPr>
          <a:xfrm>
            <a:off x="2769495" y="4409303"/>
            <a:ext cx="988319" cy="335667"/>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1.3 Strengthening the institutional and regulatory framework</a:t>
            </a:r>
            <a:endParaRPr kumimoji="0" lang="en-US" sz="7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endParaRPr>
          </a:p>
        </p:txBody>
      </p:sp>
      <p:sp>
        <p:nvSpPr>
          <p:cNvPr id="81" name="TextBox 80">
            <a:extLst>
              <a:ext uri="{FF2B5EF4-FFF2-40B4-BE49-F238E27FC236}">
                <a16:creationId xmlns:a16="http://schemas.microsoft.com/office/drawing/2014/main" id="{F0DFC755-8245-4861-9D2B-7C5A7DC0FCD6}"/>
              </a:ext>
            </a:extLst>
          </p:cNvPr>
          <p:cNvSpPr txBox="1"/>
          <p:nvPr/>
        </p:nvSpPr>
        <p:spPr>
          <a:xfrm>
            <a:off x="3987667" y="4409304"/>
            <a:ext cx="914281" cy="214730"/>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1.6 </a:t>
            </a:r>
            <a:r>
              <a:rPr lang="en-US" sz="700">
                <a:solidFill>
                  <a:prstClr val="black"/>
                </a:solidFill>
                <a:latin typeface="Calibri" panose="020F0502020204030204"/>
              </a:rPr>
              <a:t>Implementation</a:t>
            </a: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 of the MRV system</a:t>
            </a:r>
            <a:endParaRPr kumimoji="0" lang="en-US" sz="7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endParaRPr>
          </a:p>
        </p:txBody>
      </p:sp>
      <p:sp>
        <p:nvSpPr>
          <p:cNvPr id="87" name="TextBox 86">
            <a:extLst>
              <a:ext uri="{FF2B5EF4-FFF2-40B4-BE49-F238E27FC236}">
                <a16:creationId xmlns:a16="http://schemas.microsoft.com/office/drawing/2014/main" id="{1627F373-3308-4A17-98F1-8EC664D712CA}"/>
              </a:ext>
            </a:extLst>
          </p:cNvPr>
          <p:cNvSpPr txBox="1"/>
          <p:nvPr/>
        </p:nvSpPr>
        <p:spPr>
          <a:xfrm>
            <a:off x="10330422" y="4394655"/>
            <a:ext cx="1378648" cy="315376"/>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defRPr/>
            </a:pPr>
            <a:r>
              <a:rPr lang="en-US" sz="700">
                <a:solidFill>
                  <a:prstClr val="black"/>
                </a:solidFill>
                <a:latin typeface="Calibri" panose="020F0502020204030204"/>
              </a:rPr>
              <a:t>3</a:t>
            </a: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.2 Sustainable management of national production forests</a:t>
            </a:r>
            <a:endParaRPr kumimoji="0" lang="en-US" sz="7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EC2BC4FB-FE0A-4AAA-9442-4915108DF3B0}"/>
              </a:ext>
            </a:extLst>
          </p:cNvPr>
          <p:cNvSpPr txBox="1"/>
          <p:nvPr/>
        </p:nvSpPr>
        <p:spPr>
          <a:xfrm>
            <a:off x="-4192" y="4486067"/>
            <a:ext cx="1312032" cy="369332"/>
          </a:xfrm>
          <a:prstGeom prst="rect">
            <a:avLst/>
          </a:prstGeom>
          <a:noFill/>
        </p:spPr>
        <p:txBody>
          <a:bodyPr wrap="square" rtlCol="0">
            <a:spAutoFit/>
          </a:bodyPr>
          <a:lstStyle/>
          <a:p>
            <a:r>
              <a:rPr lang="de-DE" sz="600" err="1"/>
              <a:t>Activities</a:t>
            </a:r>
            <a:r>
              <a:rPr lang="de-DE" sz="600"/>
              <a:t> in </a:t>
            </a:r>
            <a:r>
              <a:rPr lang="de-DE" sz="600" err="1"/>
              <a:t>yellow</a:t>
            </a:r>
            <a:r>
              <a:rPr lang="de-DE" sz="600"/>
              <a:t> </a:t>
            </a:r>
            <a:r>
              <a:rPr lang="de-DE" sz="600" err="1"/>
              <a:t>boxes</a:t>
            </a:r>
            <a:r>
              <a:rPr lang="de-DE" sz="600"/>
              <a:t> </a:t>
            </a:r>
            <a:r>
              <a:rPr lang="de-DE" sz="600" err="1"/>
              <a:t>are</a:t>
            </a:r>
            <a:r>
              <a:rPr lang="de-DE" sz="600"/>
              <a:t> </a:t>
            </a:r>
            <a:r>
              <a:rPr lang="de-DE" sz="600" err="1"/>
              <a:t>under</a:t>
            </a:r>
            <a:r>
              <a:rPr lang="de-DE" sz="600"/>
              <a:t> </a:t>
            </a:r>
            <a:r>
              <a:rPr lang="de-DE" sz="600" err="1"/>
              <a:t>implementation</a:t>
            </a:r>
            <a:r>
              <a:rPr lang="de-DE" sz="600"/>
              <a:t> in </a:t>
            </a:r>
            <a:r>
              <a:rPr lang="de-DE" sz="600" err="1"/>
              <a:t>project</a:t>
            </a:r>
            <a:r>
              <a:rPr lang="de-DE" sz="600"/>
              <a:t> 1 but not </a:t>
            </a:r>
            <a:r>
              <a:rPr lang="de-DE" sz="600" err="1"/>
              <a:t>be</a:t>
            </a:r>
            <a:r>
              <a:rPr lang="de-DE" sz="600"/>
              <a:t> </a:t>
            </a:r>
            <a:r>
              <a:rPr lang="de-DE" sz="600" err="1"/>
              <a:t>taken</a:t>
            </a:r>
            <a:r>
              <a:rPr lang="de-DE" sz="600"/>
              <a:t> </a:t>
            </a:r>
            <a:r>
              <a:rPr lang="de-DE" sz="600" err="1"/>
              <a:t>over</a:t>
            </a:r>
            <a:r>
              <a:rPr lang="de-DE" sz="600"/>
              <a:t> </a:t>
            </a:r>
            <a:r>
              <a:rPr lang="de-DE" sz="600" err="1"/>
              <a:t>to</a:t>
            </a:r>
            <a:r>
              <a:rPr lang="de-DE" sz="600"/>
              <a:t> </a:t>
            </a:r>
            <a:r>
              <a:rPr lang="de-DE" sz="600" err="1"/>
              <a:t>project</a:t>
            </a:r>
            <a:r>
              <a:rPr lang="de-DE" sz="600"/>
              <a:t> 2</a:t>
            </a:r>
            <a:endParaRPr lang="en-US" sz="600"/>
          </a:p>
        </p:txBody>
      </p:sp>
    </p:spTree>
    <p:extLst>
      <p:ext uri="{BB962C8B-B14F-4D97-AF65-F5344CB8AC3E}">
        <p14:creationId xmlns:p14="http://schemas.microsoft.com/office/powerpoint/2010/main" val="3773208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61C5389-EF30-407C-94BE-C57099C4FD5E}"/>
              </a:ext>
            </a:extLst>
          </p:cNvPr>
          <p:cNvSpPr txBox="1"/>
          <p:nvPr/>
        </p:nvSpPr>
        <p:spPr>
          <a:xfrm flipH="1">
            <a:off x="43082" y="170941"/>
            <a:ext cx="1195820" cy="761679"/>
          </a:xfrm>
          <a:prstGeom prst="round1Rect">
            <a:avLst>
              <a:gd name="adj" fmla="val 50000"/>
            </a:avLst>
          </a:prstGeom>
          <a:solidFill>
            <a:srgbClr val="43682A"/>
          </a:solidFill>
          <a:ln w="9525">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Goal Statement</a:t>
            </a:r>
          </a:p>
        </p:txBody>
      </p:sp>
      <p:sp>
        <p:nvSpPr>
          <p:cNvPr id="7" name="TextBox 6">
            <a:extLst>
              <a:ext uri="{FF2B5EF4-FFF2-40B4-BE49-F238E27FC236}">
                <a16:creationId xmlns:a16="http://schemas.microsoft.com/office/drawing/2014/main" id="{9997ED23-E2D9-4BF0-BE6F-CB2E40F897EB}"/>
              </a:ext>
            </a:extLst>
          </p:cNvPr>
          <p:cNvSpPr txBox="1"/>
          <p:nvPr/>
        </p:nvSpPr>
        <p:spPr>
          <a:xfrm>
            <a:off x="1310186" y="172740"/>
            <a:ext cx="10806722" cy="759288"/>
          </a:xfrm>
          <a:prstGeom prst="round1Rect">
            <a:avLst>
              <a:gd name="adj" fmla="val 50000"/>
            </a:avLst>
          </a:prstGeom>
          <a:solidFill>
            <a:srgbClr val="43682A">
              <a:alpha val="60000"/>
            </a:srgbClr>
          </a:solidFill>
          <a:ln w="9525">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wrap="square" lIns="91440" tIns="45720" rIns="91440" bIns="45720" rtlCol="0" anchor="ctr">
            <a:noAutofit/>
          </a:bodyPr>
          <a:lstStyle>
            <a:defPPr>
              <a:defRPr lang="en-US"/>
            </a:defPPr>
            <a:lvl1pPr algn="ctr">
              <a:defRPr sz="2133">
                <a:solidFill>
                  <a:schemeClr val="bg1"/>
                </a:solidFill>
              </a:defRPr>
            </a:lvl1pPr>
          </a:lstStyle>
          <a:p>
            <a:pPr marL="0" marR="0" lvl="0" indent="0" algn="ctr" defTabSz="914247" rtl="0" eaLnBrk="1" fontAlgn="auto" latinLnBrk="0" hangingPunct="1">
              <a:lnSpc>
                <a:spcPct val="90000"/>
              </a:lnSpc>
              <a:spcBef>
                <a:spcPts val="0"/>
              </a:spcBef>
              <a:spcAft>
                <a:spcPts val="547"/>
              </a:spcAft>
              <a:buClrTx/>
              <a:buSzTx/>
              <a:buFontTx/>
              <a:buNone/>
              <a:tabLst/>
              <a:defRPr/>
            </a:pPr>
            <a:r>
              <a:rPr kumimoji="0" lang="en-US" sz="1050" b="1" i="0" u="sng"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If</a:t>
            </a:r>
            <a:r>
              <a:rPr kumimoji="0" lang="en-US" sz="1050" b="1" i="0" u="none"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 </a:t>
            </a:r>
            <a:r>
              <a:rPr kumimoji="0" lang="en-US" sz="1050" b="0" i="0" u="none"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the capacities of government institutions and respective staff are strengthened to train, steer and effectively monitor forest and agricultural land management, village communities are capacitated and incentivized to implement (village) forest management plans and villagers and </a:t>
            </a:r>
            <a:r>
              <a:rPr kumimoji="0" lang="en-US" sz="1050" b="0" i="0" u="none" strike="noStrike" kern="1200" cap="none" spc="0" normalizeH="0" baseline="0" noProof="0" dirty="0" err="1">
                <a:ln>
                  <a:noFill/>
                </a:ln>
                <a:solidFill>
                  <a:prstClr val="white"/>
                </a:solidFill>
                <a:effectLst/>
                <a:uLnTx/>
                <a:uFillTx/>
                <a:latin typeface="GIZ Gravur TT Cond"/>
                <a:ea typeface="Times New Roman" panose="02020603050405020304" pitchFamily="18" charset="0"/>
                <a:cs typeface="Times New Roman"/>
              </a:rPr>
              <a:t>agri</a:t>
            </a:r>
            <a:r>
              <a:rPr kumimoji="0" lang="en-US" sz="1050" b="0" i="0" u="none"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-MSMEs are trained in sustainable, climate informed and deforestation-free agricultural value chains, </a:t>
            </a:r>
            <a:r>
              <a:rPr kumimoji="0" lang="en-US" sz="1050" b="1" i="0" u="sng"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then</a:t>
            </a:r>
            <a:r>
              <a:rPr kumimoji="0" lang="en-US" sz="1050" b="1" i="0" u="none"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 </a:t>
            </a:r>
            <a:r>
              <a:rPr kumimoji="0" lang="en-US" sz="1050" b="0" i="0" u="none"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the resilience to climate change of</a:t>
            </a:r>
            <a:r>
              <a:rPr kumimoji="0" lang="en-US" sz="1050" b="1" i="0" u="none"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 </a:t>
            </a:r>
            <a:r>
              <a:rPr kumimoji="0" lang="en-US" sz="1050" b="0" i="0" u="none"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forest and agroecosystems and the vulnerable village communities who depend on them will be increased </a:t>
            </a:r>
            <a:r>
              <a:rPr kumimoji="0" lang="en-US" sz="1050" b="1" i="0" u="sng"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because</a:t>
            </a:r>
            <a:r>
              <a:rPr kumimoji="0" lang="en-US" sz="1050" b="1" i="0" u="none"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 </a:t>
            </a:r>
            <a:r>
              <a:rPr kumimoji="0" lang="en-US" sz="1050" b="0" i="0" u="none" strike="no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rPr>
              <a:t>local communities will manage forests and agricultural land sustainably and benefit from improved, climate resilient agricultural production and sustainable forest management. </a:t>
            </a:r>
            <a:endParaRPr kumimoji="0" lang="en-US" sz="1050" b="0" i="0" u="none" strike="sngStrike" kern="1200" cap="none" spc="0" normalizeH="0" baseline="0" noProof="0" dirty="0">
              <a:ln>
                <a:noFill/>
              </a:ln>
              <a:solidFill>
                <a:prstClr val="white"/>
              </a:solidFill>
              <a:effectLst/>
              <a:uLnTx/>
              <a:uFillTx/>
              <a:latin typeface="GIZ Gravur TT Cond"/>
              <a:ea typeface="Times New Roman" panose="02020603050405020304" pitchFamily="18" charset="0"/>
              <a:cs typeface="Times New Roman"/>
            </a:endParaRPr>
          </a:p>
        </p:txBody>
      </p:sp>
      <p:sp>
        <p:nvSpPr>
          <p:cNvPr id="9" name="TextBox 8">
            <a:extLst>
              <a:ext uri="{FF2B5EF4-FFF2-40B4-BE49-F238E27FC236}">
                <a16:creationId xmlns:a16="http://schemas.microsoft.com/office/drawing/2014/main" id="{1D71A57F-AB4B-47B3-B1BE-00A8B06EFECA}"/>
              </a:ext>
            </a:extLst>
          </p:cNvPr>
          <p:cNvSpPr txBox="1"/>
          <p:nvPr/>
        </p:nvSpPr>
        <p:spPr>
          <a:xfrm>
            <a:off x="43085" y="1199785"/>
            <a:ext cx="1195825" cy="769051"/>
          </a:xfrm>
          <a:prstGeom prst="rect">
            <a:avLst/>
          </a:prstGeom>
          <a:solidFill>
            <a:srgbClr val="47963C"/>
          </a:solidFill>
          <a:ln w="9525">
            <a:solidFill>
              <a:schemeClr val="accent6">
                <a:lumMod val="50000"/>
              </a:schemeClr>
            </a:solidFill>
          </a:ln>
        </p:spPr>
        <p:txBody>
          <a:bodyPr wrap="square" lIns="91440" tIns="45722" rIns="91440" bIns="45722" rtlCol="0" anchor="ctr">
            <a:noAutofit/>
          </a:body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Outcomes and Co-benefits</a:t>
            </a:r>
          </a:p>
        </p:txBody>
      </p:sp>
      <p:sp>
        <p:nvSpPr>
          <p:cNvPr id="10" name="TextBox 9">
            <a:extLst>
              <a:ext uri="{FF2B5EF4-FFF2-40B4-BE49-F238E27FC236}">
                <a16:creationId xmlns:a16="http://schemas.microsoft.com/office/drawing/2014/main" id="{6F4B16AD-AA24-48B0-A573-394E0AD03DFB}"/>
              </a:ext>
            </a:extLst>
          </p:cNvPr>
          <p:cNvSpPr txBox="1"/>
          <p:nvPr/>
        </p:nvSpPr>
        <p:spPr>
          <a:xfrm>
            <a:off x="43089" y="2319129"/>
            <a:ext cx="1195820" cy="833667"/>
          </a:xfrm>
          <a:prstGeom prst="rect">
            <a:avLst/>
          </a:prstGeom>
          <a:solidFill>
            <a:srgbClr val="51897C"/>
          </a:solidFill>
          <a:ln w="9525">
            <a:solidFill>
              <a:schemeClr val="accent6">
                <a:lumMod val="50000"/>
              </a:schemeClr>
            </a:solidFill>
          </a:ln>
        </p:spPr>
        <p:txBody>
          <a:bodyPr wrap="square" rtlCol="0" anchor="ctr">
            <a:noAutofit/>
          </a:bodyPr>
          <a:lstStyle>
            <a:defPPr>
              <a:defRPr lang="en-US"/>
            </a:defPPr>
            <a:lvl1pPr algn="ctr">
              <a:defRPr sz="2133">
                <a:solidFill>
                  <a:schemeClr val="bg1"/>
                </a:solidFill>
              </a:defRPr>
            </a:lvl1p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Project Outputs</a:t>
            </a:r>
          </a:p>
        </p:txBody>
      </p:sp>
      <p:sp>
        <p:nvSpPr>
          <p:cNvPr id="11" name="TextBox 10">
            <a:extLst>
              <a:ext uri="{FF2B5EF4-FFF2-40B4-BE49-F238E27FC236}">
                <a16:creationId xmlns:a16="http://schemas.microsoft.com/office/drawing/2014/main" id="{C595035C-9604-4FF6-9A17-0CE84A819910}"/>
              </a:ext>
            </a:extLst>
          </p:cNvPr>
          <p:cNvSpPr txBox="1"/>
          <p:nvPr/>
        </p:nvSpPr>
        <p:spPr>
          <a:xfrm>
            <a:off x="43090" y="3497096"/>
            <a:ext cx="1195482" cy="1028745"/>
          </a:xfrm>
          <a:prstGeom prst="rect">
            <a:avLst/>
          </a:prstGeom>
          <a:solidFill>
            <a:srgbClr val="4C8B9A"/>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2133">
                <a:solidFill>
                  <a:schemeClr val="bg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Project Activities</a:t>
            </a:r>
          </a:p>
        </p:txBody>
      </p:sp>
      <p:sp>
        <p:nvSpPr>
          <p:cNvPr id="12" name="TextBox 11">
            <a:extLst>
              <a:ext uri="{FF2B5EF4-FFF2-40B4-BE49-F238E27FC236}">
                <a16:creationId xmlns:a16="http://schemas.microsoft.com/office/drawing/2014/main" id="{EBFB8445-E3D9-4DE3-AF6E-BD28AA6B8DC6}"/>
              </a:ext>
            </a:extLst>
          </p:cNvPr>
          <p:cNvSpPr txBox="1"/>
          <p:nvPr/>
        </p:nvSpPr>
        <p:spPr>
          <a:xfrm>
            <a:off x="43083" y="5024236"/>
            <a:ext cx="1195483" cy="1031228"/>
          </a:xfrm>
          <a:prstGeom prst="rect">
            <a:avLst/>
          </a:prstGeom>
          <a:solidFill>
            <a:srgbClr val="8F0303"/>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ctr">
            <a:noAutofit/>
            <a:flatTx/>
          </a:bodyPr>
          <a:lstStyle>
            <a:defPPr>
              <a:defRPr lang="en-US"/>
            </a:defPPr>
            <a:lvl1pPr algn="ctr">
              <a:defRPr sz="2133">
                <a:solidFill>
                  <a:schemeClr val="bg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Barriers,</a:t>
            </a:r>
          </a:p>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 Risks</a:t>
            </a:r>
          </a:p>
        </p:txBody>
      </p:sp>
      <p:sp>
        <p:nvSpPr>
          <p:cNvPr id="25" name="TextBox 24">
            <a:extLst>
              <a:ext uri="{FF2B5EF4-FFF2-40B4-BE49-F238E27FC236}">
                <a16:creationId xmlns:a16="http://schemas.microsoft.com/office/drawing/2014/main" id="{FF18E5BC-AAA4-4079-A011-B1022C9FDF94}"/>
              </a:ext>
            </a:extLst>
          </p:cNvPr>
          <p:cNvSpPr txBox="1"/>
          <p:nvPr/>
        </p:nvSpPr>
        <p:spPr>
          <a:xfrm>
            <a:off x="43083" y="6214171"/>
            <a:ext cx="1195483" cy="506831"/>
          </a:xfrm>
          <a:prstGeom prst="round1Rect">
            <a:avLst>
              <a:gd name="adj" fmla="val 50000"/>
            </a:avLst>
          </a:prstGeom>
          <a:solidFill>
            <a:schemeClr val="accent2">
              <a:lumMod val="75000"/>
            </a:schemeClr>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ctr">
            <a:noAutofit/>
            <a:flatTx/>
          </a:bodyPr>
          <a:lstStyle/>
          <a:p>
            <a:pPr marL="0" marR="0" lvl="0" indent="0" algn="ctr" defTabSz="914386"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prstClr val="white"/>
                </a:solidFill>
                <a:effectLst/>
                <a:uLnTx/>
                <a:uFillTx/>
                <a:latin typeface="Calibri" panose="020F0502020204030204"/>
                <a:ea typeface="+mn-ea"/>
                <a:cs typeface="+mn-cs"/>
              </a:rPr>
              <a:t>Assumptions</a:t>
            </a:r>
          </a:p>
        </p:txBody>
      </p:sp>
      <p:sp>
        <p:nvSpPr>
          <p:cNvPr id="30" name="TextBox 29">
            <a:extLst>
              <a:ext uri="{FF2B5EF4-FFF2-40B4-BE49-F238E27FC236}">
                <a16:creationId xmlns:a16="http://schemas.microsoft.com/office/drawing/2014/main" id="{EA079272-85D2-4DE5-867E-9A5E3DCC3229}"/>
              </a:ext>
            </a:extLst>
          </p:cNvPr>
          <p:cNvSpPr txBox="1"/>
          <p:nvPr/>
        </p:nvSpPr>
        <p:spPr>
          <a:xfrm>
            <a:off x="1309107" y="1202728"/>
            <a:ext cx="2711524" cy="769049"/>
          </a:xfrm>
          <a:prstGeom prst="rect">
            <a:avLst/>
          </a:prstGeom>
          <a:solidFill>
            <a:srgbClr val="47963C">
              <a:alpha val="60000"/>
            </a:srgbClr>
          </a:solidFill>
          <a:ln w="9525">
            <a:solidFill>
              <a:schemeClr val="accent6">
                <a:lumMod val="50000"/>
              </a:schemeClr>
            </a:solidFill>
          </a:ln>
        </p:spPr>
        <p:txBody>
          <a:bodyPr wrap="square" lIns="91440" tIns="45722" rIns="91440" bIns="45722"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dirty="0">
                <a:ln>
                  <a:noFill/>
                </a:ln>
                <a:effectLst/>
                <a:uLnTx/>
                <a:uFillTx/>
                <a:latin typeface="GIZ Gravur TT Cond"/>
                <a:ea typeface="Times New Roman" panose="02020603050405020304" pitchFamily="18" charset="0"/>
                <a:cs typeface="Times New Roman"/>
              </a:rPr>
              <a:t>Outcome 1. Governance and the implementation of low-emission and climate informed planning is strengthened, and sustainable financing sources are accessed</a:t>
            </a:r>
            <a:endParaRPr kumimoji="0" lang="en-US" altLang="en-US" sz="900" b="0" i="0" u="none" strike="noStrike" kern="1200" cap="none" spc="0" normalizeH="0" baseline="0" noProof="0" dirty="0">
              <a:ln>
                <a:noFill/>
              </a:ln>
              <a:effectLst/>
              <a:uLnTx/>
              <a:uFillTx/>
              <a:latin typeface="GIZ Gravur TT Cond" panose="02010506010101020102" pitchFamily="2" charset="0"/>
              <a:ea typeface="Times New Roman" panose="02020603050405020304" pitchFamily="18" charset="0"/>
              <a:cs typeface="Times New Roman" panose="02020603050405020304" pitchFamily="18" charset="0"/>
            </a:endParaRPr>
          </a:p>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dirty="0">
                <a:ln>
                  <a:noFill/>
                </a:ln>
                <a:effectLst/>
                <a:uLnTx/>
                <a:uFillTx/>
                <a:latin typeface="GIZ Gravur TT Cond" panose="02010506010101020102" pitchFamily="2" charset="0"/>
                <a:ea typeface="Times New Roman" panose="02020603050405020304" pitchFamily="18" charset="0"/>
                <a:cs typeface="Times New Roman" panose="02020603050405020304" pitchFamily="18" charset="0"/>
              </a:rPr>
              <a:t>(Enabling Environment CI5/ CI8) </a:t>
            </a:r>
          </a:p>
        </p:txBody>
      </p:sp>
      <p:sp>
        <p:nvSpPr>
          <p:cNvPr id="35" name="TextBox 34">
            <a:extLst>
              <a:ext uri="{FF2B5EF4-FFF2-40B4-BE49-F238E27FC236}">
                <a16:creationId xmlns:a16="http://schemas.microsoft.com/office/drawing/2014/main" id="{D65DE7AA-2F77-4087-8915-9EC45176C7E1}"/>
              </a:ext>
            </a:extLst>
          </p:cNvPr>
          <p:cNvSpPr txBox="1"/>
          <p:nvPr/>
        </p:nvSpPr>
        <p:spPr>
          <a:xfrm>
            <a:off x="1310187" y="2319131"/>
            <a:ext cx="1985978"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Output 1.1 Organisational structure and capacities of domestic</a:t>
            </a:r>
            <a:r>
              <a:rPr kumimoji="0" lang="de-DE"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financial</a:t>
            </a:r>
            <a:r>
              <a:rPr kumimoji="0" lang="de-DE"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institutions</a:t>
            </a:r>
            <a:r>
              <a:rPr kumimoji="0" lang="de-DE"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are</a:t>
            </a:r>
            <a:r>
              <a:rPr kumimoji="0" lang="de-DE"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strengthened</a:t>
            </a:r>
            <a:r>
              <a:rPr kumimoji="0" lang="de-DE"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to</a:t>
            </a:r>
            <a:r>
              <a:rPr kumimoji="0" lang="de-DE"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 </a:t>
            </a:r>
            <a:r>
              <a:rPr kumimoji="0" lang="en-GB"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access</a:t>
            </a:r>
            <a:r>
              <a:rPr kumimoji="0" lang="de-DE"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 mobilize, manage, and monitor the use of</a:t>
            </a:r>
            <a:r>
              <a:rPr kumimoji="0" lang="en-US" sz="700" b="0" i="0" u="none" strike="noStrike" kern="1200" cap="none" spc="0" normalizeH="0" baseline="0" noProof="0" dirty="0">
                <a:ln>
                  <a:noFill/>
                </a:ln>
                <a:solidFill>
                  <a:prstClr val="black"/>
                </a:solidFill>
                <a:effectLst/>
                <a:uLnTx/>
                <a:uFillTx/>
                <a:latin typeface="GIZ Gravur TT Cond" panose="02010506010101020102" pitchFamily="2" charset="0"/>
                <a:ea typeface="+mn-ea"/>
                <a:cs typeface="Times New Roman" panose="02020603050405020304" pitchFamily="18" charset="0"/>
              </a:rPr>
              <a:t> climate finance from diverse public and private sources </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DF02FDF1-712D-4733-9B35-46B4C82C7457}"/>
              </a:ext>
            </a:extLst>
          </p:cNvPr>
          <p:cNvSpPr txBox="1"/>
          <p:nvPr/>
        </p:nvSpPr>
        <p:spPr>
          <a:xfrm>
            <a:off x="1309106" y="5021098"/>
            <a:ext cx="779317" cy="1034095"/>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1:</a:t>
            </a: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Insufficient government resources and support for climate change adaptation and mitigation</a:t>
            </a:r>
          </a:p>
        </p:txBody>
      </p:sp>
      <p:sp>
        <p:nvSpPr>
          <p:cNvPr id="42" name="TextBox 41">
            <a:extLst>
              <a:ext uri="{FF2B5EF4-FFF2-40B4-BE49-F238E27FC236}">
                <a16:creationId xmlns:a16="http://schemas.microsoft.com/office/drawing/2014/main" id="{1B940397-2107-4883-820F-E3D0A7031CB5}"/>
              </a:ext>
            </a:extLst>
          </p:cNvPr>
          <p:cNvSpPr txBox="1"/>
          <p:nvPr/>
        </p:nvSpPr>
        <p:spPr>
          <a:xfrm>
            <a:off x="4340317" y="5020348"/>
            <a:ext cx="702522" cy="1022506"/>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3: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Structural deficiencies in law enforcement</a:t>
            </a:r>
          </a:p>
        </p:txBody>
      </p:sp>
      <p:sp>
        <p:nvSpPr>
          <p:cNvPr id="43" name="TextBox 42">
            <a:extLst>
              <a:ext uri="{FF2B5EF4-FFF2-40B4-BE49-F238E27FC236}">
                <a16:creationId xmlns:a16="http://schemas.microsoft.com/office/drawing/2014/main" id="{0656C3A3-885E-4866-B473-10EFFAB3CECF}"/>
              </a:ext>
            </a:extLst>
          </p:cNvPr>
          <p:cNvSpPr txBox="1"/>
          <p:nvPr/>
        </p:nvSpPr>
        <p:spPr>
          <a:xfrm>
            <a:off x="3234313" y="5023715"/>
            <a:ext cx="1042309" cy="1031604"/>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2:</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Synergies between REDD+, adaptation and local land use planning not realized due to limited capacities and weak coordination</a:t>
            </a:r>
          </a:p>
        </p:txBody>
      </p:sp>
      <p:sp>
        <p:nvSpPr>
          <p:cNvPr id="60" name="TextBox 59">
            <a:extLst>
              <a:ext uri="{FF2B5EF4-FFF2-40B4-BE49-F238E27FC236}">
                <a16:creationId xmlns:a16="http://schemas.microsoft.com/office/drawing/2014/main" id="{D5C23A1C-5115-4364-8B6D-9EC65B3D62D4}"/>
              </a:ext>
            </a:extLst>
          </p:cNvPr>
          <p:cNvSpPr txBox="1"/>
          <p:nvPr/>
        </p:nvSpPr>
        <p:spPr>
          <a:xfrm>
            <a:off x="5076813" y="3497096"/>
            <a:ext cx="4782351" cy="1024348"/>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2.1.1 Promotion of sustainable, climate informed and deforestation-free agricultural practices and technologies (</a:t>
            </a:r>
            <a:r>
              <a:rPr kumimoji="0" lang="en-US" sz="700" b="0" i="1"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replication and expansion of FP 117, and new adaptation aspects added based on lessons learned from FP 117 implementation</a:t>
            </a: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2.1.2 Investments in sustainable, climate informed and deforestation-free agricultural practices and agroforestry</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a:t>
            </a:r>
            <a:r>
              <a:rPr kumimoji="0" lang="en-US" sz="700" b="0" i="1"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replication and expansion of FP 117, and new adaptation aspects added based on lessons learned from FP 117 implementation</a:t>
            </a: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a:t>
            </a:r>
          </a:p>
          <a:p>
            <a:pPr algn="l">
              <a:defRPr/>
            </a:pP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2.1.3 Sustainable rural infrastructure watershed management (</a:t>
            </a:r>
            <a:r>
              <a:rPr kumimoji="0" lang="en-US" sz="700" b="0" i="1"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continuation of FP117 activity</a:t>
            </a: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a:t>
            </a:r>
          </a:p>
          <a:p>
            <a:pPr algn="l">
              <a:defRPr/>
            </a:pPr>
            <a:r>
              <a:rPr lang="en-US" sz="700" dirty="0">
                <a:solidFill>
                  <a:schemeClr val="tx1"/>
                </a:solidFill>
                <a:latin typeface="GIZ Gravur TT Cond" panose="02010506010101020102" pitchFamily="2" charset="0"/>
              </a:rPr>
              <a:t>2.1.4 Implementation of benefit sharing plan for sustainable agriculture</a:t>
            </a:r>
            <a:endParaRPr kumimoji="0" lang="en-US" sz="700" b="0" i="0" u="none" strike="sngStrike" kern="1200" cap="none" spc="0" normalizeH="0" baseline="0" noProof="0" dirty="0">
              <a:ln>
                <a:noFill/>
              </a:ln>
              <a:solidFill>
                <a:schemeClr val="tx1"/>
              </a:solidFill>
              <a:effectLst/>
              <a:uLnTx/>
              <a:uFillTx/>
              <a:latin typeface="GIZ Gravur TT Cond" panose="02010506010101020102" pitchFamily="2" charset="0"/>
              <a:ea typeface="+mn-ea"/>
              <a:cs typeface="+mn-cs"/>
            </a:endParaRP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2.2.1 </a:t>
            </a:r>
            <a:r>
              <a:rPr kumimoji="0" lang="en-US" sz="700" b="0" i="0" u="none" strike="noStrike" kern="1200" cap="none" spc="0" normalizeH="0" baseline="0" noProof="0" dirty="0" err="1">
                <a:ln>
                  <a:noFill/>
                </a:ln>
                <a:solidFill>
                  <a:schemeClr val="tx1"/>
                </a:solidFill>
                <a:effectLst/>
                <a:uLnTx/>
                <a:uFillTx/>
                <a:latin typeface="GIZ Gravur TT Cond" panose="02010506010101020102" pitchFamily="2" charset="0"/>
                <a:ea typeface="+mn-ea"/>
                <a:cs typeface="+mn-cs"/>
              </a:rPr>
              <a:t>Catalysing</a:t>
            </a: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 private sector investments in sustainable, climate-informed and deforestation-free value chains (</a:t>
            </a:r>
            <a:r>
              <a:rPr kumimoji="0" lang="en-US" sz="700" b="0" i="1"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up-scaling and expansion of FP117 activity to new areas based on lessons learned from FP117</a:t>
            </a:r>
            <a:r>
              <a:rPr kumimoji="0" lang="en-US" sz="700" b="0" i="0" u="none" strike="noStrike" kern="1200" cap="none" spc="0" normalizeH="0" baseline="0" noProof="0" dirty="0">
                <a:ln>
                  <a:noFill/>
                </a:ln>
                <a:solidFill>
                  <a:schemeClr val="tx1"/>
                </a:solidFill>
                <a:effectLst/>
                <a:uLnTx/>
                <a:uFillTx/>
                <a:latin typeface="GIZ Gravur TT Cond" panose="02010506010101020102" pitchFamily="2" charset="0"/>
                <a:ea typeface="+mn-ea"/>
                <a:cs typeface="+mn-cs"/>
              </a:rPr>
              <a:t>)</a:t>
            </a:r>
          </a:p>
        </p:txBody>
      </p:sp>
      <p:sp>
        <p:nvSpPr>
          <p:cNvPr id="104" name="TextBox 103">
            <a:extLst>
              <a:ext uri="{FF2B5EF4-FFF2-40B4-BE49-F238E27FC236}">
                <a16:creationId xmlns:a16="http://schemas.microsoft.com/office/drawing/2014/main" id="{E710DBA2-79AA-4977-A446-C5B5EC415EDF}"/>
              </a:ext>
            </a:extLst>
          </p:cNvPr>
          <p:cNvSpPr txBox="1"/>
          <p:nvPr/>
        </p:nvSpPr>
        <p:spPr>
          <a:xfrm>
            <a:off x="9895119" y="3499462"/>
            <a:ext cx="2225680" cy="1018241"/>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t">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chemeClr val="tx1"/>
                </a:solidFill>
                <a:effectLst/>
                <a:uLnTx/>
                <a:uFillTx/>
                <a:latin typeface="GIZ Gravur TT Cond" panose="02010506010101020102" pitchFamily="2" charset="0"/>
                <a:ea typeface="+mn-ea"/>
                <a:cs typeface="+mn-cs"/>
              </a:rPr>
              <a:t>3.1.1 Village forest management (</a:t>
            </a:r>
            <a:r>
              <a:rPr kumimoji="0" lang="en-US" sz="700" b="0" i="1" u="none" strike="noStrike" kern="1200" cap="none" spc="0" normalizeH="0" baseline="0" noProof="0">
                <a:ln>
                  <a:noFill/>
                </a:ln>
                <a:solidFill>
                  <a:schemeClr val="tx1"/>
                </a:solidFill>
                <a:effectLst/>
                <a:uLnTx/>
                <a:uFillTx/>
                <a:latin typeface="GIZ Gravur TT Cond" panose="02010506010101020102" pitchFamily="2" charset="0"/>
                <a:ea typeface="+mn-ea"/>
                <a:cs typeface="+mn-cs"/>
              </a:rPr>
              <a:t>replication and expansion of FP117 activities to new areas</a:t>
            </a:r>
            <a:r>
              <a:rPr kumimoji="0" lang="en-US" sz="700" b="0" i="0" u="none" strike="noStrike" kern="1200" cap="none" spc="0" normalizeH="0" baseline="0" noProof="0">
                <a:ln>
                  <a:noFill/>
                </a:ln>
                <a:solidFill>
                  <a:schemeClr val="tx1"/>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lang="en-US" sz="700">
                <a:solidFill>
                  <a:schemeClr val="tx1"/>
                </a:solidFill>
                <a:latin typeface="GIZ Gravur TT Cond" panose="02010506010101020102" pitchFamily="2" charset="0"/>
              </a:rPr>
              <a:t>3.1.2 Implementation of benefit sharing plan for sustainable forest management and FLR</a:t>
            </a:r>
            <a:endParaRPr kumimoji="0" lang="en-US" sz="700" b="0" i="0" u="none" strike="noStrike" kern="1200" cap="none" spc="0" normalizeH="0" baseline="0" noProof="0">
              <a:ln>
                <a:noFill/>
              </a:ln>
              <a:solidFill>
                <a:schemeClr val="tx1"/>
              </a:solidFill>
              <a:effectLst/>
              <a:uLnTx/>
              <a:uFillTx/>
              <a:latin typeface="GIZ Gravur TT Cond" panose="02010506010101020102" pitchFamily="2" charset="0"/>
              <a:ea typeface="+mn-ea"/>
              <a:cs typeface="+mn-cs"/>
            </a:endParaRP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chemeClr val="tx1"/>
                </a:solidFill>
                <a:effectLst/>
                <a:uLnTx/>
                <a:uFillTx/>
                <a:latin typeface="GIZ Gravur TT Cond" panose="02010506010101020102" pitchFamily="2" charset="0"/>
                <a:ea typeface="+mn-ea"/>
                <a:cs typeface="+mn-cs"/>
              </a:rPr>
              <a:t>3.2.1 National Protected Area management (</a:t>
            </a:r>
            <a:r>
              <a:rPr kumimoji="0" lang="en-US" sz="700" b="0" i="1" u="none" strike="noStrike" kern="1200" cap="none" spc="0" normalizeH="0" baseline="0" noProof="0">
                <a:ln>
                  <a:noFill/>
                </a:ln>
                <a:solidFill>
                  <a:schemeClr val="tx1"/>
                </a:solidFill>
                <a:effectLst/>
                <a:uLnTx/>
                <a:uFillTx/>
                <a:latin typeface="GIZ Gravur TT Cond" panose="02010506010101020102" pitchFamily="2" charset="0"/>
                <a:ea typeface="+mn-ea"/>
                <a:cs typeface="+mn-cs"/>
              </a:rPr>
              <a:t>replication and expansion of FP117 activities to new areas</a:t>
            </a:r>
            <a:r>
              <a:rPr kumimoji="0" lang="en-US" sz="700" b="0" i="0" u="none" strike="noStrike" kern="1200" cap="none" spc="0" normalizeH="0" baseline="0" noProof="0">
                <a:ln>
                  <a:noFill/>
                </a:ln>
                <a:solidFill>
                  <a:schemeClr val="tx1"/>
                </a:solidFill>
                <a:effectLst/>
                <a:uLnTx/>
                <a:uFillTx/>
                <a:latin typeface="GIZ Gravur TT Cond" panose="02010506010101020102" pitchFamily="2" charset="0"/>
                <a:ea typeface="+mn-ea"/>
                <a:cs typeface="+mn-cs"/>
              </a:rPr>
              <a:t>)</a:t>
            </a:r>
          </a:p>
        </p:txBody>
      </p:sp>
      <p:sp>
        <p:nvSpPr>
          <p:cNvPr id="107" name="TextBox 106">
            <a:extLst>
              <a:ext uri="{FF2B5EF4-FFF2-40B4-BE49-F238E27FC236}">
                <a16:creationId xmlns:a16="http://schemas.microsoft.com/office/drawing/2014/main" id="{0D5AEFF3-8B91-429A-96A4-FBBE92175B7A}"/>
              </a:ext>
            </a:extLst>
          </p:cNvPr>
          <p:cNvSpPr txBox="1"/>
          <p:nvPr/>
        </p:nvSpPr>
        <p:spPr>
          <a:xfrm>
            <a:off x="3364812" y="2320134"/>
            <a:ext cx="1311636" cy="84129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altLang="en-US" sz="700" b="0" i="0" u="none" strike="noStrike" kern="1200" cap="none" spc="0" normalizeH="0" baseline="0" noProof="0" dirty="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Output 1.2 Participatory Village Land Use Plans are developed and are climate informed and integrate measures to strengthen climate resilience</a:t>
            </a:r>
            <a:endParaRPr kumimoji="0" lang="en-US" sz="1401" b="0" i="0" u="none" strike="sng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2" name="TextBox 111">
            <a:extLst>
              <a:ext uri="{FF2B5EF4-FFF2-40B4-BE49-F238E27FC236}">
                <a16:creationId xmlns:a16="http://schemas.microsoft.com/office/drawing/2014/main" id="{B1C69E8A-E157-463D-BAA0-982186ED12A9}"/>
              </a:ext>
            </a:extLst>
          </p:cNvPr>
          <p:cNvSpPr txBox="1"/>
          <p:nvPr/>
        </p:nvSpPr>
        <p:spPr>
          <a:xfrm>
            <a:off x="6770089" y="2326896"/>
            <a:ext cx="1579440"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altLang="en-US" sz="700" b="0" i="0" u="none" strike="noStrike" kern="1200" cap="none" spc="0" normalizeH="0" baseline="0" noProof="0" dirty="0">
                <a:ln>
                  <a:noFill/>
                </a:ln>
                <a:solidFill>
                  <a:prstClr val="black"/>
                </a:solidFill>
                <a:effectLst/>
                <a:uLnTx/>
                <a:uFillTx/>
                <a:latin typeface="GIZ Gravur TT Cond"/>
                <a:ea typeface="Times New Roman" panose="02020603050405020304" pitchFamily="18" charset="0"/>
                <a:cs typeface="Times New Roman"/>
              </a:rPr>
              <a:t>Output 2.2 Agri-MSMEs are capacitated, and have improved incentives and access to finance to invest in marketing and processing for locally sourced deforestation free and climate resilient agricultural products</a:t>
            </a:r>
            <a:endParaRPr kumimoji="0" lang="en-US" sz="1401" b="0" i="0" u="none" strike="noStrike" kern="1200" cap="none" spc="0" normalizeH="0" baseline="0" noProof="0" dirty="0">
              <a:ln>
                <a:noFill/>
              </a:ln>
              <a:solidFill>
                <a:prstClr val="black"/>
              </a:solidFill>
              <a:effectLst/>
              <a:uLnTx/>
              <a:uFillTx/>
              <a:latin typeface="Calibri" panose="020F0502020204030204"/>
              <a:ea typeface="+mn-ea"/>
              <a:cs typeface="Calibri" panose="020F0502020204030204"/>
            </a:endParaRPr>
          </a:p>
        </p:txBody>
      </p:sp>
      <p:sp>
        <p:nvSpPr>
          <p:cNvPr id="114" name="TextBox 113">
            <a:extLst>
              <a:ext uri="{FF2B5EF4-FFF2-40B4-BE49-F238E27FC236}">
                <a16:creationId xmlns:a16="http://schemas.microsoft.com/office/drawing/2014/main" id="{A118018E-8C9B-4530-B322-069C09245EE9}"/>
              </a:ext>
            </a:extLst>
          </p:cNvPr>
          <p:cNvSpPr txBox="1"/>
          <p:nvPr/>
        </p:nvSpPr>
        <p:spPr>
          <a:xfrm>
            <a:off x="4741879" y="2323014"/>
            <a:ext cx="1949545"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altLang="en-US" sz="700" b="0" i="0" u="none" strike="noStrike" kern="1200" cap="none" spc="0" normalizeH="0" baseline="0" noProof="0" dirty="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Output 2.1 Villagers are trained by capacitated government staff and enabled to produce sustainable, climate resilient</a:t>
            </a:r>
            <a:r>
              <a:rPr kumimoji="0" lang="en-US" altLang="en-US" sz="700" b="0" i="0" u="none" strike="sngStrike" kern="1200" cap="none" spc="0" normalizeH="0" baseline="0" noProof="0" dirty="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 </a:t>
            </a:r>
            <a:r>
              <a:rPr kumimoji="0" lang="en-US" altLang="en-US" sz="700" b="0" i="0" u="none" strike="noStrike" kern="1200" cap="none" spc="0" normalizeH="0" baseline="0" noProof="0" dirty="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and</a:t>
            </a:r>
            <a:r>
              <a:rPr kumimoji="0" lang="en-US" altLang="en-US" sz="700" b="0" i="0" u="none" strike="sngStrike" kern="1200" cap="none" spc="0" normalizeH="0" baseline="0" noProof="0" dirty="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 </a:t>
            </a:r>
            <a:r>
              <a:rPr kumimoji="0" lang="en-US" altLang="en-US" sz="700" b="0" i="0" u="none" strike="noStrike" kern="1200" cap="none" spc="0" normalizeH="0" baseline="0" noProof="0" dirty="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deforestation-free agricultural and agroforestry products, strengthening their access to sustainability-oriented markets</a:t>
            </a:r>
            <a:endParaRPr kumimoji="0" lang="en-US" sz="1401"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5" name="TextBox 114">
            <a:extLst>
              <a:ext uri="{FF2B5EF4-FFF2-40B4-BE49-F238E27FC236}">
                <a16:creationId xmlns:a16="http://schemas.microsoft.com/office/drawing/2014/main" id="{BC76BE71-B84A-4746-87C1-D3799AC0056D}"/>
              </a:ext>
            </a:extLst>
          </p:cNvPr>
          <p:cNvSpPr txBox="1"/>
          <p:nvPr/>
        </p:nvSpPr>
        <p:spPr>
          <a:xfrm>
            <a:off x="8425453" y="2323532"/>
            <a:ext cx="1933351"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altLang="en-US" sz="700" b="0" i="0" u="none" strike="noStrike" kern="1200" cap="none" spc="0" normalizeH="0" baseline="0" noProof="0" dirty="0">
                <a:ln>
                  <a:noFill/>
                </a:ln>
                <a:solidFill>
                  <a:prstClr val="black"/>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Output 3.1 Village Communities are trained by capacitated government staff and have the financial resources to implement sustainable (village) forest management plans that contribute to REDD+ and strengthen the resilience of forest ecosystems and the livelihoods that depend on them</a:t>
            </a:r>
            <a:endParaRPr kumimoji="0" lang="en-US" sz="1401"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7" name="TextBox 116">
            <a:extLst>
              <a:ext uri="{FF2B5EF4-FFF2-40B4-BE49-F238E27FC236}">
                <a16:creationId xmlns:a16="http://schemas.microsoft.com/office/drawing/2014/main" id="{B813AF50-F435-4493-A3B8-028FC2582CD7}"/>
              </a:ext>
            </a:extLst>
          </p:cNvPr>
          <p:cNvSpPr txBox="1"/>
          <p:nvPr/>
        </p:nvSpPr>
        <p:spPr>
          <a:xfrm>
            <a:off x="10425878" y="2327174"/>
            <a:ext cx="1687955" cy="833665"/>
          </a:xfrm>
          <a:prstGeom prst="rect">
            <a:avLst/>
          </a:prstGeom>
          <a:solidFill>
            <a:srgbClr val="C0D4CE"/>
          </a:solidFill>
          <a:ln w="9525">
            <a:solidFill>
              <a:schemeClr val="accent6">
                <a:lumMod val="50000"/>
              </a:schemeClr>
            </a:solidFill>
          </a:ln>
        </p:spPr>
        <p:txBody>
          <a:bodyPr wrap="square" lIns="121920" tIns="60964" rIns="121920" bIns="60964" rtlCol="0" anchor="ctr">
            <a:noAutofit/>
          </a:bodyPr>
          <a:lstStyle>
            <a:defPPr>
              <a:defRPr lang="en-US"/>
            </a:defPPr>
            <a:lvl1pPr algn="ctr">
              <a:defRPr sz="1600"/>
            </a:lvl1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GB" sz="700" b="0" i="0" u="none" strike="noStrike" kern="1200" cap="none" spc="0" normalizeH="0" baseline="0" noProof="0" dirty="0">
                <a:ln>
                  <a:noFill/>
                </a:ln>
                <a:solidFill>
                  <a:prstClr val="black"/>
                </a:solidFill>
                <a:effectLst/>
                <a:uLnTx/>
                <a:uFillTx/>
                <a:latin typeface="Calibri" panose="020F0502020204030204"/>
                <a:ea typeface="+mn-ea"/>
                <a:cs typeface="+mn-cs"/>
              </a:rPr>
              <a:t>Output 3.2 National Protected Area (NPA) management plans are revised and </a:t>
            </a:r>
            <a:r>
              <a:rPr kumimoji="0" lang="en-US" sz="700" b="0" i="0" u="none" strike="noStrike" kern="1200" cap="none" spc="0" normalizeH="0" baseline="0" noProof="0" dirty="0">
                <a:ln>
                  <a:noFill/>
                </a:ln>
                <a:solidFill>
                  <a:prstClr val="black"/>
                </a:solidFill>
                <a:effectLst/>
                <a:uLnTx/>
                <a:uFillTx/>
                <a:latin typeface="Calibri" panose="020F0502020204030204"/>
                <a:ea typeface="+mn-ea"/>
                <a:cs typeface="+mn-cs"/>
              </a:rPr>
              <a:t>communities are enabled and actively engaged in implementing village forest conservation agreements in NPAs that enable sustainable forest management and forest conservation</a:t>
            </a:r>
          </a:p>
        </p:txBody>
      </p:sp>
      <p:cxnSp>
        <p:nvCxnSpPr>
          <p:cNvPr id="45" name="Straight Arrow Connector 44">
            <a:extLst>
              <a:ext uri="{FF2B5EF4-FFF2-40B4-BE49-F238E27FC236}">
                <a16:creationId xmlns:a16="http://schemas.microsoft.com/office/drawing/2014/main" id="{9AA6B099-4CF7-4599-80E0-6C2646BA8E55}"/>
              </a:ext>
            </a:extLst>
          </p:cNvPr>
          <p:cNvCxnSpPr>
            <a:cxnSpLocks/>
            <a:stCxn id="153" idx="2"/>
            <a:endCxn id="74" idx="0"/>
          </p:cNvCxnSpPr>
          <p:nvPr/>
        </p:nvCxnSpPr>
        <p:spPr>
          <a:xfrm>
            <a:off x="3167164" y="4519602"/>
            <a:ext cx="2593768" cy="501285"/>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2D864565-ACB7-4028-AD57-6571A06158CF}"/>
              </a:ext>
            </a:extLst>
          </p:cNvPr>
          <p:cNvCxnSpPr>
            <a:cxnSpLocks/>
            <a:stCxn id="104" idx="2"/>
            <a:endCxn id="119" idx="0"/>
          </p:cNvCxnSpPr>
          <p:nvPr/>
        </p:nvCxnSpPr>
        <p:spPr>
          <a:xfrm>
            <a:off x="11007959" y="4517703"/>
            <a:ext cx="573637" cy="493799"/>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62DE3F22-6597-4064-9778-1A0D1E5D9F1E}"/>
              </a:ext>
            </a:extLst>
          </p:cNvPr>
          <p:cNvCxnSpPr>
            <a:cxnSpLocks/>
            <a:stCxn id="30" idx="0"/>
          </p:cNvCxnSpPr>
          <p:nvPr/>
        </p:nvCxnSpPr>
        <p:spPr>
          <a:xfrm flipV="1">
            <a:off x="2664869" y="950252"/>
            <a:ext cx="0" cy="252476"/>
          </a:xfrm>
          <a:prstGeom prst="straightConnector1">
            <a:avLst/>
          </a:prstGeom>
          <a:ln w="12700">
            <a:solidFill>
              <a:srgbClr val="47963C"/>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BAE8C8A4-04F4-4C09-95C9-1B6E3E599323}"/>
              </a:ext>
            </a:extLst>
          </p:cNvPr>
          <p:cNvCxnSpPr>
            <a:cxnSpLocks/>
          </p:cNvCxnSpPr>
          <p:nvPr/>
        </p:nvCxnSpPr>
        <p:spPr>
          <a:xfrm flipH="1" flipV="1">
            <a:off x="11097315" y="951929"/>
            <a:ext cx="1" cy="252476"/>
          </a:xfrm>
          <a:prstGeom prst="straightConnector1">
            <a:avLst/>
          </a:prstGeom>
          <a:ln w="12700">
            <a:solidFill>
              <a:srgbClr val="47963C"/>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5B5E7A2C-9772-4F9F-9E2C-39F217BB495A}"/>
              </a:ext>
            </a:extLst>
          </p:cNvPr>
          <p:cNvCxnSpPr>
            <a:cxnSpLocks/>
            <a:stCxn id="112" idx="0"/>
            <a:endCxn id="161" idx="2"/>
          </p:cNvCxnSpPr>
          <p:nvPr/>
        </p:nvCxnSpPr>
        <p:spPr>
          <a:xfrm flipH="1" flipV="1">
            <a:off x="7179409" y="1971777"/>
            <a:ext cx="380400" cy="355119"/>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5CEB6E56-4938-46E3-BE2A-D141ED866396}"/>
              </a:ext>
            </a:extLst>
          </p:cNvPr>
          <p:cNvCxnSpPr>
            <a:cxnSpLocks/>
            <a:stCxn id="60" idx="0"/>
            <a:endCxn id="112" idx="2"/>
          </p:cNvCxnSpPr>
          <p:nvPr/>
        </p:nvCxnSpPr>
        <p:spPr>
          <a:xfrm flipV="1">
            <a:off x="7467989" y="3160561"/>
            <a:ext cx="91820" cy="336535"/>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F6BBA481-5D3D-4218-8225-A50B30C13D71}"/>
              </a:ext>
            </a:extLst>
          </p:cNvPr>
          <p:cNvCxnSpPr>
            <a:cxnSpLocks/>
            <a:stCxn id="104" idx="0"/>
            <a:endCxn id="115" idx="2"/>
          </p:cNvCxnSpPr>
          <p:nvPr/>
        </p:nvCxnSpPr>
        <p:spPr>
          <a:xfrm flipH="1" flipV="1">
            <a:off x="9392129" y="3157197"/>
            <a:ext cx="1615830" cy="342265"/>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ED77E3DD-9C30-4413-B3EA-F36F33DA8DBB}"/>
              </a:ext>
            </a:extLst>
          </p:cNvPr>
          <p:cNvCxnSpPr>
            <a:cxnSpLocks/>
            <a:stCxn id="35" idx="0"/>
            <a:endCxn id="30" idx="2"/>
          </p:cNvCxnSpPr>
          <p:nvPr/>
        </p:nvCxnSpPr>
        <p:spPr>
          <a:xfrm flipV="1">
            <a:off x="2303176" y="1971777"/>
            <a:ext cx="361693" cy="347354"/>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14ABF8A2-5224-4898-BB1D-A20CEF36C4BC}"/>
              </a:ext>
            </a:extLst>
          </p:cNvPr>
          <p:cNvCxnSpPr>
            <a:cxnSpLocks/>
            <a:stCxn id="107" idx="0"/>
            <a:endCxn id="30" idx="2"/>
          </p:cNvCxnSpPr>
          <p:nvPr/>
        </p:nvCxnSpPr>
        <p:spPr>
          <a:xfrm flipH="1" flipV="1">
            <a:off x="2664869" y="1971777"/>
            <a:ext cx="1355761" cy="348357"/>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61B02590-40F6-49EE-926E-D6A042D757CC}"/>
              </a:ext>
            </a:extLst>
          </p:cNvPr>
          <p:cNvCxnSpPr>
            <a:cxnSpLocks/>
            <a:stCxn id="114" idx="0"/>
            <a:endCxn id="161" idx="2"/>
          </p:cNvCxnSpPr>
          <p:nvPr/>
        </p:nvCxnSpPr>
        <p:spPr>
          <a:xfrm flipV="1">
            <a:off x="5716652" y="1971777"/>
            <a:ext cx="1462757" cy="351237"/>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F77A03A0-C0B7-4C1C-B8C8-2DB7D0204AB3}"/>
              </a:ext>
            </a:extLst>
          </p:cNvPr>
          <p:cNvSpPr txBox="1"/>
          <p:nvPr/>
        </p:nvSpPr>
        <p:spPr>
          <a:xfrm flipH="1">
            <a:off x="8861366" y="6214170"/>
            <a:ext cx="3259433" cy="503839"/>
          </a:xfrm>
          <a:prstGeom prst="round1Rect">
            <a:avLst>
              <a:gd name="adj" fmla="val 50000"/>
            </a:avLst>
          </a:prstGeom>
          <a:solidFill>
            <a:srgbClr val="DC9C70"/>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0" rIns="91440" bIns="45720" rtlCol="0" anchor="t">
            <a:noAutofit/>
            <a:flatTx/>
          </a:bodyPr>
          <a:lstStyle/>
          <a:p>
            <a:pPr marL="0" marR="0" lvl="0" indent="0" algn="ctr" defTabSz="914247" rtl="0" eaLnBrk="1" fontAlgn="auto" latinLnBrk="0" hangingPunct="1">
              <a:lnSpc>
                <a:spcPct val="90000"/>
              </a:lnSpc>
              <a:spcBef>
                <a:spcPts val="0"/>
              </a:spcBef>
              <a:spcAft>
                <a:spcPts val="547"/>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GIZ Gravur TT Cond"/>
                <a:ea typeface="+mn-ea"/>
                <a:cs typeface="Times New Roman"/>
              </a:rPr>
              <a:t>Vulnerable local communities are willing to implement jointly developed (village) forest management plans and engage with </a:t>
            </a:r>
            <a:r>
              <a:rPr kumimoji="0" lang="en-US" altLang="en-US" sz="800" b="1" i="0" u="none" strike="noStrike" kern="1200" cap="none" spc="0" normalizeH="0" baseline="0" noProof="0" err="1">
                <a:ln>
                  <a:noFill/>
                </a:ln>
                <a:solidFill>
                  <a:srgbClr val="FFFFFF"/>
                </a:solidFill>
                <a:effectLst/>
                <a:uLnTx/>
                <a:uFillTx/>
                <a:latin typeface="GIZ Gravur TT Cond"/>
                <a:ea typeface="+mn-ea"/>
                <a:cs typeface="Times New Roman"/>
              </a:rPr>
              <a:t>agri</a:t>
            </a:r>
            <a:r>
              <a:rPr kumimoji="0" lang="en-US" altLang="en-US" sz="800" b="1" i="0" u="none" strike="noStrike" kern="1200" cap="none" spc="0" normalizeH="0" baseline="0" noProof="0">
                <a:ln>
                  <a:noFill/>
                </a:ln>
                <a:solidFill>
                  <a:srgbClr val="FFFFFF"/>
                </a:solidFill>
                <a:effectLst/>
                <a:uLnTx/>
                <a:uFillTx/>
                <a:latin typeface="GIZ Gravur TT Cond"/>
                <a:ea typeface="+mn-ea"/>
                <a:cs typeface="Times New Roman"/>
              </a:rPr>
              <a:t>-MSMEs to shift current land and forest management practices.</a:t>
            </a:r>
          </a:p>
        </p:txBody>
      </p:sp>
      <p:sp>
        <p:nvSpPr>
          <p:cNvPr id="64" name="TextBox 63">
            <a:extLst>
              <a:ext uri="{FF2B5EF4-FFF2-40B4-BE49-F238E27FC236}">
                <a16:creationId xmlns:a16="http://schemas.microsoft.com/office/drawing/2014/main" id="{F69EF890-D57F-4968-8993-3E4EB1E837E1}"/>
              </a:ext>
            </a:extLst>
          </p:cNvPr>
          <p:cNvSpPr txBox="1"/>
          <p:nvPr/>
        </p:nvSpPr>
        <p:spPr>
          <a:xfrm>
            <a:off x="1309106" y="6217157"/>
            <a:ext cx="4132021" cy="503839"/>
          </a:xfrm>
          <a:prstGeom prst="rect">
            <a:avLst/>
          </a:prstGeom>
          <a:solidFill>
            <a:srgbClr val="DC9C70"/>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lnSpc>
                <a:spcPct val="90000"/>
              </a:lnSpc>
              <a:spcAft>
                <a:spcPts val="545"/>
              </a:spcAft>
              <a:defRPr sz="1200" b="1">
                <a:solidFill>
                  <a:srgbClr val="FFFFFF"/>
                </a:solidFill>
                <a:latin typeface="GIZ Gravur TT Cond" panose="02010506010101020102" pitchFamily="2" charset="0"/>
                <a:cs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90000"/>
              </a:lnSpc>
              <a:spcBef>
                <a:spcPts val="0"/>
              </a:spcBef>
              <a:spcAft>
                <a:spcPts val="545"/>
              </a:spcAft>
              <a:buClrTx/>
              <a:buSzTx/>
              <a:buFontTx/>
              <a:buNone/>
              <a:tabLst/>
              <a:defRPr/>
            </a:pPr>
            <a:r>
              <a:rPr kumimoji="0" lang="en-US" altLang="en-US" sz="800" b="1" i="0" u="none" strike="noStrike" kern="1200" cap="none" spc="0" normalizeH="0" baseline="0" noProof="0">
                <a:ln>
                  <a:noFill/>
                </a:ln>
                <a:solidFill>
                  <a:srgbClr val="FFFFFF"/>
                </a:solidFill>
                <a:effectLst/>
                <a:uLnTx/>
                <a:uFillTx/>
                <a:latin typeface="GIZ Gravur TT Cond" panose="02010506010101020102" pitchFamily="2" charset="0"/>
                <a:ea typeface="+mn-ea"/>
                <a:cs typeface="Times New Roman" panose="02020603050405020304" pitchFamily="18" charset="0"/>
              </a:rPr>
              <a:t>National and sub-national government officers are committed to improve planning processes in a participatory manner with local communities, guide the implementation of forest management plans, support villagers in engaging in improved agricultural production</a:t>
            </a:r>
            <a:r>
              <a:rPr kumimoji="0" lang="en-US" altLang="en-US" sz="800" b="1" i="0" u="none" strike="noStrike" kern="1200" cap="none" spc="0" normalizeH="0" baseline="0" noProof="0">
                <a:ln>
                  <a:noFill/>
                </a:ln>
                <a:solidFill>
                  <a:prstClr val="white"/>
                </a:solidFill>
                <a:effectLst/>
                <a:uLnTx/>
                <a:uFillTx/>
                <a:latin typeface="GIZ Gravur TT Cond" panose="02010506010101020102" pitchFamily="2" charset="0"/>
                <a:ea typeface="+mn-ea"/>
                <a:cs typeface="Times New Roman" panose="02020603050405020304" pitchFamily="18" charset="0"/>
              </a:rPr>
              <a:t>, and </a:t>
            </a:r>
            <a:r>
              <a:rPr kumimoji="0" lang="en-US" altLang="en-US" sz="800" b="1" i="0" u="none" strike="noStrike" kern="1200" cap="none" spc="0" normalizeH="0" baseline="0" noProof="0">
                <a:ln>
                  <a:noFill/>
                </a:ln>
                <a:solidFill>
                  <a:srgbClr val="FFFFFF"/>
                </a:solidFill>
                <a:effectLst/>
                <a:uLnTx/>
                <a:uFillTx/>
                <a:latin typeface="GIZ Gravur TT Cond" panose="02010506010101020102" pitchFamily="2" charset="0"/>
                <a:ea typeface="+mn-ea"/>
                <a:cs typeface="Times New Roman" panose="02020603050405020304" pitchFamily="18" charset="0"/>
              </a:rPr>
              <a:t>enforce rules and regulations.</a:t>
            </a:r>
          </a:p>
          <a:p>
            <a:pPr marL="0" marR="0" lvl="0" indent="0" algn="ctr" defTabSz="914247" rtl="0" eaLnBrk="1" fontAlgn="auto" latinLnBrk="0" hangingPunct="1">
              <a:lnSpc>
                <a:spcPct val="90000"/>
              </a:lnSpc>
              <a:spcBef>
                <a:spcPts val="0"/>
              </a:spcBef>
              <a:spcAft>
                <a:spcPts val="545"/>
              </a:spcAft>
              <a:buClrTx/>
              <a:buSzTx/>
              <a:buFontTx/>
              <a:buNone/>
              <a:tabLst/>
              <a:defRPr/>
            </a:pPr>
            <a:endParaRPr kumimoji="0" lang="en-US" sz="800" b="1" i="0" u="none" strike="noStrike" kern="1200" cap="none" spc="0" normalizeH="0" baseline="0" noProof="0">
              <a:ln>
                <a:noFill/>
              </a:ln>
              <a:solidFill>
                <a:srgbClr val="FFFFFF"/>
              </a:solidFill>
              <a:effectLst/>
              <a:uLnTx/>
              <a:uFillTx/>
              <a:latin typeface="GIZ Gravur TT Cond" panose="02010506010101020102" pitchFamily="2" charset="0"/>
              <a:ea typeface="+mn-ea"/>
              <a:cs typeface="Times New Roman" panose="02020603050405020304" pitchFamily="18" charset="0"/>
            </a:endParaRPr>
          </a:p>
        </p:txBody>
      </p:sp>
      <p:sp>
        <p:nvSpPr>
          <p:cNvPr id="65" name="TextBox 64">
            <a:extLst>
              <a:ext uri="{FF2B5EF4-FFF2-40B4-BE49-F238E27FC236}">
                <a16:creationId xmlns:a16="http://schemas.microsoft.com/office/drawing/2014/main" id="{448EA9B7-7CDF-4FD7-A9D8-C06E7E59C9E9}"/>
              </a:ext>
            </a:extLst>
          </p:cNvPr>
          <p:cNvSpPr txBox="1"/>
          <p:nvPr/>
        </p:nvSpPr>
        <p:spPr>
          <a:xfrm>
            <a:off x="8950861" y="5009135"/>
            <a:ext cx="837668" cy="1024347"/>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7: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Limited access to finance for local villagers and </a:t>
            </a:r>
            <a:r>
              <a:rPr kumimoji="0" lang="en-US" sz="700" b="0" i="0" u="none" strike="noStrike" kern="1200" cap="none" spc="0" normalizeH="0" baseline="0" noProof="0" err="1">
                <a:ln>
                  <a:noFill/>
                </a:ln>
                <a:solidFill>
                  <a:prstClr val="white"/>
                </a:solidFill>
                <a:effectLst/>
                <a:uLnTx/>
                <a:uFillTx/>
                <a:latin typeface="Calibri" panose="020F0502020204030204"/>
                <a:ea typeface="+mn-ea"/>
                <a:cs typeface="+mn-cs"/>
              </a:rPr>
              <a:t>agro</a:t>
            </a: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-MSMEs</a:t>
            </a:r>
          </a:p>
        </p:txBody>
      </p:sp>
      <p:sp>
        <p:nvSpPr>
          <p:cNvPr id="67" name="TextBox 66">
            <a:extLst>
              <a:ext uri="{FF2B5EF4-FFF2-40B4-BE49-F238E27FC236}">
                <a16:creationId xmlns:a16="http://schemas.microsoft.com/office/drawing/2014/main" id="{61FA6B49-EBD2-4816-8607-F6B18091886B}"/>
              </a:ext>
            </a:extLst>
          </p:cNvPr>
          <p:cNvSpPr txBox="1"/>
          <p:nvPr/>
        </p:nvSpPr>
        <p:spPr>
          <a:xfrm>
            <a:off x="6473566" y="5020332"/>
            <a:ext cx="1275022" cy="1022464"/>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6: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Insufficient practical experience and skills for implementing sustainable, deforestation-free  and climate resilient agricultural practices and technologies</a:t>
            </a:r>
          </a:p>
        </p:txBody>
      </p:sp>
      <p:sp>
        <p:nvSpPr>
          <p:cNvPr id="70" name="TextBox 69">
            <a:extLst>
              <a:ext uri="{FF2B5EF4-FFF2-40B4-BE49-F238E27FC236}">
                <a16:creationId xmlns:a16="http://schemas.microsoft.com/office/drawing/2014/main" id="{C02C46AC-F91B-4E9B-A7E5-2C93B1D2D087}"/>
              </a:ext>
            </a:extLst>
          </p:cNvPr>
          <p:cNvSpPr txBox="1"/>
          <p:nvPr/>
        </p:nvSpPr>
        <p:spPr>
          <a:xfrm>
            <a:off x="9855476" y="5015241"/>
            <a:ext cx="1140803" cy="1018760"/>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Barrier 8:</a:t>
            </a: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Insufficient practical experience and skills for implementing sustainable forest landscape management </a:t>
            </a:r>
            <a:endParaRPr kumimoji="0" lang="en-US" sz="700" b="0" i="0" u="none" strike="noStrike" kern="1200" cap="none" spc="0" normalizeH="0" baseline="0" noProof="0">
              <a:ln>
                <a:noFill/>
              </a:ln>
              <a:solidFill>
                <a:prstClr val="white"/>
              </a:solidFill>
              <a:effectLst/>
              <a:uLnTx/>
              <a:uFillTx/>
              <a:latin typeface="Calibri" panose="020F0502020204030204"/>
              <a:ea typeface="+mn-ea"/>
              <a:cs typeface="Calibri" panose="020F0502020204030204"/>
            </a:endParaRPr>
          </a:p>
        </p:txBody>
      </p:sp>
      <p:sp>
        <p:nvSpPr>
          <p:cNvPr id="74" name="TextBox 73">
            <a:extLst>
              <a:ext uri="{FF2B5EF4-FFF2-40B4-BE49-F238E27FC236}">
                <a16:creationId xmlns:a16="http://schemas.microsoft.com/office/drawing/2014/main" id="{EC64DFAA-5A05-4E7E-8B2F-A2462C530973}"/>
              </a:ext>
            </a:extLst>
          </p:cNvPr>
          <p:cNvSpPr txBox="1"/>
          <p:nvPr/>
        </p:nvSpPr>
        <p:spPr>
          <a:xfrm>
            <a:off x="5104333" y="5020887"/>
            <a:ext cx="1313198" cy="1022464"/>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dirty="0">
                <a:ln>
                  <a:noFill/>
                </a:ln>
                <a:solidFill>
                  <a:prstClr val="white"/>
                </a:solidFill>
                <a:effectLst/>
                <a:uLnTx/>
                <a:uFillTx/>
                <a:latin typeface="Calibri" panose="020F0502020204030204"/>
                <a:ea typeface="+mn-ea"/>
                <a:cs typeface="+mn-cs"/>
              </a:rPr>
              <a:t>Barrier 4:</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dirty="0">
                <a:ln>
                  <a:noFill/>
                </a:ln>
                <a:solidFill>
                  <a:prstClr val="white"/>
                </a:solidFill>
                <a:effectLst/>
                <a:uLnTx/>
                <a:uFillTx/>
                <a:latin typeface="Calibri" panose="020F0502020204030204"/>
                <a:ea typeface="+mn-ea"/>
                <a:cs typeface="+mn-cs"/>
              </a:rPr>
              <a:t>Missing consideration of integrated planning </a:t>
            </a: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within landscapes, </a:t>
            </a:r>
            <a:r>
              <a:rPr kumimoji="0" lang="en-US" sz="700" b="0" i="0" u="none" strike="noStrike" kern="1200" cap="none" spc="0" normalizeH="0" baseline="0" noProof="0" dirty="0">
                <a:ln>
                  <a:noFill/>
                </a:ln>
                <a:solidFill>
                  <a:prstClr val="white"/>
                </a:solidFill>
                <a:effectLst/>
                <a:uLnTx/>
                <a:uFillTx/>
                <a:latin typeface="Calibri" panose="020F0502020204030204"/>
                <a:ea typeface="+mn-ea"/>
                <a:cs typeface="+mn-cs"/>
              </a:rPr>
              <a:t>which can increase climate change risk and vulnerability by not addressing linkages between land use in upstream and downstream areas</a:t>
            </a:r>
          </a:p>
        </p:txBody>
      </p:sp>
      <p:sp>
        <p:nvSpPr>
          <p:cNvPr id="153" name="TextBox 152">
            <a:extLst>
              <a:ext uri="{FF2B5EF4-FFF2-40B4-BE49-F238E27FC236}">
                <a16:creationId xmlns:a16="http://schemas.microsoft.com/office/drawing/2014/main" id="{2B292B0E-8AA7-4D6A-97DE-FEB96D91C938}"/>
              </a:ext>
            </a:extLst>
          </p:cNvPr>
          <p:cNvSpPr txBox="1"/>
          <p:nvPr/>
        </p:nvSpPr>
        <p:spPr>
          <a:xfrm>
            <a:off x="1310186" y="3497096"/>
            <a:ext cx="3713955" cy="1022506"/>
          </a:xfrm>
          <a:prstGeom prst="rect">
            <a:avLst/>
          </a:prstGeom>
          <a:solidFill>
            <a:srgbClr val="BED5DB"/>
          </a:solidFill>
          <a:ln w="9525">
            <a:solidFill>
              <a:schemeClr val="accent1">
                <a:lumMod val="50000"/>
              </a:schemeClr>
            </a:solidFill>
          </a:ln>
        </p:spPr>
        <p:style>
          <a:lnRef idx="2">
            <a:schemeClr val="dk1"/>
          </a:lnRef>
          <a:fillRef idx="1">
            <a:schemeClr val="lt1"/>
          </a:fillRef>
          <a:effectRef idx="0">
            <a:schemeClr val="dk1"/>
          </a:effectRef>
          <a:fontRef idx="minor">
            <a:schemeClr val="dk1"/>
          </a:fontRef>
        </p:style>
        <p:txBody>
          <a:bodyPr wrap="square" rtlCol="0" anchor="t">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1.1.1 Climate Change Funding Window and sustainable finance (</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continuation of FP117 activity</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1.2.1 Law enforcement and monitoring (</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replication and expansion of FP117 activities to new areas</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1.2.2 Land-use planning and improved tenure security (</a:t>
            </a:r>
            <a:r>
              <a:rPr kumimoji="0" lang="en-US" sz="700" b="0" i="1"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replication and expansion of FP 117, and new adaptation aspects added based on lessons learned from FP 117 implementation</a:t>
            </a:r>
            <a:r>
              <a:rPr kumimoji="0" lang="en-US" sz="700" b="0" i="0" u="none" strike="noStrike" kern="1200" cap="none" spc="0" normalizeH="0" baseline="0" noProof="0">
                <a:ln>
                  <a:noFill/>
                </a:ln>
                <a:solidFill>
                  <a:prstClr val="black"/>
                </a:solidFill>
                <a:effectLst/>
                <a:uLnTx/>
                <a:uFillTx/>
                <a:latin typeface="GIZ Gravur TT Cond" panose="02010506010101020102" pitchFamily="2" charset="0"/>
                <a:ea typeface="+mn-ea"/>
                <a:cs typeface="+mn-cs"/>
              </a:rPr>
              <a:t>)</a:t>
            </a:r>
          </a:p>
          <a:p>
            <a:pPr marL="0" marR="0" lvl="0" indent="0" algn="l"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schemeClr val="tx1"/>
                </a:solidFill>
                <a:effectLst/>
                <a:uLnTx/>
                <a:uFillTx/>
                <a:latin typeface="GIZ Gravur TT Cond" panose="02010506010101020102" pitchFamily="2" charset="0"/>
                <a:ea typeface="+mn-ea"/>
                <a:cs typeface="+mn-cs"/>
              </a:rPr>
              <a:t>1.2.3 Knowledge management, adaptation impact reporting, FPIC, safeguards and gender (</a:t>
            </a:r>
            <a:r>
              <a:rPr kumimoji="0" lang="en-US" sz="700" b="0" i="1" u="none" strike="noStrike" kern="1200" cap="none" spc="0" normalizeH="0" baseline="0" noProof="0">
                <a:ln>
                  <a:noFill/>
                </a:ln>
                <a:solidFill>
                  <a:schemeClr val="tx1"/>
                </a:solidFill>
                <a:effectLst/>
                <a:uLnTx/>
                <a:uFillTx/>
                <a:latin typeface="GIZ Gravur TT Cond" panose="02010506010101020102" pitchFamily="2" charset="0"/>
                <a:ea typeface="+mn-ea"/>
                <a:cs typeface="+mn-cs"/>
              </a:rPr>
              <a:t>replication and expansion (FPIC; Safeguards and Gender) and new adaptation aspects based on lessons learned from FP117</a:t>
            </a:r>
            <a:r>
              <a:rPr kumimoji="0" lang="en-US" sz="700" b="0" i="0" u="none" strike="noStrike" kern="1200" cap="none" spc="0" normalizeH="0" baseline="0" noProof="0">
                <a:ln>
                  <a:noFill/>
                </a:ln>
                <a:solidFill>
                  <a:schemeClr val="tx1"/>
                </a:solidFill>
                <a:effectLst/>
                <a:uLnTx/>
                <a:uFillTx/>
                <a:latin typeface="GIZ Gravur TT Cond" panose="02010506010101020102" pitchFamily="2" charset="0"/>
                <a:ea typeface="+mn-ea"/>
                <a:cs typeface="+mn-cs"/>
              </a:rPr>
              <a:t>)</a:t>
            </a:r>
          </a:p>
        </p:txBody>
      </p:sp>
      <p:cxnSp>
        <p:nvCxnSpPr>
          <p:cNvPr id="76" name="Straight Arrow Connector 75">
            <a:extLst>
              <a:ext uri="{FF2B5EF4-FFF2-40B4-BE49-F238E27FC236}">
                <a16:creationId xmlns:a16="http://schemas.microsoft.com/office/drawing/2014/main" id="{4929027B-ECD2-4488-A3F0-648C4D644379}"/>
              </a:ext>
            </a:extLst>
          </p:cNvPr>
          <p:cNvCxnSpPr>
            <a:cxnSpLocks/>
            <a:stCxn id="153" idx="2"/>
            <a:endCxn id="42" idx="0"/>
          </p:cNvCxnSpPr>
          <p:nvPr/>
        </p:nvCxnSpPr>
        <p:spPr>
          <a:xfrm>
            <a:off x="3167164" y="4519602"/>
            <a:ext cx="1524414" cy="50074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899552E2-D8CB-4FB4-9E7F-4EB2035771D5}"/>
              </a:ext>
            </a:extLst>
          </p:cNvPr>
          <p:cNvCxnSpPr>
            <a:cxnSpLocks/>
            <a:stCxn id="153" idx="2"/>
            <a:endCxn id="43" idx="0"/>
          </p:cNvCxnSpPr>
          <p:nvPr/>
        </p:nvCxnSpPr>
        <p:spPr>
          <a:xfrm>
            <a:off x="3167164" y="4519602"/>
            <a:ext cx="588304" cy="504113"/>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8E1EF6E3-BF35-471D-ADCC-1EF4C2FA1E86}"/>
              </a:ext>
            </a:extLst>
          </p:cNvPr>
          <p:cNvCxnSpPr>
            <a:cxnSpLocks/>
            <a:stCxn id="60" idx="2"/>
            <a:endCxn id="67" idx="0"/>
          </p:cNvCxnSpPr>
          <p:nvPr/>
        </p:nvCxnSpPr>
        <p:spPr>
          <a:xfrm flipH="1">
            <a:off x="7111077" y="4521444"/>
            <a:ext cx="356912" cy="498888"/>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2E640C19-4866-404D-8634-4DAA44E18BF6}"/>
              </a:ext>
            </a:extLst>
          </p:cNvPr>
          <p:cNvCxnSpPr>
            <a:cxnSpLocks/>
            <a:stCxn id="153" idx="2"/>
            <a:endCxn id="41" idx="0"/>
          </p:cNvCxnSpPr>
          <p:nvPr/>
        </p:nvCxnSpPr>
        <p:spPr>
          <a:xfrm flipH="1">
            <a:off x="1698765" y="4519602"/>
            <a:ext cx="1468399" cy="50149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a:extLst>
              <a:ext uri="{FF2B5EF4-FFF2-40B4-BE49-F238E27FC236}">
                <a16:creationId xmlns:a16="http://schemas.microsoft.com/office/drawing/2014/main" id="{816483A2-2A5E-4347-9445-2A41E75E706F}"/>
              </a:ext>
            </a:extLst>
          </p:cNvPr>
          <p:cNvCxnSpPr>
            <a:cxnSpLocks/>
            <a:stCxn id="153" idx="0"/>
            <a:endCxn id="35" idx="2"/>
          </p:cNvCxnSpPr>
          <p:nvPr/>
        </p:nvCxnSpPr>
        <p:spPr>
          <a:xfrm flipH="1" flipV="1">
            <a:off x="2303176" y="3152796"/>
            <a:ext cx="863988" cy="344300"/>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26B3CD53-572B-4580-B1F2-5CEC7EED004C}"/>
              </a:ext>
            </a:extLst>
          </p:cNvPr>
          <p:cNvSpPr txBox="1"/>
          <p:nvPr/>
        </p:nvSpPr>
        <p:spPr>
          <a:xfrm>
            <a:off x="5706340" y="1201004"/>
            <a:ext cx="2946138" cy="770773"/>
          </a:xfrm>
          <a:prstGeom prst="rect">
            <a:avLst/>
          </a:prstGeom>
          <a:solidFill>
            <a:srgbClr val="47963C">
              <a:alpha val="60000"/>
            </a:srgbClr>
          </a:solidFill>
          <a:ln w="9525">
            <a:solidFill>
              <a:schemeClr val="accent6">
                <a:lumMod val="50000"/>
              </a:schemeClr>
            </a:solidFill>
          </a:ln>
        </p:spPr>
        <p:txBody>
          <a:bodyPr wrap="square" lIns="91440" tIns="45720" rIns="91440" bIns="45720"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dirty="0">
                <a:ln>
                  <a:noFill/>
                </a:ln>
                <a:effectLst/>
                <a:uLnTx/>
                <a:uFillTx/>
                <a:latin typeface="GIZ Gravur TT Cond"/>
                <a:ea typeface="Times New Roman" panose="02020603050405020304" pitchFamily="18" charset="0"/>
                <a:cs typeface="Times New Roman"/>
              </a:rPr>
              <a:t>Outcome 2.  Vulnerabilities of villagers are reduced and their livelihoods are improved by being able to engage in climate resilient, deforestation free value chains and access to markets</a:t>
            </a:r>
          </a:p>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dirty="0">
                <a:ln>
                  <a:noFill/>
                </a:ln>
                <a:effectLst/>
                <a:uLnTx/>
                <a:uFillTx/>
                <a:latin typeface="GIZ Gravur TT Cond" panose="02010506010101020102" pitchFamily="2" charset="0"/>
                <a:ea typeface="Times New Roman" panose="02020603050405020304" pitchFamily="18" charset="0"/>
                <a:cs typeface="Times New Roman" panose="02020603050405020304" pitchFamily="18" charset="0"/>
              </a:rPr>
              <a:t>(ARA1/ ARA4/ MRA4/ Enabling Environment CI7)</a:t>
            </a:r>
          </a:p>
        </p:txBody>
      </p:sp>
      <p:cxnSp>
        <p:nvCxnSpPr>
          <p:cNvPr id="83" name="Straight Arrow Connector 82">
            <a:extLst>
              <a:ext uri="{FF2B5EF4-FFF2-40B4-BE49-F238E27FC236}">
                <a16:creationId xmlns:a16="http://schemas.microsoft.com/office/drawing/2014/main" id="{E8645605-9A3B-401E-AC4A-2475C9DDA457}"/>
              </a:ext>
            </a:extLst>
          </p:cNvPr>
          <p:cNvCxnSpPr>
            <a:cxnSpLocks/>
            <a:stCxn id="115" idx="0"/>
            <a:endCxn id="161" idx="2"/>
          </p:cNvCxnSpPr>
          <p:nvPr/>
        </p:nvCxnSpPr>
        <p:spPr>
          <a:xfrm flipH="1" flipV="1">
            <a:off x="7179409" y="1971777"/>
            <a:ext cx="2212720" cy="351755"/>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985A2BE7-849C-4E4E-AC3C-93C4E4576CBF}"/>
              </a:ext>
            </a:extLst>
          </p:cNvPr>
          <p:cNvCxnSpPr>
            <a:cxnSpLocks/>
            <a:stCxn id="115" idx="0"/>
            <a:endCxn id="108" idx="2"/>
          </p:cNvCxnSpPr>
          <p:nvPr/>
        </p:nvCxnSpPr>
        <p:spPr>
          <a:xfrm flipV="1">
            <a:off x="9392129" y="1976876"/>
            <a:ext cx="1799757" cy="346656"/>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9464AED5-F8E2-41E3-8AB1-556E116755DD}"/>
              </a:ext>
            </a:extLst>
          </p:cNvPr>
          <p:cNvCxnSpPr>
            <a:cxnSpLocks/>
          </p:cNvCxnSpPr>
          <p:nvPr/>
        </p:nvCxnSpPr>
        <p:spPr>
          <a:xfrm flipV="1">
            <a:off x="6968493" y="941702"/>
            <a:ext cx="0" cy="258612"/>
          </a:xfrm>
          <a:prstGeom prst="straightConnector1">
            <a:avLst/>
          </a:prstGeom>
          <a:ln w="12700">
            <a:solidFill>
              <a:srgbClr val="47963C"/>
            </a:solidFill>
            <a:tailEnd type="arrow"/>
          </a:ln>
        </p:spPr>
        <p:style>
          <a:lnRef idx="1">
            <a:schemeClr val="accent1"/>
          </a:lnRef>
          <a:fillRef idx="0">
            <a:schemeClr val="accent1"/>
          </a:fillRef>
          <a:effectRef idx="0">
            <a:schemeClr val="accent1"/>
          </a:effectRef>
          <a:fontRef idx="minor">
            <a:schemeClr val="tx1"/>
          </a:fontRef>
        </p:style>
      </p:cxnSp>
      <p:sp>
        <p:nvSpPr>
          <p:cNvPr id="85" name="TextBox 84">
            <a:extLst>
              <a:ext uri="{FF2B5EF4-FFF2-40B4-BE49-F238E27FC236}">
                <a16:creationId xmlns:a16="http://schemas.microsoft.com/office/drawing/2014/main" id="{28C28872-08B3-4117-BD82-4A0149140C23}"/>
              </a:ext>
            </a:extLst>
          </p:cNvPr>
          <p:cNvSpPr txBox="1"/>
          <p:nvPr/>
        </p:nvSpPr>
        <p:spPr>
          <a:xfrm>
            <a:off x="2163760" y="5022734"/>
            <a:ext cx="1012741" cy="1028746"/>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Risk 1: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Risk of reduced agricultural production and food insecurity due to  increased climate hazards (e.g. risk of landslides,  droughts and floods)</a:t>
            </a:r>
          </a:p>
        </p:txBody>
      </p:sp>
      <p:sp>
        <p:nvSpPr>
          <p:cNvPr id="89" name="TextBox 88">
            <a:extLst>
              <a:ext uri="{FF2B5EF4-FFF2-40B4-BE49-F238E27FC236}">
                <a16:creationId xmlns:a16="http://schemas.microsoft.com/office/drawing/2014/main" id="{EDC544AD-EF6E-408B-B2D2-4F9C2F83AEA2}"/>
              </a:ext>
            </a:extLst>
          </p:cNvPr>
          <p:cNvSpPr txBox="1"/>
          <p:nvPr/>
        </p:nvSpPr>
        <p:spPr>
          <a:xfrm>
            <a:off x="7822964" y="5014190"/>
            <a:ext cx="1053128" cy="1019722"/>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Risk 2: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Risk of losing fundamental ecosystem services due to increased climate hazards (e.g. forest fires and floods)  </a:t>
            </a:r>
          </a:p>
        </p:txBody>
      </p:sp>
      <p:sp>
        <p:nvSpPr>
          <p:cNvPr id="119" name="TextBox 118">
            <a:extLst>
              <a:ext uri="{FF2B5EF4-FFF2-40B4-BE49-F238E27FC236}">
                <a16:creationId xmlns:a16="http://schemas.microsoft.com/office/drawing/2014/main" id="{4E519B2F-27A1-4FB6-B235-7F6D96F19E90}"/>
              </a:ext>
            </a:extLst>
          </p:cNvPr>
          <p:cNvSpPr txBox="1"/>
          <p:nvPr/>
        </p:nvSpPr>
        <p:spPr>
          <a:xfrm>
            <a:off x="11049358" y="5011502"/>
            <a:ext cx="1064475" cy="1030541"/>
          </a:xfrm>
          <a:prstGeom prst="rect">
            <a:avLst/>
          </a:prstGeom>
          <a:solidFill>
            <a:srgbClr val="8F0303">
              <a:alpha val="60000"/>
            </a:srgbClr>
          </a:solidFill>
          <a:ln w="9525">
            <a:solidFill>
              <a:srgbClr val="8F0303"/>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2" rIns="91440" bIns="45722" rtlCol="0" anchor="t">
            <a:noAutofit/>
            <a:flatTx/>
          </a:bodyPr>
          <a:lstStyle>
            <a:defPPr>
              <a:defRPr lang="en-US"/>
            </a:defPPr>
            <a:lvl1pPr algn="ctr">
              <a:tabLst>
                <a:tab pos="4106364" algn="l"/>
              </a:tabLst>
              <a:defRPr sz="1600">
                <a:solidFill>
                  <a:schemeClr val="tx1">
                    <a:lumMod val="85000"/>
                    <a:lumOff val="15000"/>
                  </a:schemeClr>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1" i="0" u="none" strike="noStrike" kern="1200" cap="none" spc="0" normalizeH="0" baseline="0" noProof="0">
                <a:ln>
                  <a:noFill/>
                </a:ln>
                <a:solidFill>
                  <a:prstClr val="white"/>
                </a:solidFill>
                <a:effectLst/>
                <a:uLnTx/>
                <a:uFillTx/>
                <a:latin typeface="Calibri" panose="020F0502020204030204"/>
                <a:ea typeface="+mn-ea"/>
                <a:cs typeface="+mn-cs"/>
              </a:rPr>
              <a:t>Risk 3: </a:t>
            </a:r>
          </a:p>
          <a:p>
            <a:pPr marL="0" marR="0" lvl="0" indent="0" algn="ctr" defTabSz="914247" rtl="0" eaLnBrk="1" fontAlgn="auto" latinLnBrk="0" hangingPunct="1">
              <a:lnSpc>
                <a:spcPct val="100000"/>
              </a:lnSpc>
              <a:spcBef>
                <a:spcPts val="0"/>
              </a:spcBef>
              <a:spcAft>
                <a:spcPts val="0"/>
              </a:spcAft>
              <a:buClrTx/>
              <a:buSzTx/>
              <a:buFontTx/>
              <a:buNone/>
              <a:tabLst>
                <a:tab pos="4106364" algn="l"/>
              </a:tabLst>
              <a:defRPr/>
            </a:pPr>
            <a:r>
              <a:rPr kumimoji="0" lang="en-US" sz="700" b="0" i="0" u="none" strike="noStrike" kern="1200" cap="none" spc="0" normalizeH="0" baseline="0" noProof="0">
                <a:ln>
                  <a:noFill/>
                </a:ln>
                <a:solidFill>
                  <a:prstClr val="white"/>
                </a:solidFill>
                <a:effectLst/>
                <a:uLnTx/>
                <a:uFillTx/>
                <a:latin typeface="Calibri" panose="020F0502020204030204"/>
                <a:ea typeface="+mn-ea"/>
                <a:cs typeface="+mn-cs"/>
              </a:rPr>
              <a:t>Accelerated forest loss due to extreme weather events and external pressure</a:t>
            </a:r>
          </a:p>
        </p:txBody>
      </p:sp>
      <p:cxnSp>
        <p:nvCxnSpPr>
          <p:cNvPr id="120" name="Straight Arrow Connector 119">
            <a:extLst>
              <a:ext uri="{FF2B5EF4-FFF2-40B4-BE49-F238E27FC236}">
                <a16:creationId xmlns:a16="http://schemas.microsoft.com/office/drawing/2014/main" id="{1D19633B-7AE2-4D94-9D13-7162FF0820DA}"/>
              </a:ext>
            </a:extLst>
          </p:cNvPr>
          <p:cNvCxnSpPr>
            <a:cxnSpLocks/>
            <a:stCxn id="153" idx="2"/>
            <a:endCxn id="85" idx="0"/>
          </p:cNvCxnSpPr>
          <p:nvPr/>
        </p:nvCxnSpPr>
        <p:spPr>
          <a:xfrm flipH="1">
            <a:off x="2670131" y="4519602"/>
            <a:ext cx="497033" cy="503132"/>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77" name="Straight Arrow Connector 176">
            <a:extLst>
              <a:ext uri="{FF2B5EF4-FFF2-40B4-BE49-F238E27FC236}">
                <a16:creationId xmlns:a16="http://schemas.microsoft.com/office/drawing/2014/main" id="{081E5CC8-E879-438E-9EA0-5552B43FC26F}"/>
              </a:ext>
            </a:extLst>
          </p:cNvPr>
          <p:cNvCxnSpPr>
            <a:cxnSpLocks/>
            <a:stCxn id="60" idx="2"/>
            <a:endCxn id="89" idx="0"/>
          </p:cNvCxnSpPr>
          <p:nvPr/>
        </p:nvCxnSpPr>
        <p:spPr>
          <a:xfrm>
            <a:off x="7467989" y="4521444"/>
            <a:ext cx="881539" cy="492746"/>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255" name="Straight Arrow Connector 254">
            <a:extLst>
              <a:ext uri="{FF2B5EF4-FFF2-40B4-BE49-F238E27FC236}">
                <a16:creationId xmlns:a16="http://schemas.microsoft.com/office/drawing/2014/main" id="{DEBF1581-BEF3-499A-AD0A-5624B1205797}"/>
              </a:ext>
            </a:extLst>
          </p:cNvPr>
          <p:cNvCxnSpPr>
            <a:cxnSpLocks/>
            <a:stCxn id="117" idx="0"/>
            <a:endCxn id="108" idx="2"/>
          </p:cNvCxnSpPr>
          <p:nvPr/>
        </p:nvCxnSpPr>
        <p:spPr>
          <a:xfrm flipH="1" flipV="1">
            <a:off x="11191886" y="1976876"/>
            <a:ext cx="77970" cy="350298"/>
          </a:xfrm>
          <a:prstGeom prst="straightConnector1">
            <a:avLst/>
          </a:prstGeom>
          <a:ln w="12700">
            <a:solidFill>
              <a:srgbClr val="51897C"/>
            </a:solidFill>
            <a:tailEnd type="arrow"/>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1BF660EC-F09A-49AF-8FA0-53A4FE084C31}"/>
              </a:ext>
            </a:extLst>
          </p:cNvPr>
          <p:cNvSpPr txBox="1"/>
          <p:nvPr/>
        </p:nvSpPr>
        <p:spPr>
          <a:xfrm>
            <a:off x="10269939" y="1199785"/>
            <a:ext cx="1843893" cy="777091"/>
          </a:xfrm>
          <a:prstGeom prst="rect">
            <a:avLst/>
          </a:prstGeom>
          <a:solidFill>
            <a:srgbClr val="47963C">
              <a:alpha val="60000"/>
            </a:srgbClr>
          </a:solidFill>
          <a:ln w="9525">
            <a:solidFill>
              <a:schemeClr val="accent6">
                <a:lumMod val="50000"/>
              </a:schemeClr>
            </a:solidFill>
          </a:ln>
        </p:spPr>
        <p:txBody>
          <a:bodyPr wrap="square"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dirty="0">
                <a:ln>
                  <a:noFill/>
                </a:ln>
                <a:effectLst/>
                <a:uLnTx/>
                <a:uFillTx/>
                <a:latin typeface="GIZ Gravur TT Cond" panose="02010506010101020102" pitchFamily="2" charset="0"/>
                <a:ea typeface="Times New Roman" panose="02020603050405020304" pitchFamily="18" charset="0"/>
                <a:cs typeface="Times New Roman" panose="02020603050405020304" pitchFamily="18" charset="0"/>
              </a:rPr>
              <a:t>Outcome 3.  Sustainable management, protection and rehabilitation of forest ecosystems is improved</a:t>
            </a:r>
          </a:p>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dirty="0">
                <a:ln>
                  <a:noFill/>
                </a:ln>
                <a:effectLst/>
                <a:uLnTx/>
                <a:uFillTx/>
                <a:latin typeface="GIZ Gravur TT Cond" panose="02010506010101020102" pitchFamily="2" charset="0"/>
                <a:ea typeface="Times New Roman" panose="02020603050405020304" pitchFamily="18" charset="0"/>
                <a:cs typeface="Times New Roman" panose="02020603050405020304" pitchFamily="18" charset="0"/>
              </a:rPr>
              <a:t>(MRA4/ ARA4)</a:t>
            </a:r>
          </a:p>
        </p:txBody>
      </p:sp>
      <p:cxnSp>
        <p:nvCxnSpPr>
          <p:cNvPr id="121" name="Straight Arrow Connector 120">
            <a:extLst>
              <a:ext uri="{FF2B5EF4-FFF2-40B4-BE49-F238E27FC236}">
                <a16:creationId xmlns:a16="http://schemas.microsoft.com/office/drawing/2014/main" id="{CC4CB533-8C72-4CD4-AA16-66518FC68665}"/>
              </a:ext>
            </a:extLst>
          </p:cNvPr>
          <p:cNvCxnSpPr>
            <a:cxnSpLocks/>
            <a:stCxn id="153" idx="0"/>
            <a:endCxn id="107" idx="2"/>
          </p:cNvCxnSpPr>
          <p:nvPr/>
        </p:nvCxnSpPr>
        <p:spPr>
          <a:xfrm flipV="1">
            <a:off x="3167164" y="3161429"/>
            <a:ext cx="853466" cy="33566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BBAE2B51-CCE9-4545-AC9C-3A20033FAF23}"/>
              </a:ext>
            </a:extLst>
          </p:cNvPr>
          <p:cNvCxnSpPr>
            <a:cxnSpLocks/>
            <a:stCxn id="60" idx="0"/>
            <a:endCxn id="114" idx="2"/>
          </p:cNvCxnSpPr>
          <p:nvPr/>
        </p:nvCxnSpPr>
        <p:spPr>
          <a:xfrm flipH="1" flipV="1">
            <a:off x="5716652" y="3156679"/>
            <a:ext cx="1751337" cy="34041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DBB8B1F9-4D31-4243-B480-8BDB79598351}"/>
              </a:ext>
            </a:extLst>
          </p:cNvPr>
          <p:cNvCxnSpPr>
            <a:cxnSpLocks/>
            <a:stCxn id="60" idx="0"/>
            <a:endCxn id="35" idx="2"/>
          </p:cNvCxnSpPr>
          <p:nvPr/>
        </p:nvCxnSpPr>
        <p:spPr>
          <a:xfrm flipH="1" flipV="1">
            <a:off x="2303176" y="3152796"/>
            <a:ext cx="5164813" cy="344300"/>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EF3BDA8D-FE16-40DB-9DD5-992F6CD86F1A}"/>
              </a:ext>
            </a:extLst>
          </p:cNvPr>
          <p:cNvCxnSpPr>
            <a:cxnSpLocks/>
            <a:stCxn id="153" idx="0"/>
            <a:endCxn id="115" idx="2"/>
          </p:cNvCxnSpPr>
          <p:nvPr/>
        </p:nvCxnSpPr>
        <p:spPr>
          <a:xfrm flipV="1">
            <a:off x="3167164" y="3157197"/>
            <a:ext cx="6224965" cy="339899"/>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EC409CBD-5045-4D1F-AE93-1BBCDBEF92FF}"/>
              </a:ext>
            </a:extLst>
          </p:cNvPr>
          <p:cNvCxnSpPr>
            <a:cxnSpLocks/>
            <a:stCxn id="153" idx="0"/>
            <a:endCxn id="117" idx="2"/>
          </p:cNvCxnSpPr>
          <p:nvPr/>
        </p:nvCxnSpPr>
        <p:spPr>
          <a:xfrm flipV="1">
            <a:off x="3167164" y="3160839"/>
            <a:ext cx="8102692" cy="33625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56E2554D-4CF0-4A87-A13B-0B8329F841A9}"/>
              </a:ext>
            </a:extLst>
          </p:cNvPr>
          <p:cNvCxnSpPr>
            <a:cxnSpLocks/>
            <a:stCxn id="104" idx="0"/>
            <a:endCxn id="117" idx="2"/>
          </p:cNvCxnSpPr>
          <p:nvPr/>
        </p:nvCxnSpPr>
        <p:spPr>
          <a:xfrm flipV="1">
            <a:off x="11007959" y="3160839"/>
            <a:ext cx="261897" cy="338623"/>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288" name="Straight Arrow Connector 287">
            <a:extLst>
              <a:ext uri="{FF2B5EF4-FFF2-40B4-BE49-F238E27FC236}">
                <a16:creationId xmlns:a16="http://schemas.microsoft.com/office/drawing/2014/main" id="{FD2CC616-01F2-4386-A1B3-1E9619FA8235}"/>
              </a:ext>
            </a:extLst>
          </p:cNvPr>
          <p:cNvCxnSpPr>
            <a:cxnSpLocks/>
            <a:stCxn id="104" idx="2"/>
            <a:endCxn id="70" idx="0"/>
          </p:cNvCxnSpPr>
          <p:nvPr/>
        </p:nvCxnSpPr>
        <p:spPr>
          <a:xfrm flipH="1">
            <a:off x="10425878" y="4517703"/>
            <a:ext cx="582081" cy="497538"/>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292" name="Straight Arrow Connector 291">
            <a:extLst>
              <a:ext uri="{FF2B5EF4-FFF2-40B4-BE49-F238E27FC236}">
                <a16:creationId xmlns:a16="http://schemas.microsoft.com/office/drawing/2014/main" id="{C11AA485-6B6D-456C-8F68-F9B95758E667}"/>
              </a:ext>
            </a:extLst>
          </p:cNvPr>
          <p:cNvCxnSpPr>
            <a:cxnSpLocks/>
            <a:stCxn id="60" idx="2"/>
            <a:endCxn id="65" idx="0"/>
          </p:cNvCxnSpPr>
          <p:nvPr/>
        </p:nvCxnSpPr>
        <p:spPr>
          <a:xfrm>
            <a:off x="7467989" y="4521444"/>
            <a:ext cx="1901706" cy="487691"/>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02" name="Straight Arrow Connector 301">
            <a:extLst>
              <a:ext uri="{FF2B5EF4-FFF2-40B4-BE49-F238E27FC236}">
                <a16:creationId xmlns:a16="http://schemas.microsoft.com/office/drawing/2014/main" id="{B0780B6F-E7BD-471D-9473-C001A014C7DA}"/>
              </a:ext>
            </a:extLst>
          </p:cNvPr>
          <p:cNvCxnSpPr>
            <a:cxnSpLocks/>
            <a:stCxn id="60" idx="2"/>
            <a:endCxn id="85" idx="0"/>
          </p:cNvCxnSpPr>
          <p:nvPr/>
        </p:nvCxnSpPr>
        <p:spPr>
          <a:xfrm flipH="1">
            <a:off x="2670131" y="4521444"/>
            <a:ext cx="4797858" cy="501290"/>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20" name="Straight Arrow Connector 319">
            <a:extLst>
              <a:ext uri="{FF2B5EF4-FFF2-40B4-BE49-F238E27FC236}">
                <a16:creationId xmlns:a16="http://schemas.microsoft.com/office/drawing/2014/main" id="{637B53BD-CCCC-4C49-B630-3BDC1C52AE20}"/>
              </a:ext>
            </a:extLst>
          </p:cNvPr>
          <p:cNvCxnSpPr>
            <a:cxnSpLocks/>
            <a:stCxn id="153" idx="2"/>
            <a:endCxn id="65" idx="0"/>
          </p:cNvCxnSpPr>
          <p:nvPr/>
        </p:nvCxnSpPr>
        <p:spPr>
          <a:xfrm>
            <a:off x="3167164" y="4519602"/>
            <a:ext cx="6202531" cy="489533"/>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21" name="Straight Arrow Connector 320">
            <a:extLst>
              <a:ext uri="{FF2B5EF4-FFF2-40B4-BE49-F238E27FC236}">
                <a16:creationId xmlns:a16="http://schemas.microsoft.com/office/drawing/2014/main" id="{1A319E60-EC60-49D6-B53E-5DDC02E778E4}"/>
              </a:ext>
            </a:extLst>
          </p:cNvPr>
          <p:cNvCxnSpPr>
            <a:cxnSpLocks/>
            <a:stCxn id="104" idx="2"/>
            <a:endCxn id="89" idx="0"/>
          </p:cNvCxnSpPr>
          <p:nvPr/>
        </p:nvCxnSpPr>
        <p:spPr>
          <a:xfrm flipH="1">
            <a:off x="8349528" y="4517703"/>
            <a:ext cx="2658431" cy="496487"/>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cxnSp>
        <p:nvCxnSpPr>
          <p:cNvPr id="323" name="Straight Arrow Connector 322">
            <a:extLst>
              <a:ext uri="{FF2B5EF4-FFF2-40B4-BE49-F238E27FC236}">
                <a16:creationId xmlns:a16="http://schemas.microsoft.com/office/drawing/2014/main" id="{A3E796A5-05BA-4214-9F86-D4D1F308674D}"/>
              </a:ext>
            </a:extLst>
          </p:cNvPr>
          <p:cNvCxnSpPr>
            <a:cxnSpLocks/>
            <a:stCxn id="60" idx="2"/>
            <a:endCxn id="119" idx="0"/>
          </p:cNvCxnSpPr>
          <p:nvPr/>
        </p:nvCxnSpPr>
        <p:spPr>
          <a:xfrm>
            <a:off x="7467989" y="4521444"/>
            <a:ext cx="4113607" cy="490058"/>
          </a:xfrm>
          <a:prstGeom prst="straightConnector1">
            <a:avLst/>
          </a:prstGeom>
          <a:ln w="12700">
            <a:solidFill>
              <a:srgbClr val="4C8B9A"/>
            </a:solidFill>
            <a:tailEnd type="arrow"/>
          </a:ln>
        </p:spPr>
        <p:style>
          <a:lnRef idx="1">
            <a:schemeClr val="accent1"/>
          </a:lnRef>
          <a:fillRef idx="0">
            <a:schemeClr val="accent1"/>
          </a:fillRef>
          <a:effectRef idx="0">
            <a:schemeClr val="accent1"/>
          </a:effectRef>
          <a:fontRef idx="minor">
            <a:schemeClr val="tx1"/>
          </a:fontRef>
        </p:style>
      </p:cxnSp>
      <p:sp>
        <p:nvSpPr>
          <p:cNvPr id="324" name="TextBox 323">
            <a:extLst>
              <a:ext uri="{FF2B5EF4-FFF2-40B4-BE49-F238E27FC236}">
                <a16:creationId xmlns:a16="http://schemas.microsoft.com/office/drawing/2014/main" id="{6D353A9F-020B-4C0D-948A-90EAAF072BE8}"/>
              </a:ext>
            </a:extLst>
          </p:cNvPr>
          <p:cNvSpPr txBox="1"/>
          <p:nvPr/>
        </p:nvSpPr>
        <p:spPr>
          <a:xfrm>
            <a:off x="5511667" y="6214170"/>
            <a:ext cx="3256241" cy="503839"/>
          </a:xfrm>
          <a:prstGeom prst="rect">
            <a:avLst/>
          </a:prstGeom>
          <a:solidFill>
            <a:srgbClr val="DC9C70"/>
          </a:solidFill>
          <a:ln w="9525">
            <a:solidFill>
              <a:schemeClr val="accent2">
                <a:lumMod val="50000"/>
              </a:schemeClr>
            </a:solidFill>
          </a:ln>
          <a:scene3d>
            <a:camera prst="orthographicFront">
              <a:rot lat="0" lon="0" rev="10800000"/>
            </a:camera>
            <a:lightRig rig="threePt" dir="t"/>
          </a:scene3d>
          <a:sp3d/>
        </p:spPr>
        <p:style>
          <a:lnRef idx="2">
            <a:schemeClr val="dk1"/>
          </a:lnRef>
          <a:fillRef idx="1">
            <a:schemeClr val="lt1"/>
          </a:fillRef>
          <a:effectRef idx="0">
            <a:schemeClr val="dk1"/>
          </a:effectRef>
          <a:fontRef idx="minor">
            <a:schemeClr val="dk1"/>
          </a:fontRef>
        </p:style>
        <p:txBody>
          <a:bodyPr wrap="square" lIns="91440" tIns="45720" rIns="91440" bIns="45720" rtlCol="0" anchor="t">
            <a:noAutofit/>
            <a:flatTx/>
          </a:bodyPr>
          <a:lstStyle>
            <a:defPPr>
              <a:defRPr lang="en-US"/>
            </a:defPPr>
            <a:lvl1pPr algn="ctr">
              <a:lnSpc>
                <a:spcPct val="90000"/>
              </a:lnSpc>
              <a:spcAft>
                <a:spcPts val="545"/>
              </a:spcAft>
              <a:defRPr sz="1200" b="1">
                <a:solidFill>
                  <a:srgbClr val="FFFFFF"/>
                </a:solidFill>
                <a:latin typeface="GIZ Gravur TT Cond" panose="02010506010101020102" pitchFamily="2" charset="0"/>
                <a:cs typeface="Times New Roman" panose="02020603050405020304" pitchFamily="18" charset="0"/>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90000"/>
              </a:lnSpc>
              <a:spcBef>
                <a:spcPts val="0"/>
              </a:spcBef>
              <a:spcAft>
                <a:spcPts val="545"/>
              </a:spcAft>
              <a:buClrTx/>
              <a:buSzTx/>
              <a:buFontTx/>
              <a:buNone/>
              <a:tabLst/>
              <a:defRPr/>
            </a:pPr>
            <a:r>
              <a:rPr kumimoji="0" lang="en-US" altLang="en-US" sz="800" b="1" i="0" u="none" strike="noStrike" kern="1200" cap="none" spc="0" normalizeH="0" baseline="0" noProof="0">
                <a:ln>
                  <a:noFill/>
                </a:ln>
                <a:solidFill>
                  <a:prstClr val="white"/>
                </a:solidFill>
                <a:effectLst/>
                <a:uLnTx/>
                <a:uFillTx/>
                <a:latin typeface="GIZ Gravur TT Cond"/>
                <a:ea typeface="+mn-ea"/>
                <a:cs typeface="Times New Roman"/>
              </a:rPr>
              <a:t>Agri-Micro,-Small,-Medium Enterprises (MSMEs) are willing to develop sustainable, climate resilient and deforestation-free agricultural value chains, and collaborate with villagers in a fair and equal manner.</a:t>
            </a:r>
          </a:p>
          <a:p>
            <a:pPr marL="0" marR="0" lvl="0" indent="0" algn="ctr" defTabSz="914247" rtl="0" eaLnBrk="1" fontAlgn="auto" latinLnBrk="0" hangingPunct="1">
              <a:lnSpc>
                <a:spcPct val="90000"/>
              </a:lnSpc>
              <a:spcBef>
                <a:spcPts val="0"/>
              </a:spcBef>
              <a:spcAft>
                <a:spcPts val="545"/>
              </a:spcAft>
              <a:buClrTx/>
              <a:buSzTx/>
              <a:buFontTx/>
              <a:buNone/>
              <a:tabLst/>
              <a:defRPr/>
            </a:pPr>
            <a:endParaRPr kumimoji="0" lang="en-US" sz="800" b="1" i="0" u="none" strike="noStrike" kern="1200" cap="none" spc="0" normalizeH="0" baseline="0" noProof="0">
              <a:ln>
                <a:noFill/>
              </a:ln>
              <a:solidFill>
                <a:srgbClr val="FFFFFF"/>
              </a:solidFill>
              <a:effectLst/>
              <a:uLnTx/>
              <a:uFillTx/>
              <a:latin typeface="GIZ Gravur TT Cond" panose="02010506010101020102" pitchFamily="2" charset="0"/>
              <a:ea typeface="+mn-ea"/>
              <a:cs typeface="Times New Roman" panose="02020603050405020304" pitchFamily="18" charset="0"/>
            </a:endParaRPr>
          </a:p>
        </p:txBody>
      </p:sp>
      <p:sp>
        <p:nvSpPr>
          <p:cNvPr id="325" name="TextBox 324">
            <a:extLst>
              <a:ext uri="{FF2B5EF4-FFF2-40B4-BE49-F238E27FC236}">
                <a16:creationId xmlns:a16="http://schemas.microsoft.com/office/drawing/2014/main" id="{DE2661E4-D1A9-4A82-B9AF-D54030D53EAE}"/>
              </a:ext>
            </a:extLst>
          </p:cNvPr>
          <p:cNvSpPr txBox="1"/>
          <p:nvPr/>
        </p:nvSpPr>
        <p:spPr>
          <a:xfrm>
            <a:off x="8831258" y="1096979"/>
            <a:ext cx="1258874" cy="769049"/>
          </a:xfrm>
          <a:prstGeom prst="rect">
            <a:avLst/>
          </a:prstGeom>
          <a:solidFill>
            <a:srgbClr val="47963C">
              <a:alpha val="60000"/>
            </a:srgbClr>
          </a:solidFill>
          <a:ln w="9525">
            <a:solidFill>
              <a:schemeClr val="accent6">
                <a:lumMod val="50000"/>
              </a:schemeClr>
            </a:solidFill>
            <a:prstDash val="sysDash"/>
          </a:ln>
        </p:spPr>
        <p:txBody>
          <a:bodyPr wrap="square"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dirty="0">
                <a:ln>
                  <a:noFill/>
                </a:ln>
                <a:solidFill>
                  <a:prstClr val="white"/>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Co-benefit 2. Enhanced conservation of biodiversity</a:t>
            </a:r>
          </a:p>
        </p:txBody>
      </p:sp>
      <p:sp>
        <p:nvSpPr>
          <p:cNvPr id="326" name="TextBox 325">
            <a:extLst>
              <a:ext uri="{FF2B5EF4-FFF2-40B4-BE49-F238E27FC236}">
                <a16:creationId xmlns:a16="http://schemas.microsoft.com/office/drawing/2014/main" id="{530BEF73-56A3-47B4-885F-82000CB86C12}"/>
              </a:ext>
            </a:extLst>
          </p:cNvPr>
          <p:cNvSpPr txBox="1"/>
          <p:nvPr/>
        </p:nvSpPr>
        <p:spPr>
          <a:xfrm>
            <a:off x="4227739" y="1103311"/>
            <a:ext cx="1258874" cy="769049"/>
          </a:xfrm>
          <a:prstGeom prst="rect">
            <a:avLst/>
          </a:prstGeom>
          <a:solidFill>
            <a:srgbClr val="47963C">
              <a:alpha val="60000"/>
            </a:srgbClr>
          </a:solidFill>
          <a:ln w="9525">
            <a:solidFill>
              <a:schemeClr val="accent6">
                <a:lumMod val="50000"/>
              </a:schemeClr>
            </a:solidFill>
            <a:prstDash val="sysDash"/>
          </a:ln>
        </p:spPr>
        <p:txBody>
          <a:bodyPr wrap="square" rtlCol="0" anchor="ctr">
            <a:noAutofit/>
          </a:bodyPr>
          <a:lstStyle>
            <a:defPPr>
              <a:defRPr lang="en-US"/>
            </a:defPPr>
            <a:lvl1pPr algn="ctr">
              <a:defRPr sz="2133">
                <a:solidFill>
                  <a:schemeClr val="bg1"/>
                </a:solidFill>
              </a:defRPr>
            </a:lvl1pPr>
          </a:lstStyle>
          <a:p>
            <a:pPr marL="0" marR="0" lvl="0" indent="0" algn="ctr" defTabSz="914247" rtl="0" eaLnBrk="0" fontAlgn="base" latinLnBrk="0" hangingPunct="0">
              <a:lnSpc>
                <a:spcPct val="100000"/>
              </a:lnSpc>
              <a:spcBef>
                <a:spcPct val="0"/>
              </a:spcBef>
              <a:spcAft>
                <a:spcPct val="0"/>
              </a:spcAft>
              <a:buClrTx/>
              <a:buSzTx/>
              <a:buFontTx/>
              <a:buNone/>
              <a:tabLst/>
              <a:defRPr/>
            </a:pPr>
            <a:r>
              <a:rPr kumimoji="0" lang="en-US" altLang="en-US" sz="900" b="0" i="0" u="none" strike="noStrike" kern="1200" cap="none" spc="0" normalizeH="0" baseline="0" noProof="0" dirty="0">
                <a:ln>
                  <a:noFill/>
                </a:ln>
                <a:solidFill>
                  <a:prstClr val="white"/>
                </a:solidFill>
                <a:effectLst/>
                <a:uLnTx/>
                <a:uFillTx/>
                <a:latin typeface="GIZ Gravur TT Cond" panose="02010506010101020102" pitchFamily="2" charset="0"/>
                <a:ea typeface="Times New Roman" panose="02020603050405020304" pitchFamily="18" charset="0"/>
                <a:cs typeface="Times New Roman" panose="02020603050405020304" pitchFamily="18" charset="0"/>
              </a:rPr>
              <a:t>Co-benefit 1.  Improved food security</a:t>
            </a:r>
          </a:p>
        </p:txBody>
      </p:sp>
      <p:cxnSp>
        <p:nvCxnSpPr>
          <p:cNvPr id="327" name="Straight Arrow Connector 326">
            <a:extLst>
              <a:ext uri="{FF2B5EF4-FFF2-40B4-BE49-F238E27FC236}">
                <a16:creationId xmlns:a16="http://schemas.microsoft.com/office/drawing/2014/main" id="{A29C35B2-EC7B-40C8-8480-D6EF6B22990A}"/>
              </a:ext>
            </a:extLst>
          </p:cNvPr>
          <p:cNvCxnSpPr>
            <a:cxnSpLocks/>
          </p:cNvCxnSpPr>
          <p:nvPr/>
        </p:nvCxnSpPr>
        <p:spPr>
          <a:xfrm flipV="1">
            <a:off x="5042839" y="932028"/>
            <a:ext cx="0" cy="191619"/>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28" name="Straight Arrow Connector 327">
            <a:extLst>
              <a:ext uri="{FF2B5EF4-FFF2-40B4-BE49-F238E27FC236}">
                <a16:creationId xmlns:a16="http://schemas.microsoft.com/office/drawing/2014/main" id="{1C3227D9-2A4E-45E7-B4DA-7F3485CB392D}"/>
              </a:ext>
            </a:extLst>
          </p:cNvPr>
          <p:cNvCxnSpPr>
            <a:cxnSpLocks/>
          </p:cNvCxnSpPr>
          <p:nvPr/>
        </p:nvCxnSpPr>
        <p:spPr>
          <a:xfrm flipV="1">
            <a:off x="9462961" y="932027"/>
            <a:ext cx="0" cy="191619"/>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29" name="Straight Arrow Connector 328">
            <a:extLst>
              <a:ext uri="{FF2B5EF4-FFF2-40B4-BE49-F238E27FC236}">
                <a16:creationId xmlns:a16="http://schemas.microsoft.com/office/drawing/2014/main" id="{F236D034-5C04-484F-9B8F-A90D7610DB9E}"/>
              </a:ext>
            </a:extLst>
          </p:cNvPr>
          <p:cNvCxnSpPr>
            <a:cxnSpLocks/>
            <a:stCxn id="161" idx="1"/>
          </p:cNvCxnSpPr>
          <p:nvPr/>
        </p:nvCxnSpPr>
        <p:spPr>
          <a:xfrm flipH="1">
            <a:off x="5486614" y="1586391"/>
            <a:ext cx="219726" cy="4895"/>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32" name="Straight Arrow Connector 331">
            <a:extLst>
              <a:ext uri="{FF2B5EF4-FFF2-40B4-BE49-F238E27FC236}">
                <a16:creationId xmlns:a16="http://schemas.microsoft.com/office/drawing/2014/main" id="{26E89EF1-BD0F-4753-8D7C-C50553EF47ED}"/>
              </a:ext>
            </a:extLst>
          </p:cNvPr>
          <p:cNvCxnSpPr>
            <a:cxnSpLocks/>
          </p:cNvCxnSpPr>
          <p:nvPr/>
        </p:nvCxnSpPr>
        <p:spPr>
          <a:xfrm flipH="1" flipV="1">
            <a:off x="10070173" y="1529098"/>
            <a:ext cx="219726" cy="150"/>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33" name="Straight Arrow Connector 332">
            <a:extLst>
              <a:ext uri="{FF2B5EF4-FFF2-40B4-BE49-F238E27FC236}">
                <a16:creationId xmlns:a16="http://schemas.microsoft.com/office/drawing/2014/main" id="{1A37AFDB-C735-40EB-9369-5F3736A3BEBC}"/>
              </a:ext>
            </a:extLst>
          </p:cNvPr>
          <p:cNvCxnSpPr>
            <a:cxnSpLocks/>
          </p:cNvCxnSpPr>
          <p:nvPr/>
        </p:nvCxnSpPr>
        <p:spPr>
          <a:xfrm>
            <a:off x="4020630" y="1450980"/>
            <a:ext cx="207109" cy="0"/>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7CB5197D-9BB7-4F85-8FF9-480F723A3AB0}"/>
              </a:ext>
            </a:extLst>
          </p:cNvPr>
          <p:cNvSpPr txBox="1"/>
          <p:nvPr/>
        </p:nvSpPr>
        <p:spPr>
          <a:xfrm>
            <a:off x="1425794" y="4409304"/>
            <a:ext cx="1147260" cy="217347"/>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Calibri" panose="020F0502020204030204"/>
                <a:ea typeface="+mn-ea"/>
                <a:cs typeface="+mn-cs"/>
              </a:rPr>
              <a:t>1.2 Mainstreaming REDD+ into NDC and SEDPs</a:t>
            </a:r>
            <a:endParaRPr kumimoji="0" lang="en-US" sz="700" b="0" i="0" u="none" strike="noStrike" kern="1200" cap="none" spc="0" normalizeH="0" baseline="0" noProof="0" dirty="0">
              <a:ln>
                <a:noFill/>
              </a:ln>
              <a:solidFill>
                <a:prstClr val="black">
                  <a:lumMod val="85000"/>
                  <a:lumOff val="15000"/>
                </a:prstClr>
              </a:solidFill>
              <a:effectLst/>
              <a:uLnTx/>
              <a:uFillTx/>
              <a:latin typeface="Calibri" panose="020F0502020204030204"/>
              <a:ea typeface="+mn-ea"/>
              <a:cs typeface="+mn-cs"/>
            </a:endParaRPr>
          </a:p>
        </p:txBody>
      </p:sp>
      <p:sp>
        <p:nvSpPr>
          <p:cNvPr id="80" name="TextBox 79">
            <a:extLst>
              <a:ext uri="{FF2B5EF4-FFF2-40B4-BE49-F238E27FC236}">
                <a16:creationId xmlns:a16="http://schemas.microsoft.com/office/drawing/2014/main" id="{50A246E9-3D56-41D8-BA6E-B57BD3BC247D}"/>
              </a:ext>
            </a:extLst>
          </p:cNvPr>
          <p:cNvSpPr txBox="1"/>
          <p:nvPr/>
        </p:nvSpPr>
        <p:spPr>
          <a:xfrm>
            <a:off x="2769495" y="4409303"/>
            <a:ext cx="988319" cy="335667"/>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1.3 Strengthening the institutional and regulatory framework</a:t>
            </a:r>
            <a:endParaRPr kumimoji="0" lang="en-US" sz="7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endParaRPr>
          </a:p>
        </p:txBody>
      </p:sp>
      <p:sp>
        <p:nvSpPr>
          <p:cNvPr id="81" name="TextBox 80">
            <a:extLst>
              <a:ext uri="{FF2B5EF4-FFF2-40B4-BE49-F238E27FC236}">
                <a16:creationId xmlns:a16="http://schemas.microsoft.com/office/drawing/2014/main" id="{F0DFC755-8245-4861-9D2B-7C5A7DC0FCD6}"/>
              </a:ext>
            </a:extLst>
          </p:cNvPr>
          <p:cNvSpPr txBox="1"/>
          <p:nvPr/>
        </p:nvSpPr>
        <p:spPr>
          <a:xfrm>
            <a:off x="3987667" y="4409304"/>
            <a:ext cx="914281" cy="214730"/>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1.6 </a:t>
            </a:r>
            <a:r>
              <a:rPr lang="en-US" sz="700">
                <a:solidFill>
                  <a:prstClr val="black"/>
                </a:solidFill>
                <a:latin typeface="Calibri" panose="020F0502020204030204"/>
              </a:rPr>
              <a:t>Implementation</a:t>
            </a: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 of the MRV system</a:t>
            </a:r>
            <a:endParaRPr kumimoji="0" lang="en-US" sz="7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endParaRPr>
          </a:p>
        </p:txBody>
      </p:sp>
      <p:sp>
        <p:nvSpPr>
          <p:cNvPr id="87" name="TextBox 86">
            <a:extLst>
              <a:ext uri="{FF2B5EF4-FFF2-40B4-BE49-F238E27FC236}">
                <a16:creationId xmlns:a16="http://schemas.microsoft.com/office/drawing/2014/main" id="{1627F373-3308-4A17-98F1-8EC664D712CA}"/>
              </a:ext>
            </a:extLst>
          </p:cNvPr>
          <p:cNvSpPr txBox="1"/>
          <p:nvPr/>
        </p:nvSpPr>
        <p:spPr>
          <a:xfrm>
            <a:off x="10330422" y="4394655"/>
            <a:ext cx="1378648" cy="315376"/>
          </a:xfrm>
          <a:prstGeom prst="rect">
            <a:avLst/>
          </a:prstGeom>
          <a:solidFill>
            <a:schemeClr val="accent4">
              <a:lumMod val="40000"/>
              <a:lumOff val="60000"/>
              <a:alpha val="70000"/>
            </a:schemeClr>
          </a:solidFill>
          <a:ln w="9525">
            <a:solidFill>
              <a:schemeClr val="accent1">
                <a:lumMod val="50000"/>
              </a:schemeClr>
            </a:solidFill>
            <a:prstDash val="sysDot"/>
          </a:ln>
        </p:spPr>
        <p:style>
          <a:lnRef idx="2">
            <a:schemeClr val="dk1"/>
          </a:lnRef>
          <a:fillRef idx="1">
            <a:schemeClr val="lt1"/>
          </a:fillRef>
          <a:effectRef idx="0">
            <a:schemeClr val="dk1"/>
          </a:effectRef>
          <a:fontRef idx="minor">
            <a:schemeClr val="dk1"/>
          </a:fontRef>
        </p:style>
        <p:txBody>
          <a:bodyPr wrap="square" rtlCol="0" anchor="ctr">
            <a:noAutofit/>
          </a:bodyPr>
          <a:lstStyle>
            <a:defPPr>
              <a:defRPr lang="en-US"/>
            </a:defPPr>
            <a:lvl1pPr algn="ctr">
              <a:defRPr sz="16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marR="0" lvl="0" indent="0" algn="ctr" defTabSz="914247" rtl="0" eaLnBrk="1" fontAlgn="auto" latinLnBrk="0" hangingPunct="1">
              <a:lnSpc>
                <a:spcPct val="100000"/>
              </a:lnSpc>
              <a:spcBef>
                <a:spcPts val="0"/>
              </a:spcBef>
              <a:spcAft>
                <a:spcPts val="0"/>
              </a:spcAft>
              <a:buClrTx/>
              <a:buSzTx/>
              <a:buFontTx/>
              <a:buNone/>
              <a:tabLst/>
              <a:defRPr/>
            </a:pPr>
            <a:r>
              <a:rPr lang="en-US" sz="700">
                <a:solidFill>
                  <a:prstClr val="black"/>
                </a:solidFill>
                <a:latin typeface="Calibri" panose="020F0502020204030204"/>
              </a:rPr>
              <a:t>3</a:t>
            </a:r>
            <a:r>
              <a:rPr kumimoji="0" lang="en-US" sz="700" b="0" i="0" u="none" strike="noStrike" kern="1200" cap="none" spc="0" normalizeH="0" baseline="0" noProof="0">
                <a:ln>
                  <a:noFill/>
                </a:ln>
                <a:solidFill>
                  <a:prstClr val="black"/>
                </a:solidFill>
                <a:effectLst/>
                <a:uLnTx/>
                <a:uFillTx/>
                <a:latin typeface="Calibri" panose="020F0502020204030204"/>
                <a:ea typeface="+mn-ea"/>
                <a:cs typeface="+mn-cs"/>
              </a:rPr>
              <a:t>.2 Sustainable management of national production forests</a:t>
            </a:r>
            <a:endParaRPr kumimoji="0" lang="en-US" sz="700" b="0" i="0" u="none" strike="noStrike" kern="1200" cap="none" spc="0" normalizeH="0" baseline="0" noProof="0">
              <a:ln>
                <a:noFill/>
              </a:ln>
              <a:solidFill>
                <a:prstClr val="black">
                  <a:lumMod val="85000"/>
                  <a:lumOff val="15000"/>
                </a:prstClr>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EC2BC4FB-FE0A-4AAA-9442-4915108DF3B0}"/>
              </a:ext>
            </a:extLst>
          </p:cNvPr>
          <p:cNvSpPr txBox="1"/>
          <p:nvPr/>
        </p:nvSpPr>
        <p:spPr>
          <a:xfrm>
            <a:off x="-4192" y="4486067"/>
            <a:ext cx="1312032" cy="523220"/>
          </a:xfrm>
          <a:prstGeom prst="rect">
            <a:avLst/>
          </a:prstGeom>
          <a:noFill/>
        </p:spPr>
        <p:txBody>
          <a:bodyPr wrap="square" rtlCol="0">
            <a:spAutoFit/>
          </a:bodyPr>
          <a:lstStyle/>
          <a:p>
            <a:r>
              <a:rPr lang="de-DE" sz="700" err="1"/>
              <a:t>Activities</a:t>
            </a:r>
            <a:r>
              <a:rPr lang="de-DE" sz="700"/>
              <a:t> in </a:t>
            </a:r>
            <a:r>
              <a:rPr lang="de-DE" sz="700" err="1"/>
              <a:t>yellow</a:t>
            </a:r>
            <a:r>
              <a:rPr lang="de-DE" sz="700"/>
              <a:t> </a:t>
            </a:r>
            <a:r>
              <a:rPr lang="de-DE" sz="700" err="1"/>
              <a:t>boxes</a:t>
            </a:r>
            <a:r>
              <a:rPr lang="de-DE" sz="700"/>
              <a:t> </a:t>
            </a:r>
            <a:r>
              <a:rPr lang="de-DE" sz="700" err="1"/>
              <a:t>are</a:t>
            </a:r>
            <a:r>
              <a:rPr lang="de-DE" sz="700"/>
              <a:t> </a:t>
            </a:r>
            <a:r>
              <a:rPr lang="de-DE" sz="700" err="1"/>
              <a:t>under</a:t>
            </a:r>
            <a:r>
              <a:rPr lang="de-DE" sz="700"/>
              <a:t> </a:t>
            </a:r>
            <a:r>
              <a:rPr lang="de-DE" sz="700" err="1"/>
              <a:t>implementation</a:t>
            </a:r>
            <a:r>
              <a:rPr lang="de-DE" sz="700"/>
              <a:t> in </a:t>
            </a:r>
            <a:r>
              <a:rPr lang="de-DE" sz="700" err="1"/>
              <a:t>project</a:t>
            </a:r>
            <a:r>
              <a:rPr lang="de-DE" sz="700"/>
              <a:t> 1 but not </a:t>
            </a:r>
            <a:r>
              <a:rPr lang="de-DE" sz="700" err="1"/>
              <a:t>be</a:t>
            </a:r>
            <a:r>
              <a:rPr lang="de-DE" sz="700"/>
              <a:t> </a:t>
            </a:r>
            <a:r>
              <a:rPr lang="de-DE" sz="700" err="1"/>
              <a:t>taken</a:t>
            </a:r>
            <a:r>
              <a:rPr lang="de-DE" sz="700"/>
              <a:t> </a:t>
            </a:r>
            <a:r>
              <a:rPr lang="de-DE" sz="700" err="1"/>
              <a:t>over</a:t>
            </a:r>
            <a:r>
              <a:rPr lang="de-DE" sz="700"/>
              <a:t> </a:t>
            </a:r>
            <a:r>
              <a:rPr lang="de-DE" sz="700" err="1"/>
              <a:t>to</a:t>
            </a:r>
            <a:r>
              <a:rPr lang="de-DE" sz="700"/>
              <a:t> </a:t>
            </a:r>
            <a:r>
              <a:rPr lang="de-DE" sz="700" err="1"/>
              <a:t>project</a:t>
            </a:r>
            <a:r>
              <a:rPr lang="de-DE" sz="700"/>
              <a:t> 2</a:t>
            </a:r>
            <a:endParaRPr lang="en-US" sz="700"/>
          </a:p>
        </p:txBody>
      </p:sp>
      <p:cxnSp>
        <p:nvCxnSpPr>
          <p:cNvPr id="88" name="Straight Arrow Connector 87">
            <a:extLst>
              <a:ext uri="{FF2B5EF4-FFF2-40B4-BE49-F238E27FC236}">
                <a16:creationId xmlns:a16="http://schemas.microsoft.com/office/drawing/2014/main" id="{9B9DD5F3-64CE-4D78-BD1A-D21733053BE0}"/>
              </a:ext>
            </a:extLst>
          </p:cNvPr>
          <p:cNvCxnSpPr>
            <a:cxnSpLocks/>
          </p:cNvCxnSpPr>
          <p:nvPr/>
        </p:nvCxnSpPr>
        <p:spPr>
          <a:xfrm flipV="1">
            <a:off x="8623674" y="1528597"/>
            <a:ext cx="219726" cy="150"/>
          </a:xfrm>
          <a:prstGeom prst="straightConnector1">
            <a:avLst/>
          </a:prstGeom>
          <a:ln w="12700">
            <a:solidFill>
              <a:srgbClr val="47963C"/>
            </a:solidFill>
            <a:prstDash val="sysDot"/>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807965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a3cd7b71-671d-4139-9a97-5d1a7380fae4">
      <UserInfo>
        <DisplayName>Engelmann, Jan GIZ</DisplayName>
        <AccountId>23</AccountId>
        <AccountType/>
      </UserInfo>
    </SharedWithUsers>
    <lcf76f155ced4ddcb4097134ff3c332f xmlns="366ae72f-6d51-4737-8f6b-a9169c366b64">
      <Terms xmlns="http://schemas.microsoft.com/office/infopath/2007/PartnerControls"/>
    </lcf76f155ced4ddcb4097134ff3c332f>
    <TaxCatchAll xmlns="50c9b839-8b53-4ddb-9b24-b96221f2bda6" xsi:nil="true"/>
    <remarks xmlns="366ae72f-6d51-4737-8f6b-a9169c366b64" xsi:nil="true"/>
    <file_x0020_ xmlns="366ae72f-6d51-4737-8f6b-a9169c366b6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0979F12F22C9E4F9273E32F354CEDB7" ma:contentTypeVersion="18" ma:contentTypeDescription="Create a new document." ma:contentTypeScope="" ma:versionID="495cd79217b99afa72b9ee5eaa6991a8">
  <xsd:schema xmlns:xsd="http://www.w3.org/2001/XMLSchema" xmlns:xs="http://www.w3.org/2001/XMLSchema" xmlns:p="http://schemas.microsoft.com/office/2006/metadata/properties" xmlns:ns2="366ae72f-6d51-4737-8f6b-a9169c366b64" xmlns:ns3="a3cd7b71-671d-4139-9a97-5d1a7380fae4" xmlns:ns4="50c9b839-8b53-4ddb-9b24-b96221f2bda6" targetNamespace="http://schemas.microsoft.com/office/2006/metadata/properties" ma:root="true" ma:fieldsID="163074be616c017a06b81a72cc3842b3" ns2:_="" ns3:_="" ns4:_="">
    <xsd:import namespace="366ae72f-6d51-4737-8f6b-a9169c366b64"/>
    <xsd:import namespace="a3cd7b71-671d-4139-9a97-5d1a7380fae4"/>
    <xsd:import namespace="50c9b839-8b53-4ddb-9b24-b96221f2bda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file_x0020_" minOccurs="0"/>
                <xsd:element ref="ns2:remark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66ae72f-6d51-4737-8f6b-a9169c366b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file_x0020_" ma:index="16" nillable="true" ma:displayName="file " ma:format="Dropdown" ma:internalName="file_x0020_" ma:percentage="FALSE">
      <xsd:simpleType>
        <xsd:restriction base="dms:Number"/>
      </xsd:simpleType>
    </xsd:element>
    <xsd:element name="remarks" ma:index="17" nillable="true" ma:displayName="remarks" ma:format="Dropdown" ma:internalName="remarks">
      <xsd:simpleType>
        <xsd:restriction base="dms:Text">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3a5397d5-9543-4dbc-8fcb-23c3638b1d4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3cd7b71-671d-4139-9a97-5d1a7380fae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0c9b839-8b53-4ddb-9b24-b96221f2bda6"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5fd50e79-fa69-4ed5-b0f8-bdacc103d93a}" ma:internalName="TaxCatchAll" ma:showField="CatchAllData" ma:web="a3cd7b71-671d-4139-9a97-5d1a7380fae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650EB5E-6DE9-4EC5-B717-8DE96BB4E273}">
  <ds:schemaRefs>
    <ds:schemaRef ds:uri="http://schemas.microsoft.com/office/2006/metadata/properties"/>
    <ds:schemaRef ds:uri="http://schemas.microsoft.com/office/2006/documentManagement/types"/>
    <ds:schemaRef ds:uri="http://www.w3.org/XML/1998/namespace"/>
    <ds:schemaRef ds:uri="26780889-4fd9-4802-888e-f08f63eaead9"/>
    <ds:schemaRef ds:uri="http://schemas.openxmlformats.org/package/2006/metadata/core-properties"/>
    <ds:schemaRef ds:uri="http://purl.org/dc/elements/1.1/"/>
    <ds:schemaRef ds:uri="http://purl.org/dc/terms/"/>
    <ds:schemaRef ds:uri="http://schemas.microsoft.com/office/infopath/2007/PartnerControls"/>
    <ds:schemaRef ds:uri="bc2e10ff-40df-4e34-996e-f91c0bf8b620"/>
    <ds:schemaRef ds:uri="http://purl.org/dc/dcmitype/"/>
  </ds:schemaRefs>
</ds:datastoreItem>
</file>

<file path=customXml/itemProps2.xml><?xml version="1.0" encoding="utf-8"?>
<ds:datastoreItem xmlns:ds="http://schemas.openxmlformats.org/officeDocument/2006/customXml" ds:itemID="{7C2B7FED-76DF-4E7E-A0D8-131BCAAEB5EE}"/>
</file>

<file path=customXml/itemProps3.xml><?xml version="1.0" encoding="utf-8"?>
<ds:datastoreItem xmlns:ds="http://schemas.openxmlformats.org/officeDocument/2006/customXml" ds:itemID="{6804123C-262A-44E0-B02A-417E0C5C193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TotalTime>
  <Words>3020</Words>
  <Application>Microsoft Office PowerPoint</Application>
  <PresentationFormat>Widescreen</PresentationFormat>
  <Paragraphs>190</Paragraphs>
  <Slides>3</Slides>
  <Notes>3</Notes>
  <HiddenSlides>2</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GIZ Gravur TT Cond</vt:lpstr>
      <vt:lpstr>1_Office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Vladislav Arnaoudov</dc:creator>
  <cp:lastModifiedBy>Jacinto Coello</cp:lastModifiedBy>
  <cp:revision>1</cp:revision>
  <dcterms:created xsi:type="dcterms:W3CDTF">2020-05-16T10:30:31Z</dcterms:created>
  <dcterms:modified xsi:type="dcterms:W3CDTF">2022-04-15T08:42:15Z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0x01010000979F12F22C9E4F9273E32F354CEDB7</vt:lpwstr>
  </property>
  <property fmtid="{D5CDD505-2E9C-101B-9397-08002B2CF9AE}" pid="3" name="MediaServiceImageTags">
    <vt:lpwstr/>
  </property>
  <property fmtid="{D5CDD505-2E9C-101B-9397-08002B2CF9AE}" pid="4" name="Order">
    <vt:r8>7243500</vt:r8>
  </property>
  <property fmtid="{D5CDD505-2E9C-101B-9397-08002B2CF9AE}" pid="5" name="_ExtendedDescription">
    <vt:lpwstr/>
  </property>
</Properties>
</file>