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rez Olvera, Mariel" userId="d6f2c813-d957-41e7-be03-8c8af0adcdf6" providerId="ADAL" clId="{61566537-460A-4956-80C0-9343756AD422}"/>
    <pc:docChg chg="modSld">
      <pc:chgData name="Juarez Olvera, Mariel" userId="d6f2c813-d957-41e7-be03-8c8af0adcdf6" providerId="ADAL" clId="{61566537-460A-4956-80C0-9343756AD422}" dt="2022-02-28T21:04:34.816" v="0" actId="1076"/>
      <pc:docMkLst>
        <pc:docMk/>
      </pc:docMkLst>
      <pc:sldChg chg="modSp mod">
        <pc:chgData name="Juarez Olvera, Mariel" userId="d6f2c813-d957-41e7-be03-8c8af0adcdf6" providerId="ADAL" clId="{61566537-460A-4956-80C0-9343756AD422}" dt="2022-02-28T21:04:34.816" v="0" actId="1076"/>
        <pc:sldMkLst>
          <pc:docMk/>
          <pc:sldMk cId="3928722679" sldId="257"/>
        </pc:sldMkLst>
        <pc:spChg chg="mod">
          <ac:chgData name="Juarez Olvera, Mariel" userId="d6f2c813-d957-41e7-be03-8c8af0adcdf6" providerId="ADAL" clId="{61566537-460A-4956-80C0-9343756AD422}" dt="2022-02-28T21:04:34.816" v="0" actId="1076"/>
          <ac:spMkLst>
            <pc:docMk/>
            <pc:sldMk cId="3928722679" sldId="257"/>
            <ac:spMk id="19" creationId="{862B4E5B-CC1E-4187-9B9E-9CE726EF5D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5138-CFBD-4CBA-8BAC-B179A2683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CF75D9-A507-4C8E-93DD-824A7988C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9755-1E3D-49D7-A31D-0FF72DF9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964DE-C701-474B-AEEF-584B36DF4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B6485-1D6E-4B35-B0F8-177C5FD57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80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49F53-C131-4961-9CFA-3C62EF7D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198A3-0982-4FDE-8F81-D09930886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0AE99-6B4A-43F8-AE3A-88146CC55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92719-8B40-4B83-BAF2-9EEFA84BC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50883-5E0F-4727-BA50-A173A23A9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4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2A9109-55D2-4DF9-BC4A-F6E4131C7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87DA7B-EA20-4616-A162-389D4CAE5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FA7E1-8974-406D-9F80-EBEB8AB26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DF510-BE7E-457A-B6CF-6E42BDF9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3EF3-6521-462E-9295-CE8B5A6C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0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7319E-6433-42AF-9325-EDB95C0C4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9288A-027F-4785-9864-96EF3F41A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A6319-F8A8-4931-932E-B160E55C5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8C534-0291-4124-8EE7-8AB4D106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29679-056E-4A22-828F-D9569A3C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03AB7-73CF-4815-A26A-6CCA6E91E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95159-0EA1-49A1-A61E-8B7C63280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FB9FC-7C40-4696-8C62-A20B2650F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1DA47-5A93-4CE0-BABD-E67B3D61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A7561-0F27-400B-8794-CDBE7B6A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1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8E450-659D-44DB-A5B5-927388A22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F7F36-B2D9-471C-983B-C6952349A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7D1785-E792-44B5-8B1E-C8F3731A4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0DB4A-F3CA-4483-8198-59E8C9C6D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2AA02-8DF5-440B-B4C5-62B732BA0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628B9-2FD5-418F-BFDE-06193FE2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9315B-D0B7-40B8-B282-1AB3AE65E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965E-4DB9-4F8C-BAB7-D0192118B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97FF5-C3C5-4E90-BFEF-7B22DDC5D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A1DDE8-131C-4592-992D-9EE1F5E7DA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37649B-60B0-4C14-B03B-2EFDF4DEC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45B79E-CCCC-4ECE-BA10-2B85360BF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534CE2-F726-47FF-9372-660EF5C7B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1CE68-50AF-4D16-9254-E4BDBE03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7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2DEEB-20A9-42F6-8988-00C8B37C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890C05-D4CC-4586-B249-507CB5E6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FD1B4E-0F08-43E5-B147-F8C8D2098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B5401-980F-41D0-B171-2728BF53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9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B8BD11-88B3-49DB-B373-86424586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F90B5-91C1-4B05-8782-D9596CF3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BAB98-7FD2-4658-B9A2-8610BBB4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6F97-74E1-4DF7-8EB7-5234C66A3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67437-751C-4685-8971-A991BE863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4EC105-543F-4864-B3C8-478B88B31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7AFF04-2E69-47FD-AD97-EF772F0C3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6DA1C-DD2F-4BA4-A085-2BFACA1C4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34908-582F-4B23-8807-8AB79E21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1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EBCF8-7ECB-4CEE-8452-15A3F8AFD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881CBC-2B40-4C15-A51C-BB37CE2AEC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FF350-26D9-4800-B5DA-D84591AEF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09C9E-0C3C-4725-830C-1C379A0F8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D58CE-3609-4A93-967F-50B845CA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E7FD9-B485-403C-B4A7-324B5F41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3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09AAB9-DFFD-40E2-AD3E-B137F4652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9E989-A091-4237-AB01-3664E7435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89144-CE58-45FF-85D4-BB3597D27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97455-95E0-43CB-91C6-85C5C5E82915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E704A-74FF-4082-8E46-2223265A5B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E2651-0E64-4C84-8E1C-4FEBA9A32E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B5FF7-233A-4EFC-B8D8-6D15A2568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4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CDB14D08-550E-4916-B67E-06C44DD7A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65" y="530597"/>
            <a:ext cx="4820323" cy="5906324"/>
          </a:xfrm>
          <a:prstGeom prst="rect">
            <a:avLst/>
          </a:prstGeom>
        </p:spPr>
      </p:pic>
      <p:pic>
        <p:nvPicPr>
          <p:cNvPr id="6" name="Graphic 5" descr="Electric car with solid fill">
            <a:extLst>
              <a:ext uri="{FF2B5EF4-FFF2-40B4-BE49-F238E27FC236}">
                <a16:creationId xmlns:a16="http://schemas.microsoft.com/office/drawing/2014/main" id="{6E6F007A-9F20-4519-851E-779DB6AE5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69796" y="4079240"/>
            <a:ext cx="716280" cy="7162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B3E1AF-0779-4EFB-B7DE-08EED5164F49}"/>
              </a:ext>
            </a:extLst>
          </p:cNvPr>
          <p:cNvSpPr txBox="1"/>
          <p:nvPr/>
        </p:nvSpPr>
        <p:spPr>
          <a:xfrm>
            <a:off x="2976880" y="4252714"/>
            <a:ext cx="1658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Electromobility </a:t>
            </a:r>
          </a:p>
          <a:p>
            <a:r>
              <a:rPr lang="en-US" dirty="0"/>
              <a:t>Initiatives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E2A327-4DA7-4858-A9F7-FBEDC591259E}"/>
              </a:ext>
            </a:extLst>
          </p:cNvPr>
          <p:cNvSpPr/>
          <p:nvPr/>
        </p:nvSpPr>
        <p:spPr>
          <a:xfrm>
            <a:off x="2041265" y="4622046"/>
            <a:ext cx="973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8CB1BC-A08D-4C02-8732-E32CBA5850D9}"/>
              </a:ext>
            </a:extLst>
          </p:cNvPr>
          <p:cNvSpPr txBox="1"/>
          <p:nvPr/>
        </p:nvSpPr>
        <p:spPr>
          <a:xfrm>
            <a:off x="2976880" y="4806712"/>
            <a:ext cx="172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Hydrogen</a:t>
            </a:r>
          </a:p>
          <a:p>
            <a:r>
              <a:rPr lang="en-US" dirty="0"/>
              <a:t>Initiatives</a:t>
            </a:r>
          </a:p>
        </p:txBody>
      </p:sp>
      <p:pic>
        <p:nvPicPr>
          <p:cNvPr id="10" name="Graphic 9" descr="Electric car with solid fill">
            <a:extLst>
              <a:ext uri="{FF2B5EF4-FFF2-40B4-BE49-F238E27FC236}">
                <a16:creationId xmlns:a16="http://schemas.microsoft.com/office/drawing/2014/main" id="{E6B5776C-C2DC-4A46-B143-173DE2B64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8984" y="1528130"/>
            <a:ext cx="380527" cy="3805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B515B0-8841-4530-8F39-5CE600320DF6}"/>
              </a:ext>
            </a:extLst>
          </p:cNvPr>
          <p:cNvSpPr txBox="1"/>
          <p:nvPr/>
        </p:nvSpPr>
        <p:spPr>
          <a:xfrm>
            <a:off x="7179035" y="1605044"/>
            <a:ext cx="925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Barbados</a:t>
            </a:r>
          </a:p>
        </p:txBody>
      </p:sp>
      <p:pic>
        <p:nvPicPr>
          <p:cNvPr id="12" name="Graphic 11" descr="Electric car with solid fill">
            <a:extLst>
              <a:ext uri="{FF2B5EF4-FFF2-40B4-BE49-F238E27FC236}">
                <a16:creationId xmlns:a16="http://schemas.microsoft.com/office/drawing/2014/main" id="{4B7EA10F-FC73-4CA4-8A81-35913F816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31076" y="4575971"/>
            <a:ext cx="380527" cy="3805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1274F25-4C4B-4DA0-9F3B-F7726FFDF0E9}"/>
              </a:ext>
            </a:extLst>
          </p:cNvPr>
          <p:cNvSpPr/>
          <p:nvPr/>
        </p:nvSpPr>
        <p:spPr>
          <a:xfrm>
            <a:off x="5144430" y="4852941"/>
            <a:ext cx="9258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70A12A-FA8F-45C9-9E53-06C6A9A6A337}"/>
              </a:ext>
            </a:extLst>
          </p:cNvPr>
          <p:cNvSpPr txBox="1"/>
          <p:nvPr/>
        </p:nvSpPr>
        <p:spPr>
          <a:xfrm>
            <a:off x="5753433" y="4775997"/>
            <a:ext cx="626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Chile</a:t>
            </a:r>
          </a:p>
        </p:txBody>
      </p:sp>
      <p:pic>
        <p:nvPicPr>
          <p:cNvPr id="15" name="Graphic 14" descr="Electric car with solid fill">
            <a:extLst>
              <a:ext uri="{FF2B5EF4-FFF2-40B4-BE49-F238E27FC236}">
                <a16:creationId xmlns:a16="http://schemas.microsoft.com/office/drawing/2014/main" id="{4FFEEB35-1ABF-49F0-BE40-F2E801F11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02691" y="2067926"/>
            <a:ext cx="380527" cy="38052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7C03AEA-8336-478D-AA0A-AB9AB3A0BA82}"/>
              </a:ext>
            </a:extLst>
          </p:cNvPr>
          <p:cNvSpPr/>
          <p:nvPr/>
        </p:nvSpPr>
        <p:spPr>
          <a:xfrm>
            <a:off x="5230035" y="2294342"/>
            <a:ext cx="9258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4FCCAE-302C-4905-9653-4210496E80EB}"/>
              </a:ext>
            </a:extLst>
          </p:cNvPr>
          <p:cNvSpPr txBox="1"/>
          <p:nvPr/>
        </p:nvSpPr>
        <p:spPr>
          <a:xfrm>
            <a:off x="5839038" y="2217398"/>
            <a:ext cx="725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Colombia</a:t>
            </a:r>
          </a:p>
        </p:txBody>
      </p:sp>
      <p:pic>
        <p:nvPicPr>
          <p:cNvPr id="18" name="Graphic 17" descr="Electric car with solid fill">
            <a:extLst>
              <a:ext uri="{FF2B5EF4-FFF2-40B4-BE49-F238E27FC236}">
                <a16:creationId xmlns:a16="http://schemas.microsoft.com/office/drawing/2014/main" id="{6C8E4EE4-1E84-4715-8E3A-CF5C89AF6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41979" y="1894070"/>
            <a:ext cx="380527" cy="38052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62B4E5B-CC1E-4187-9B9E-9CE726EF5D03}"/>
              </a:ext>
            </a:extLst>
          </p:cNvPr>
          <p:cNvSpPr/>
          <p:nvPr/>
        </p:nvSpPr>
        <p:spPr>
          <a:xfrm>
            <a:off x="4687927" y="2120709"/>
            <a:ext cx="9258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81B95E-601C-4370-9DC9-7A1E6FAEBBA5}"/>
              </a:ext>
            </a:extLst>
          </p:cNvPr>
          <p:cNvSpPr txBox="1"/>
          <p:nvPr/>
        </p:nvSpPr>
        <p:spPr>
          <a:xfrm>
            <a:off x="5261270" y="1906699"/>
            <a:ext cx="59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Costa</a:t>
            </a:r>
          </a:p>
          <a:p>
            <a:r>
              <a:rPr lang="en-US" sz="1000" dirty="0"/>
              <a:t>Rica</a:t>
            </a:r>
          </a:p>
        </p:txBody>
      </p:sp>
      <p:pic>
        <p:nvPicPr>
          <p:cNvPr id="21" name="Graphic 20" descr="Electric car with solid fill">
            <a:extLst>
              <a:ext uri="{FF2B5EF4-FFF2-40B4-BE49-F238E27FC236}">
                <a16:creationId xmlns:a16="http://schemas.microsoft.com/office/drawing/2014/main" id="{51B54010-4BEE-4B4E-9026-CA69EE2C1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58042" y="1057678"/>
            <a:ext cx="380527" cy="3805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552AAB0-CCED-48FC-B957-BFC8B3AA9367}"/>
              </a:ext>
            </a:extLst>
          </p:cNvPr>
          <p:cNvSpPr txBox="1"/>
          <p:nvPr/>
        </p:nvSpPr>
        <p:spPr>
          <a:xfrm>
            <a:off x="6344824" y="1075108"/>
            <a:ext cx="962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Dominican</a:t>
            </a:r>
          </a:p>
          <a:p>
            <a:r>
              <a:rPr lang="en-US" sz="1000" dirty="0"/>
              <a:t>Republic</a:t>
            </a:r>
          </a:p>
        </p:txBody>
      </p:sp>
      <p:pic>
        <p:nvPicPr>
          <p:cNvPr id="23" name="Graphic 22" descr="Electric car with solid fill">
            <a:extLst>
              <a:ext uri="{FF2B5EF4-FFF2-40B4-BE49-F238E27FC236}">
                <a16:creationId xmlns:a16="http://schemas.microsoft.com/office/drawing/2014/main" id="{9D610070-4535-4941-9340-295DFEDB9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72906" y="1241042"/>
            <a:ext cx="380527" cy="3805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AABAE26-49BE-40E1-AC17-BC67413D1B69}"/>
              </a:ext>
            </a:extLst>
          </p:cNvPr>
          <p:cNvSpPr txBox="1"/>
          <p:nvPr/>
        </p:nvSpPr>
        <p:spPr>
          <a:xfrm>
            <a:off x="5465518" y="1480952"/>
            <a:ext cx="725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Jamaica</a:t>
            </a:r>
          </a:p>
        </p:txBody>
      </p:sp>
      <p:pic>
        <p:nvPicPr>
          <p:cNvPr id="25" name="Graphic 24" descr="Electric car with solid fill">
            <a:extLst>
              <a:ext uri="{FF2B5EF4-FFF2-40B4-BE49-F238E27FC236}">
                <a16:creationId xmlns:a16="http://schemas.microsoft.com/office/drawing/2014/main" id="{ACD69E4C-ED0C-4FB4-B0A2-D4502E425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4938" y="1611449"/>
            <a:ext cx="380527" cy="38052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392FFFF-4094-4AE4-9B70-69DD17FA7020}"/>
              </a:ext>
            </a:extLst>
          </p:cNvPr>
          <p:cNvSpPr txBox="1"/>
          <p:nvPr/>
        </p:nvSpPr>
        <p:spPr>
          <a:xfrm>
            <a:off x="5639865" y="1821705"/>
            <a:ext cx="7405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Panama</a:t>
            </a:r>
          </a:p>
        </p:txBody>
      </p:sp>
      <p:pic>
        <p:nvPicPr>
          <p:cNvPr id="29" name="Graphic 28" descr="Electric car with solid fill">
            <a:extLst>
              <a:ext uri="{FF2B5EF4-FFF2-40B4-BE49-F238E27FC236}">
                <a16:creationId xmlns:a16="http://schemas.microsoft.com/office/drawing/2014/main" id="{ECC8D983-6CAD-4445-A77A-523535A36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8427" y="3608906"/>
            <a:ext cx="380527" cy="38052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BE5F968-7E7B-482D-B45E-2FFA7D7B73FE}"/>
              </a:ext>
            </a:extLst>
          </p:cNvPr>
          <p:cNvSpPr/>
          <p:nvPr/>
        </p:nvSpPr>
        <p:spPr>
          <a:xfrm>
            <a:off x="6381781" y="3885876"/>
            <a:ext cx="9258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C0FD518-4C1F-4B32-AA6E-C4AC684518EA}"/>
              </a:ext>
            </a:extLst>
          </p:cNvPr>
          <p:cNvSpPr txBox="1"/>
          <p:nvPr/>
        </p:nvSpPr>
        <p:spPr>
          <a:xfrm>
            <a:off x="6990784" y="3808932"/>
            <a:ext cx="925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Paraguay</a:t>
            </a:r>
          </a:p>
        </p:txBody>
      </p:sp>
      <p:pic>
        <p:nvPicPr>
          <p:cNvPr id="32" name="Graphic 31" descr="Electric car with solid fill">
            <a:extLst>
              <a:ext uri="{FF2B5EF4-FFF2-40B4-BE49-F238E27FC236}">
                <a16:creationId xmlns:a16="http://schemas.microsoft.com/office/drawing/2014/main" id="{2FE8699A-6221-45E0-B96D-675434F3D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11174" y="4375945"/>
            <a:ext cx="380527" cy="380527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5C68A8B-7EE7-4336-8FFA-046E75CE9456}"/>
              </a:ext>
            </a:extLst>
          </p:cNvPr>
          <p:cNvSpPr/>
          <p:nvPr/>
        </p:nvSpPr>
        <p:spPr>
          <a:xfrm>
            <a:off x="6824528" y="4652915"/>
            <a:ext cx="9258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E9568B-94BA-46AE-BFB1-D866647FBDE8}"/>
              </a:ext>
            </a:extLst>
          </p:cNvPr>
          <p:cNvSpPr txBox="1"/>
          <p:nvPr/>
        </p:nvSpPr>
        <p:spPr>
          <a:xfrm>
            <a:off x="7433531" y="4575971"/>
            <a:ext cx="760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Uruguay</a:t>
            </a:r>
          </a:p>
        </p:txBody>
      </p:sp>
    </p:spTree>
    <p:extLst>
      <p:ext uri="{BB962C8B-B14F-4D97-AF65-F5344CB8AC3E}">
        <p14:creationId xmlns:p14="http://schemas.microsoft.com/office/powerpoint/2010/main" val="3928722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18" ma:contentTypeDescription="Create a new document." ma:contentTypeScope="" ma:versionID="495cd79217b99afa72b9ee5eaa6991a8">
  <xsd:schema xmlns:xsd="http://www.w3.org/2001/XMLSchema" xmlns:xs="http://www.w3.org/2001/XMLSchema" xmlns:p="http://schemas.microsoft.com/office/2006/metadata/properties" xmlns:ns2="366ae72f-6d51-4737-8f6b-a9169c366b64" xmlns:ns3="a3cd7b71-671d-4139-9a97-5d1a7380fae4" xmlns:ns4="50c9b839-8b53-4ddb-9b24-b96221f2bda6" targetNamespace="http://schemas.microsoft.com/office/2006/metadata/properties" ma:root="true" ma:fieldsID="163074be616c017a06b81a72cc3842b3" ns2:_="" ns3:_="" ns4:_="">
    <xsd:import namespace="366ae72f-6d51-4737-8f6b-a9169c366b64"/>
    <xsd:import namespace="a3cd7b71-671d-4139-9a97-5d1a7380fae4"/>
    <xsd:import namespace="50c9b839-8b53-4ddb-9b24-b96221f2bd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3a5397d5-9543-4dbc-8fcb-23c3638b1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9b839-8b53-4ddb-9b24-b96221f2bda6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fd50e79-fa69-4ed5-b0f8-bdacc103d93a}" ma:internalName="TaxCatchAll" ma:showField="CatchAllData" ma:web="a3cd7b71-671d-4139-9a97-5d1a7380fa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marks xmlns="366ae72f-6d51-4737-8f6b-a9169c366b64" xsi:nil="true"/>
    <TaxCatchAll xmlns="50c9b839-8b53-4ddb-9b24-b96221f2bda6" xsi:nil="true"/>
    <file_x0020_ xmlns="366ae72f-6d51-4737-8f6b-a9169c366b64" xsi:nil="true"/>
    <lcf76f155ced4ddcb4097134ff3c332f xmlns="366ae72f-6d51-4737-8f6b-a9169c366b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EFBC177-45A9-4697-8CD4-7306FD8154C2}"/>
</file>

<file path=customXml/itemProps2.xml><?xml version="1.0" encoding="utf-8"?>
<ds:datastoreItem xmlns:ds="http://schemas.openxmlformats.org/officeDocument/2006/customXml" ds:itemID="{D9F257F7-5A52-4F43-97FF-D227F889EDDD}"/>
</file>

<file path=customXml/itemProps3.xml><?xml version="1.0" encoding="utf-8"?>
<ds:datastoreItem xmlns:ds="http://schemas.openxmlformats.org/officeDocument/2006/customXml" ds:itemID="{9664E694-7ED1-4050-8C86-2A3478D28657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Juarez Olvera, Mariel</dc:creator>
  <cp:lastModifiedBy>Juarez Olvera, Mariel</cp:lastModifiedBy>
  <cp:revision>2</cp:revision>
  <dcterms:created xsi:type="dcterms:W3CDTF">2022-01-20T23:59:35Z</dcterms:created>
  <dcterms:modified xsi:type="dcterms:W3CDTF">2022-02-28T21:04:38Z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</Properties>
</file>