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4"/>
  </p:sldMasterIdLst>
  <p:notesMasterIdLst>
    <p:notesMasterId r:id="rId7"/>
  </p:notesMasterIdLst>
  <p:sldIdLst>
    <p:sldId id="421" r:id="rId5"/>
    <p:sldId id="425"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8ECC"/>
    <a:srgbClr val="F78B33"/>
    <a:srgbClr val="FFFFFF"/>
    <a:srgbClr val="000000"/>
    <a:srgbClr val="FFC000"/>
    <a:srgbClr val="3B3838"/>
    <a:srgbClr val="FFCD33"/>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000000-0000-0000-0000-000000000000}" v="71" dt="2021-03-29T15:40:08.686"/>
    <p1510:client id="{03BAF6B7-D241-460C-86BB-206460220156}" v="33" dt="2021-03-02T18:46:33.744"/>
    <p1510:client id="{0620A8F2-10C8-4323-940C-D85C6A35FFBA}" v="3" dt="2021-03-29T13:44:15.911"/>
    <p1510:client id="{115B09B7-3244-4F43-BB78-019F4E71601D}" v="10" dt="2021-03-02T16:59:54.784"/>
    <p1510:client id="{2197C56A-9E12-4E02-A828-B9F7D2E91AD7}" v="178" dt="2021-03-02T14:21:55.660"/>
    <p1510:client id="{2B6D2E18-8340-4024-A321-2442CE14C88E}" v="134" dt="2021-03-29T15:09:38.058"/>
    <p1510:client id="{310FBAA1-7549-4C15-9539-031EB9FEFCD0}" v="2" dt="2021-03-02T01:28:59.003"/>
    <p1510:client id="{3BF99322-FAD1-4116-56DB-C6F2375087E4}" v="8" dt="2021-03-01T22:07:54.957"/>
    <p1510:client id="{47AD4160-3B1F-4423-A1AB-64AAC0ECC407}" v="157" dt="2021-03-02T14:18:16.842"/>
    <p1510:client id="{4CF2545D-2553-BB68-907F-B75A256D7CFA}" v="44" dt="2021-03-29T16:06:45.229"/>
    <p1510:client id="{572DC004-E302-4484-ADAC-CE21739CE067}" v="7" dt="2021-03-01T23:05:39.296"/>
    <p1510:client id="{5A766800-A2D6-4D30-8CDD-B083EBA2A4D3}" v="11" dt="2021-03-29T15:12:52.209"/>
    <p1510:client id="{5B1CB09F-A023-2000-B534-DCFA9EF541A2}" v="10" dt="2021-03-01T21:02:52.634"/>
    <p1510:client id="{5D0B0436-F34D-43C4-939C-029A0C6ACF6D}" v="11" dt="2021-03-29T13:12:42.567"/>
    <p1510:client id="{5EB766C2-A590-9D48-8640-95BF9F4F18D5}" v="608" dt="2021-03-02T16:06:38.489"/>
    <p1510:client id="{5FDED8D7-9B33-487F-B30E-4EF86213FD9B}" v="507" dt="2021-03-29T14:29:53.979"/>
    <p1510:client id="{6BCBC74C-70F0-4107-87F2-DB9B56F62706}" v="3" dt="2021-03-29T13:51:36.011"/>
    <p1510:client id="{7030B09F-70E9-2000-B534-DA33570C9EB5}" v="142" dt="2021-03-02T02:54:40.557"/>
    <p1510:client id="{70D6B292-BA57-4B20-9576-069B90EA7C9D}" v="38" dt="2021-03-29T15:20:33.695"/>
    <p1510:client id="{726F303A-82AE-4AA8-8CDA-5A08CD1D1D82}" v="14" dt="2021-03-02T13:33:09.827"/>
    <p1510:client id="{777E548F-188D-B069-E72B-C305E89B6A6F}" v="1" dt="2021-03-02T20:56:29.847"/>
    <p1510:client id="{7903EBC4-C784-42EF-B55E-B33B5ECA8D04}" v="130" dt="2021-03-19T15:17:31.463"/>
    <p1510:client id="{80C8A159-DC4F-4EA5-ADB4-158ABF9C976E}" v="1129" dt="2021-03-29T15:32:52.245"/>
    <p1510:client id="{87678194-C461-4C34-BDDB-FFB8AC09E2FC}" v="631" dt="2021-03-29T14:29:49.514"/>
    <p1510:client id="{8B00EB29-0F5D-409A-9318-4C4A62E98FA3}" v="215" dt="2021-03-29T13:34:57.593"/>
    <p1510:client id="{8F01B089-711A-4795-A9EA-9846939E4138}" v="721" dt="2021-03-02T15:46:43.153"/>
    <p1510:client id="{8F932D30-C51F-4EAB-A815-122220064035}" v="27" dt="2021-03-29T15:09:54.358"/>
    <p1510:client id="{9279ED1C-8BD5-40EE-8894-5EAC22C59D94}" v="4" dt="2021-03-01T18:05:01.721"/>
    <p1510:client id="{9419008D-859C-46AB-BF66-F2E762AB303E}" v="3" dt="2021-03-29T13:54:29.218"/>
    <p1510:client id="{9719032D-F7A4-4F69-8446-50A020380FB9}" v="11" dt="2021-03-02T12:45:37.880"/>
    <p1510:client id="{9A845988-A32B-C6B1-8D5D-9E5B3203509A}" v="3" dt="2021-03-01T23:15:30.949"/>
    <p1510:client id="{9E5A7976-DD4D-49D8-A10C-55E39707F532}" v="6" dt="2021-03-01T21:01:28.576"/>
    <p1510:client id="{A2CC9B16-BE24-4456-86DE-C850CC6077A0}" v="13" dt="2021-03-29T13:47:30.026"/>
    <p1510:client id="{A2D5D725-F84D-B750-5BE1-5076A2BF8AD3}" v="267" dt="2021-03-03T18:00:06.482"/>
    <p1510:client id="{A339B6DD-3EE5-4B61-B56F-B7C8B9384392}" v="12" dt="2021-03-29T15:11:51.455"/>
    <p1510:client id="{A5974B3C-64C3-4C3B-A687-ADF64EC0243B}" v="38" dt="2021-03-01T16:31:02.046"/>
    <p1510:client id="{A5ADA9E0-1194-8756-8D22-9D661DC46BFD}" v="26" dt="2021-03-02T15:30:08.898"/>
    <p1510:client id="{A6B6FCC7-476B-6B16-FD91-3E02FB3C07E0}" v="48" dt="2021-03-01T22:17:18.680"/>
    <p1510:client id="{B7B31DFC-6C3C-4464-82C6-590F81BC9877}" v="1" dt="2021-03-29T15:14:09.798"/>
    <p1510:client id="{BFEBA372-88A3-4045-8D61-380A151D0CB9}" v="43" dt="2021-03-29T15:10:42.575"/>
    <p1510:client id="{C31EB09F-00E0-2000-92E8-95464D989A2D}" v="7" dt="2021-03-01T21:44:57.183"/>
    <p1510:client id="{C446B29F-20E3-2000-B534-D0FFBF0D47F4}" v="19" dt="2021-03-08T14:32:07.745"/>
    <p1510:client id="{CB019538-7F16-4DE9-AA1D-8A3686FA0838}" v="63" dt="2021-03-29T14:00:04.995"/>
    <p1510:client id="{CD5BB09F-30C0-2000-B534-D797605549BE}" v="9" dt="2021-03-02T16:02:24.240"/>
    <p1510:client id="{D9F5F8C1-0654-4B93-BBFF-FD651BC3A620}" v="41" dt="2021-03-01T22:22:42.983"/>
    <p1510:client id="{DB15B09F-90F4-2000-B534-DF04DDF5C588}" v="109" dt="2021-03-01T19:22:06.794"/>
    <p1510:client id="{DFA801AD-3719-477D-865E-62B3BD918AC2}" v="1" dt="2021-03-01T20:42:11.911"/>
    <p1510:client id="{E01B21B2-4052-4DF2-AD99-A1ECF3B65BD2}" v="2" dt="2021-03-16T15:22:07.364"/>
    <p1510:client id="{E176994C-2FB7-4D64-BAB0-A6A419F99B0A}" v="9" dt="2021-03-29T13:40:12.259"/>
    <p1510:client id="{E5AB4666-2402-4CE4-A56F-56DFD7AD419D}" v="37" dt="2021-03-16T15:13:49.215"/>
    <p1510:client id="{E7AAB09F-00A4-2000-B534-D31C3F9A54AB}" v="958" dt="2021-03-03T14:50:44.593"/>
    <p1510:client id="{E8555DB7-A8BF-403B-BF70-9FA7BF4CA690}" v="141" dt="2021-03-03T15:02:03.980"/>
    <p1510:client id="{ED25B09F-4049-2000-B534-DACDB08AD80C}" v="3" dt="2021-03-01T23:50:46.006"/>
    <p1510:client id="{F48F2B2A-FC64-4D77-89FB-5AD02A0E2B9C}" v="451" dt="2021-03-02T14:02:32.659"/>
    <p1510:client id="{F9F30B32-A48B-4087-8202-07899182EB1C}" v="542" dt="2021-03-29T13:46:40.9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154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E5BF98-C901-42BB-BD0B-38F2D6B81A84}" type="datetimeFigureOut">
              <a:rPr lang="en-US" smtClean="0"/>
              <a:t>1/6/2022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9D108E-C4BC-41FA-9141-6DB1EE7F77FE}" type="slidenum">
              <a:rPr lang="en-US" smtClean="0"/>
              <a:t>‹Nº›</a:t>
            </a:fld>
            <a:endParaRPr lang="en-US"/>
          </a:p>
        </p:txBody>
      </p:sp>
    </p:spTree>
    <p:extLst>
      <p:ext uri="{BB962C8B-B14F-4D97-AF65-F5344CB8AC3E}">
        <p14:creationId xmlns:p14="http://schemas.microsoft.com/office/powerpoint/2010/main" val="2067117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72" y="686"/>
            <a:ext cx="9141256" cy="6856627"/>
          </a:xfrm>
          <a:prstGeom prst="rect">
            <a:avLst/>
          </a:prstGeom>
        </p:spPr>
      </p:pic>
      <p:sp>
        <p:nvSpPr>
          <p:cNvPr id="2" name="Title 1"/>
          <p:cNvSpPr>
            <a:spLocks noGrp="1"/>
          </p:cNvSpPr>
          <p:nvPr>
            <p:ph type="ctrTitle" hasCustomPrompt="1"/>
          </p:nvPr>
        </p:nvSpPr>
        <p:spPr>
          <a:xfrm>
            <a:off x="4869092" y="1592382"/>
            <a:ext cx="3821981" cy="2387600"/>
          </a:xfrm>
        </p:spPr>
        <p:txBody>
          <a:bodyPr anchor="t">
            <a:normAutofit/>
          </a:bodyPr>
          <a:lstStyle>
            <a:lvl1pPr algn="l">
              <a:defRPr sz="2800" baseline="0"/>
            </a:lvl1pPr>
          </a:lstStyle>
          <a:p>
            <a:r>
              <a:rPr lang="en-US"/>
              <a:t>Presentation title here (4 lines max)</a:t>
            </a:r>
          </a:p>
        </p:txBody>
      </p:sp>
      <p:sp>
        <p:nvSpPr>
          <p:cNvPr id="3" name="Subtitle 2"/>
          <p:cNvSpPr>
            <a:spLocks noGrp="1"/>
          </p:cNvSpPr>
          <p:nvPr>
            <p:ph type="subTitle" idx="1" hasCustomPrompt="1"/>
          </p:nvPr>
        </p:nvSpPr>
        <p:spPr>
          <a:xfrm>
            <a:off x="4869092" y="4354067"/>
            <a:ext cx="3821981" cy="2251832"/>
          </a:xfrm>
        </p:spPr>
        <p:txBody>
          <a:bodyPr>
            <a:normAutofit/>
          </a:bodyPr>
          <a:lstStyle>
            <a:lvl1pPr marL="0" indent="0" algn="l">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Author </a:t>
            </a:r>
          </a:p>
        </p:txBody>
      </p:sp>
    </p:spTree>
    <p:extLst>
      <p:ext uri="{BB962C8B-B14F-4D97-AF65-F5344CB8AC3E}">
        <p14:creationId xmlns:p14="http://schemas.microsoft.com/office/powerpoint/2010/main" val="310193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14" y="0"/>
            <a:ext cx="9143086" cy="6858000"/>
          </a:xfrm>
          <a:prstGeom prst="rect">
            <a:avLst/>
          </a:prstGeom>
        </p:spPr>
      </p:pic>
      <p:sp>
        <p:nvSpPr>
          <p:cNvPr id="2" name="Title 1"/>
          <p:cNvSpPr>
            <a:spLocks noGrp="1"/>
          </p:cNvSpPr>
          <p:nvPr>
            <p:ph type="title" hasCustomPrompt="1"/>
          </p:nvPr>
        </p:nvSpPr>
        <p:spPr/>
        <p:txBody>
          <a:bodyPr/>
          <a:lstStyle>
            <a:lvl1pPr>
              <a:defRPr baseline="0"/>
            </a:lvl1pPr>
          </a:lstStyle>
          <a:p>
            <a:r>
              <a:rPr lang="en-US"/>
              <a:t>Title here (2 lines max)</a:t>
            </a:r>
          </a:p>
        </p:txBody>
      </p:sp>
      <p:sp>
        <p:nvSpPr>
          <p:cNvPr id="3" name="Content Placeholder 2"/>
          <p:cNvSpPr>
            <a:spLocks noGrp="1"/>
          </p:cNvSpPr>
          <p:nvPr>
            <p:ph idx="1"/>
          </p:nvPr>
        </p:nvSpPr>
        <p:spPr>
          <a:xfrm>
            <a:off x="628650" y="1634591"/>
            <a:ext cx="78867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53188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7" y="0"/>
            <a:ext cx="9143086" cy="6858000"/>
          </a:xfrm>
          <a:prstGeom prst="rect">
            <a:avLst/>
          </a:prstGeom>
        </p:spPr>
      </p:pic>
      <p:sp>
        <p:nvSpPr>
          <p:cNvPr id="2" name="Title 1"/>
          <p:cNvSpPr>
            <a:spLocks noGrp="1"/>
          </p:cNvSpPr>
          <p:nvPr>
            <p:ph type="title" hasCustomPrompt="1"/>
          </p:nvPr>
        </p:nvSpPr>
        <p:spPr/>
        <p:txBody>
          <a:bodyPr/>
          <a:lstStyle>
            <a:lvl1pPr>
              <a:defRPr baseline="0"/>
            </a:lvl1pPr>
          </a:lstStyle>
          <a:p>
            <a:r>
              <a:rPr lang="en-US"/>
              <a:t>Title here (2 lines max)</a:t>
            </a:r>
          </a:p>
        </p:txBody>
      </p:sp>
    </p:spTree>
    <p:extLst>
      <p:ext uri="{BB962C8B-B14F-4D97-AF65-F5344CB8AC3E}">
        <p14:creationId xmlns:p14="http://schemas.microsoft.com/office/powerpoint/2010/main" val="1092333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age Brea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7" y="0"/>
            <a:ext cx="9143085" cy="6858000"/>
          </a:xfrm>
          <a:prstGeom prst="rect">
            <a:avLst/>
          </a:prstGeom>
        </p:spPr>
      </p:pic>
      <p:sp>
        <p:nvSpPr>
          <p:cNvPr id="2" name="Title 1"/>
          <p:cNvSpPr>
            <a:spLocks noGrp="1"/>
          </p:cNvSpPr>
          <p:nvPr>
            <p:ph type="title" hasCustomPrompt="1"/>
          </p:nvPr>
        </p:nvSpPr>
        <p:spPr>
          <a:xfrm>
            <a:off x="628650" y="2348568"/>
            <a:ext cx="7886700" cy="891106"/>
          </a:xfrm>
        </p:spPr>
        <p:txBody>
          <a:bodyPr>
            <a:normAutofit/>
          </a:bodyPr>
          <a:lstStyle>
            <a:lvl1pPr algn="ctr">
              <a:defRPr sz="5400" baseline="0">
                <a:solidFill>
                  <a:schemeClr val="bg1"/>
                </a:solidFill>
              </a:defRPr>
            </a:lvl1pPr>
          </a:lstStyle>
          <a:p>
            <a:r>
              <a:rPr lang="en-US"/>
              <a:t>Page Break Title</a:t>
            </a:r>
          </a:p>
        </p:txBody>
      </p:sp>
    </p:spTree>
    <p:extLst>
      <p:ext uri="{BB962C8B-B14F-4D97-AF65-F5344CB8AC3E}">
        <p14:creationId xmlns:p14="http://schemas.microsoft.com/office/powerpoint/2010/main" val="4215309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mp; pictur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7" y="0"/>
            <a:ext cx="9143086" cy="6858000"/>
          </a:xfrm>
          <a:prstGeom prst="rect">
            <a:avLst/>
          </a:prstGeom>
        </p:spPr>
      </p:pic>
      <p:sp>
        <p:nvSpPr>
          <p:cNvPr id="2" name="Title 1"/>
          <p:cNvSpPr>
            <a:spLocks noGrp="1"/>
          </p:cNvSpPr>
          <p:nvPr>
            <p:ph type="title" hasCustomPrompt="1"/>
          </p:nvPr>
        </p:nvSpPr>
        <p:spPr/>
        <p:txBody>
          <a:bodyPr/>
          <a:lstStyle>
            <a:lvl1pPr>
              <a:defRPr baseline="0"/>
            </a:lvl1pPr>
          </a:lstStyle>
          <a:p>
            <a:r>
              <a:rPr lang="en-US"/>
              <a:t>Title here (2 lines max)</a:t>
            </a:r>
          </a:p>
        </p:txBody>
      </p:sp>
      <p:sp>
        <p:nvSpPr>
          <p:cNvPr id="3" name="Content Placeholder 2"/>
          <p:cNvSpPr>
            <a:spLocks noGrp="1"/>
          </p:cNvSpPr>
          <p:nvPr>
            <p:ph sz="half" idx="1"/>
          </p:nvPr>
        </p:nvSpPr>
        <p:spPr>
          <a:xfrm>
            <a:off x="628650" y="1603434"/>
            <a:ext cx="4421914"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8"/>
          <p:cNvSpPr>
            <a:spLocks noGrp="1"/>
          </p:cNvSpPr>
          <p:nvPr>
            <p:ph type="pic" sz="quarter" idx="10"/>
          </p:nvPr>
        </p:nvSpPr>
        <p:spPr>
          <a:xfrm>
            <a:off x="5478463" y="1603434"/>
            <a:ext cx="3665537" cy="4351338"/>
          </a:xfrm>
        </p:spPr>
        <p:txBody>
          <a:bodyPr/>
          <a:lstStyle/>
          <a:p>
            <a:endParaRPr lang="en-US"/>
          </a:p>
        </p:txBody>
      </p:sp>
    </p:spTree>
    <p:extLst>
      <p:ext uri="{BB962C8B-B14F-4D97-AF65-F5344CB8AC3E}">
        <p14:creationId xmlns:p14="http://schemas.microsoft.com/office/powerpoint/2010/main" val="620374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7" y="0"/>
            <a:ext cx="9143086" cy="6858000"/>
          </a:xfrm>
          <a:prstGeom prst="rect">
            <a:avLst/>
          </a:prstGeom>
        </p:spPr>
      </p:pic>
    </p:spTree>
    <p:extLst>
      <p:ext uri="{BB962C8B-B14F-4D97-AF65-F5344CB8AC3E}">
        <p14:creationId xmlns:p14="http://schemas.microsoft.com/office/powerpoint/2010/main" val="3016662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7" y="0"/>
            <a:ext cx="9143086" cy="6858000"/>
          </a:xfrm>
          <a:prstGeom prst="rect">
            <a:avLst/>
          </a:prstGeom>
        </p:spPr>
      </p:pic>
    </p:spTree>
    <p:extLst>
      <p:ext uri="{BB962C8B-B14F-4D97-AF65-F5344CB8AC3E}">
        <p14:creationId xmlns:p14="http://schemas.microsoft.com/office/powerpoint/2010/main" val="1794392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ckground photo&amp;tex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6858000"/>
          </a:xfrm>
        </p:spPr>
        <p:txBody>
          <a:bodyPr/>
          <a:lstStyle/>
          <a:p>
            <a:endParaRPr lang="en-US"/>
          </a:p>
        </p:txBody>
      </p:sp>
      <p:sp>
        <p:nvSpPr>
          <p:cNvPr id="5" name="Title 4"/>
          <p:cNvSpPr>
            <a:spLocks noGrp="1"/>
          </p:cNvSpPr>
          <p:nvPr>
            <p:ph type="title"/>
          </p:nvPr>
        </p:nvSpPr>
        <p:spPr>
          <a:xfrm>
            <a:off x="0" y="1068222"/>
            <a:ext cx="4194116" cy="1109137"/>
          </a:xfrm>
          <a:solidFill>
            <a:schemeClr val="bg1">
              <a:alpha val="60000"/>
            </a:schemeClr>
          </a:solidFill>
        </p:spPr>
        <p:txBody>
          <a:bodyPr anchor="b"/>
          <a:lstStyle>
            <a:lvl1pPr marL="274320">
              <a:lnSpc>
                <a:spcPct val="100000"/>
              </a:lnSpc>
              <a:defRPr/>
            </a:lvl1pPr>
          </a:lstStyle>
          <a:p>
            <a:r>
              <a:rPr lang="en-US"/>
              <a:t>Click to edit Master title style</a:t>
            </a:r>
          </a:p>
        </p:txBody>
      </p:sp>
      <p:sp>
        <p:nvSpPr>
          <p:cNvPr id="7" name="Text Placeholder 6"/>
          <p:cNvSpPr>
            <a:spLocks noGrp="1"/>
          </p:cNvSpPr>
          <p:nvPr>
            <p:ph type="body" sz="quarter" idx="11"/>
          </p:nvPr>
        </p:nvSpPr>
        <p:spPr>
          <a:xfrm>
            <a:off x="0" y="2237181"/>
            <a:ext cx="4194116" cy="4289425"/>
          </a:xfrm>
          <a:solidFill>
            <a:schemeClr val="bg1">
              <a:alpha val="60000"/>
            </a:schemeClr>
          </a:solidFill>
        </p:spPr>
        <p:txBody>
          <a:bodyPr/>
          <a:lstStyle>
            <a:lvl1pPr marL="457200">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26482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7" y="0"/>
            <a:ext cx="9143086" cy="6858000"/>
          </a:xfrm>
          <a:prstGeom prst="rect">
            <a:avLst/>
          </a:prstGeom>
        </p:spPr>
      </p:pic>
      <p:sp>
        <p:nvSpPr>
          <p:cNvPr id="8" name="Title 7"/>
          <p:cNvSpPr>
            <a:spLocks noGrp="1"/>
          </p:cNvSpPr>
          <p:nvPr>
            <p:ph type="title" hasCustomPrompt="1"/>
          </p:nvPr>
        </p:nvSpPr>
        <p:spPr>
          <a:xfrm>
            <a:off x="4850273" y="2800470"/>
            <a:ext cx="3840800" cy="1156233"/>
          </a:xfrm>
        </p:spPr>
        <p:txBody>
          <a:bodyPr>
            <a:normAutofit/>
          </a:bodyPr>
          <a:lstStyle>
            <a:lvl1pPr algn="ctr">
              <a:defRPr sz="5400">
                <a:solidFill>
                  <a:schemeClr val="bg1"/>
                </a:solidFill>
              </a:defRPr>
            </a:lvl1pPr>
          </a:lstStyle>
          <a:p>
            <a:r>
              <a:rPr lang="en-US"/>
              <a:t>Thank you!</a:t>
            </a:r>
          </a:p>
        </p:txBody>
      </p:sp>
      <p:sp>
        <p:nvSpPr>
          <p:cNvPr id="10" name="Text Placeholder 9"/>
          <p:cNvSpPr>
            <a:spLocks noGrp="1"/>
          </p:cNvSpPr>
          <p:nvPr>
            <p:ph type="body" sz="quarter" idx="10" hasCustomPrompt="1"/>
          </p:nvPr>
        </p:nvSpPr>
        <p:spPr>
          <a:xfrm>
            <a:off x="4905375" y="4384675"/>
            <a:ext cx="3690938" cy="1682750"/>
          </a:xfrm>
        </p:spPr>
        <p:txBody>
          <a:bodyPr>
            <a:normAutofit/>
          </a:bodyPr>
          <a:lstStyle>
            <a:lvl1pPr marL="0" indent="0" algn="ctr">
              <a:buNone/>
              <a:defRPr sz="1800">
                <a:solidFill>
                  <a:schemeClr val="bg1"/>
                </a:solidFill>
              </a:defRPr>
            </a:lvl1pPr>
            <a:lvl2pPr marL="457200" indent="0" algn="ctr">
              <a:buNone/>
              <a:defRPr>
                <a:solidFill>
                  <a:srgbClr val="FFCD33"/>
                </a:solidFill>
              </a:defRPr>
            </a:lvl2pPr>
            <a:lvl3pPr marL="914400" indent="0" algn="ctr">
              <a:buNone/>
              <a:defRPr>
                <a:solidFill>
                  <a:srgbClr val="FFCD33"/>
                </a:solidFill>
              </a:defRPr>
            </a:lvl3pPr>
            <a:lvl4pPr marL="1371600" indent="0" algn="ctr">
              <a:buNone/>
              <a:defRPr>
                <a:solidFill>
                  <a:srgbClr val="FFCD33"/>
                </a:solidFill>
              </a:defRPr>
            </a:lvl4pPr>
            <a:lvl5pPr marL="1828800" indent="0" algn="ctr">
              <a:buNone/>
              <a:defRPr>
                <a:solidFill>
                  <a:srgbClr val="FFCD33"/>
                </a:solidFill>
              </a:defRPr>
            </a:lvl5pPr>
          </a:lstStyle>
          <a:p>
            <a:pPr lvl="0"/>
            <a:r>
              <a:rPr lang="en-US"/>
              <a:t>Author</a:t>
            </a:r>
          </a:p>
        </p:txBody>
      </p:sp>
    </p:spTree>
    <p:extLst>
      <p:ext uri="{BB962C8B-B14F-4D97-AF65-F5344CB8AC3E}">
        <p14:creationId xmlns:p14="http://schemas.microsoft.com/office/powerpoint/2010/main" val="688422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7"/>
            <a:ext cx="7886700" cy="891106"/>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910654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72" r:id="rId3"/>
    <p:sldLayoutId id="2147483675" r:id="rId4"/>
    <p:sldLayoutId id="2147483680" r:id="rId5"/>
    <p:sldLayoutId id="2147483681" r:id="rId6"/>
    <p:sldLayoutId id="2147483674" r:id="rId7"/>
    <p:sldLayoutId id="2147483673" r:id="rId8"/>
    <p:sldLayoutId id="2147483671" r:id="rId9"/>
  </p:sldLayoutIdLst>
  <p:txStyles>
    <p:titleStyle>
      <a:lvl1pPr algn="l" defTabSz="914400" rtl="0" eaLnBrk="1" latinLnBrk="0" hangingPunct="1">
        <a:lnSpc>
          <a:spcPct val="90000"/>
        </a:lnSpc>
        <a:spcBef>
          <a:spcPct val="0"/>
        </a:spcBef>
        <a:buNone/>
        <a:defRPr sz="2800" b="1" kern="1200">
          <a:solidFill>
            <a:srgbClr val="003366"/>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3B3838"/>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3B3838"/>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3B3838"/>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rgbClr val="3B3838"/>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rgbClr val="3B383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2" descr="Map&#10;&#10;Description automatically generated">
            <a:extLst>
              <a:ext uri="{FF2B5EF4-FFF2-40B4-BE49-F238E27FC236}">
                <a16:creationId xmlns:a16="http://schemas.microsoft.com/office/drawing/2014/main" id="{1C6F23BB-DD2B-4844-BFBC-7B270B0BA44D}"/>
              </a:ext>
            </a:extLst>
          </p:cNvPr>
          <p:cNvPicPr>
            <a:picLocks noChangeAspect="1"/>
          </p:cNvPicPr>
          <p:nvPr/>
        </p:nvPicPr>
        <p:blipFill>
          <a:blip r:embed="rId2"/>
          <a:stretch>
            <a:fillRect/>
          </a:stretch>
        </p:blipFill>
        <p:spPr>
          <a:xfrm>
            <a:off x="1051916" y="763055"/>
            <a:ext cx="7040167" cy="5312692"/>
          </a:xfrm>
          <a:prstGeom prst="rect">
            <a:avLst/>
          </a:prstGeom>
        </p:spPr>
      </p:pic>
      <p:sp>
        <p:nvSpPr>
          <p:cNvPr id="4" name="Title 3"/>
          <p:cNvSpPr txBox="1">
            <a:spLocks/>
          </p:cNvSpPr>
          <p:nvPr/>
        </p:nvSpPr>
        <p:spPr>
          <a:xfrm>
            <a:off x="762000" y="317502"/>
            <a:ext cx="7886700" cy="891106"/>
          </a:xfrm>
          <a:prstGeom prst="rect">
            <a:avLst/>
          </a:prstGeom>
        </p:spPr>
        <p:txBody>
          <a:bodyPr/>
          <a:lstStyle>
            <a:lvl1pPr algn="l" defTabSz="914400" rtl="0" eaLnBrk="1" latinLnBrk="0" hangingPunct="1">
              <a:lnSpc>
                <a:spcPct val="90000"/>
              </a:lnSpc>
              <a:spcBef>
                <a:spcPct val="0"/>
              </a:spcBef>
              <a:buNone/>
              <a:defRPr sz="2800" b="1" kern="1200">
                <a:solidFill>
                  <a:srgbClr val="003366"/>
                </a:solidFill>
                <a:latin typeface="+mn-lt"/>
                <a:ea typeface="+mj-ea"/>
                <a:cs typeface="+mj-cs"/>
              </a:defRPr>
            </a:lvl1pPr>
          </a:lstStyle>
          <a:p>
            <a:pPr algn="ctr"/>
            <a:r>
              <a:rPr lang="en-US" dirty="0"/>
              <a:t>General Map</a:t>
            </a:r>
          </a:p>
        </p:txBody>
      </p:sp>
      <p:sp>
        <p:nvSpPr>
          <p:cNvPr id="5" name="CuadroTexto 4">
            <a:extLst>
              <a:ext uri="{FF2B5EF4-FFF2-40B4-BE49-F238E27FC236}">
                <a16:creationId xmlns:a16="http://schemas.microsoft.com/office/drawing/2014/main" id="{D172BC98-E9FD-49EA-A38B-7E32E6969E22}"/>
              </a:ext>
            </a:extLst>
          </p:cNvPr>
          <p:cNvSpPr txBox="1"/>
          <p:nvPr/>
        </p:nvSpPr>
        <p:spPr>
          <a:xfrm>
            <a:off x="30996" y="6141439"/>
            <a:ext cx="6772760" cy="530338"/>
          </a:xfrm>
          <a:prstGeom prst="rect">
            <a:avLst/>
          </a:prstGeom>
          <a:noFill/>
        </p:spPr>
        <p:txBody>
          <a:bodyPr wrap="square">
            <a:spAutoFit/>
          </a:bodyPr>
          <a:lstStyle/>
          <a:p>
            <a:pPr>
              <a:lnSpc>
                <a:spcPct val="107000"/>
              </a:lnSpc>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The initial tittle of the project was changed from Low-Emission and Climate Resilient Agriculture in Colombia (LECRA) to Climate-smart initiatives for climate change adaptation and sustainability in prioritized agricultural production systems in Colombia (CSICAP).  All the references in this document have been changed to CSICAP.  If there is any reference to LECRA should be understand as CSICAP</a:t>
            </a:r>
            <a:endParaRPr lang="es-CO" sz="9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62037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762000" y="131971"/>
            <a:ext cx="7886700" cy="511173"/>
          </a:xfrm>
          <a:prstGeom prst="rect">
            <a:avLst/>
          </a:prstGeom>
        </p:spPr>
        <p:txBody>
          <a:bodyPr/>
          <a:lstStyle>
            <a:lvl1pPr algn="l" defTabSz="914400" rtl="0" eaLnBrk="1" latinLnBrk="0" hangingPunct="1">
              <a:lnSpc>
                <a:spcPct val="90000"/>
              </a:lnSpc>
              <a:spcBef>
                <a:spcPct val="0"/>
              </a:spcBef>
              <a:buNone/>
              <a:defRPr sz="2800" b="1" kern="1200">
                <a:solidFill>
                  <a:srgbClr val="003366"/>
                </a:solidFill>
                <a:latin typeface="+mn-lt"/>
                <a:ea typeface="+mj-ea"/>
                <a:cs typeface="+mj-cs"/>
              </a:defRPr>
            </a:lvl1pPr>
          </a:lstStyle>
          <a:p>
            <a:pPr algn="ctr"/>
            <a:r>
              <a:rPr lang="en-US" dirty="0"/>
              <a:t>General Map (activities by crop)</a:t>
            </a:r>
          </a:p>
        </p:txBody>
      </p:sp>
      <p:grpSp>
        <p:nvGrpSpPr>
          <p:cNvPr id="9" name="Grupo 8">
            <a:extLst>
              <a:ext uri="{FF2B5EF4-FFF2-40B4-BE49-F238E27FC236}">
                <a16:creationId xmlns:a16="http://schemas.microsoft.com/office/drawing/2014/main" id="{78E6F943-DF84-4DF3-A112-611B35E8A04A}"/>
              </a:ext>
            </a:extLst>
          </p:cNvPr>
          <p:cNvGrpSpPr/>
          <p:nvPr/>
        </p:nvGrpSpPr>
        <p:grpSpPr>
          <a:xfrm>
            <a:off x="178140" y="488260"/>
            <a:ext cx="8787719" cy="5600700"/>
            <a:chOff x="132092" y="828675"/>
            <a:chExt cx="8787719" cy="5600700"/>
          </a:xfrm>
        </p:grpSpPr>
        <p:pic>
          <p:nvPicPr>
            <p:cNvPr id="3" name="Picture 17" descr="Map&#10;&#10;Description automatically generated">
              <a:extLst>
                <a:ext uri="{FF2B5EF4-FFF2-40B4-BE49-F238E27FC236}">
                  <a16:creationId xmlns:a16="http://schemas.microsoft.com/office/drawing/2014/main" id="{F752EAD1-CFD7-442A-8830-B59BF272CEA2}"/>
                </a:ext>
              </a:extLst>
            </p:cNvPr>
            <p:cNvPicPr>
              <a:picLocks noChangeAspect="1"/>
            </p:cNvPicPr>
            <p:nvPr/>
          </p:nvPicPr>
          <p:blipFill rotWithShape="1">
            <a:blip r:embed="rId2"/>
            <a:srcRect r="46142"/>
            <a:stretch/>
          </p:blipFill>
          <p:spPr>
            <a:xfrm>
              <a:off x="132092" y="940033"/>
              <a:ext cx="4706608" cy="5489342"/>
            </a:xfrm>
            <a:prstGeom prst="rect">
              <a:avLst/>
            </a:prstGeom>
          </p:spPr>
        </p:pic>
        <p:grpSp>
          <p:nvGrpSpPr>
            <p:cNvPr id="4" name="Grupo 3">
              <a:extLst>
                <a:ext uri="{FF2B5EF4-FFF2-40B4-BE49-F238E27FC236}">
                  <a16:creationId xmlns:a16="http://schemas.microsoft.com/office/drawing/2014/main" id="{25B288C1-C6A2-40EE-BFEA-7461258A23C5}"/>
                </a:ext>
              </a:extLst>
            </p:cNvPr>
            <p:cNvGrpSpPr/>
            <p:nvPr/>
          </p:nvGrpSpPr>
          <p:grpSpPr>
            <a:xfrm>
              <a:off x="4876800" y="828675"/>
              <a:ext cx="4043011" cy="5489342"/>
              <a:chOff x="0" y="0"/>
              <a:chExt cx="4043011" cy="5489342"/>
            </a:xfrm>
          </p:grpSpPr>
          <p:pic>
            <p:nvPicPr>
              <p:cNvPr id="5" name="Picture 17" descr="Map&#10;&#10;Description automatically generated">
                <a:extLst>
                  <a:ext uri="{FF2B5EF4-FFF2-40B4-BE49-F238E27FC236}">
                    <a16:creationId xmlns:a16="http://schemas.microsoft.com/office/drawing/2014/main" id="{F752EAD1-CFD7-442A-8830-B59BF272CEA2}"/>
                  </a:ext>
                </a:extLst>
              </p:cNvPr>
              <p:cNvPicPr>
                <a:picLocks noChangeAspect="1"/>
              </p:cNvPicPr>
              <p:nvPr/>
            </p:nvPicPr>
            <p:blipFill rotWithShape="1">
              <a:blip r:embed="rId2"/>
              <a:srcRect l="53735"/>
              <a:stretch/>
            </p:blipFill>
            <p:spPr>
              <a:xfrm>
                <a:off x="0" y="0"/>
                <a:ext cx="4043011" cy="5489342"/>
              </a:xfrm>
              <a:prstGeom prst="rect">
                <a:avLst/>
              </a:prstGeom>
            </p:spPr>
          </p:pic>
          <p:pic>
            <p:nvPicPr>
              <p:cNvPr id="6" name="Imagen 5">
                <a:extLst>
                  <a:ext uri="{FF2B5EF4-FFF2-40B4-BE49-F238E27FC236}">
                    <a16:creationId xmlns:a16="http://schemas.microsoft.com/office/drawing/2014/main" id="{0885D654-CECC-4FB6-BC5E-5097F41EA1C0}"/>
                  </a:ext>
                </a:extLst>
              </p:cNvPr>
              <p:cNvPicPr>
                <a:picLocks noChangeAspect="1"/>
              </p:cNvPicPr>
              <p:nvPr/>
            </p:nvPicPr>
            <p:blipFill>
              <a:blip r:embed="rId3"/>
              <a:stretch>
                <a:fillRect/>
              </a:stretch>
            </p:blipFill>
            <p:spPr>
              <a:xfrm>
                <a:off x="838201" y="1752600"/>
                <a:ext cx="1628775" cy="2904762"/>
              </a:xfrm>
              <a:prstGeom prst="rect">
                <a:avLst/>
              </a:prstGeom>
            </p:spPr>
          </p:pic>
          <p:pic>
            <p:nvPicPr>
              <p:cNvPr id="7" name="Imagen 6">
                <a:extLst>
                  <a:ext uri="{FF2B5EF4-FFF2-40B4-BE49-F238E27FC236}">
                    <a16:creationId xmlns:a16="http://schemas.microsoft.com/office/drawing/2014/main" id="{44D2EBC6-A09B-4E78-B3DC-BB6208808FFF}"/>
                  </a:ext>
                </a:extLst>
              </p:cNvPr>
              <p:cNvPicPr>
                <a:picLocks noChangeAspect="1"/>
              </p:cNvPicPr>
              <p:nvPr/>
            </p:nvPicPr>
            <p:blipFill>
              <a:blip r:embed="rId4"/>
              <a:stretch>
                <a:fillRect/>
              </a:stretch>
            </p:blipFill>
            <p:spPr>
              <a:xfrm>
                <a:off x="381001" y="1009650"/>
                <a:ext cx="1028700" cy="543910"/>
              </a:xfrm>
              <a:prstGeom prst="rect">
                <a:avLst/>
              </a:prstGeom>
            </p:spPr>
          </p:pic>
          <p:pic>
            <p:nvPicPr>
              <p:cNvPr id="8" name="Imagen 7">
                <a:extLst>
                  <a:ext uri="{FF2B5EF4-FFF2-40B4-BE49-F238E27FC236}">
                    <a16:creationId xmlns:a16="http://schemas.microsoft.com/office/drawing/2014/main" id="{21F0EF6C-D5B8-4E26-8412-26FD19BBC538}"/>
                  </a:ext>
                </a:extLst>
              </p:cNvPr>
              <p:cNvPicPr>
                <a:picLocks noChangeAspect="1"/>
              </p:cNvPicPr>
              <p:nvPr/>
            </p:nvPicPr>
            <p:blipFill>
              <a:blip r:embed="rId5"/>
              <a:stretch>
                <a:fillRect/>
              </a:stretch>
            </p:blipFill>
            <p:spPr>
              <a:xfrm>
                <a:off x="2600326" y="933451"/>
                <a:ext cx="1373716" cy="628650"/>
              </a:xfrm>
              <a:prstGeom prst="rect">
                <a:avLst/>
              </a:prstGeom>
            </p:spPr>
          </p:pic>
        </p:grpSp>
      </p:grpSp>
      <p:sp>
        <p:nvSpPr>
          <p:cNvPr id="10" name="CuadroTexto 9">
            <a:extLst>
              <a:ext uri="{FF2B5EF4-FFF2-40B4-BE49-F238E27FC236}">
                <a16:creationId xmlns:a16="http://schemas.microsoft.com/office/drawing/2014/main" id="{D0DDFC91-D7FF-4F83-8440-9FF3B5BD2BF3}"/>
              </a:ext>
            </a:extLst>
          </p:cNvPr>
          <p:cNvSpPr txBox="1"/>
          <p:nvPr/>
        </p:nvSpPr>
        <p:spPr>
          <a:xfrm>
            <a:off x="224634" y="6105989"/>
            <a:ext cx="6292187" cy="678519"/>
          </a:xfrm>
          <a:prstGeom prst="rect">
            <a:avLst/>
          </a:prstGeom>
          <a:noFill/>
        </p:spPr>
        <p:txBody>
          <a:bodyPr wrap="square">
            <a:spAutoFit/>
          </a:bodyPr>
          <a:lstStyle/>
          <a:p>
            <a:pPr algn="just">
              <a:lnSpc>
                <a:spcPct val="107000"/>
              </a:lnSpc>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The initial tittle of the project was changed from Low-Emission and Climate Resilient Agriculture in Colombia (LECRA) to Climate-smart initiatives for climate change adaptation and sustainability in prioritized agricultural production systems in Colombia (CSICAP).  All the references in this document have been changed to CSICAP.  If there is any reference to LECRA should be understand as CSICAP</a:t>
            </a:r>
            <a:endParaRPr lang="es-CO" sz="9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71858052"/>
      </p:ext>
    </p:extLst>
  </p:cSld>
  <p:clrMapOvr>
    <a:masterClrMapping/>
  </p:clrMapOvr>
</p:sld>
</file>

<file path=ppt/theme/theme1.xml><?xml version="1.0" encoding="utf-8"?>
<a:theme xmlns:a="http://schemas.openxmlformats.org/drawingml/2006/main" name="Office Theme">
  <a:themeElements>
    <a:clrScheme name="Custom 3">
      <a:dk1>
        <a:srgbClr val="3B3838"/>
      </a:dk1>
      <a:lt1>
        <a:sysClr val="window" lastClr="FFFFFF"/>
      </a:lt1>
      <a:dk2>
        <a:srgbClr val="163F6D"/>
      </a:dk2>
      <a:lt2>
        <a:srgbClr val="E7E6E6"/>
      </a:lt2>
      <a:accent1>
        <a:srgbClr val="006EB6"/>
      </a:accent1>
      <a:accent2>
        <a:srgbClr val="98CA45"/>
      </a:accent2>
      <a:accent3>
        <a:srgbClr val="358540"/>
      </a:accent3>
      <a:accent4>
        <a:srgbClr val="F7D93D"/>
      </a:accent4>
      <a:accent5>
        <a:srgbClr val="F78B33"/>
      </a:accent5>
      <a:accent6>
        <a:srgbClr val="8F3F98"/>
      </a:accent6>
      <a:hlink>
        <a:srgbClr val="BB3A25"/>
      </a:hlink>
      <a:folHlink>
        <a:srgbClr val="006EB6"/>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dirty="0" smtClean="0">
            <a:solidFill>
              <a:srgbClr val="3B3838"/>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979F12F22C9E4F9273E32F354CEDB7" ma:contentTypeVersion="15" ma:contentTypeDescription="Create a new document." ma:contentTypeScope="" ma:versionID="f6ec9612411ccf106e0dd351df2cdfb2">
  <xsd:schema xmlns:xsd="http://www.w3.org/2001/XMLSchema" xmlns:xs="http://www.w3.org/2001/XMLSchema" xmlns:p="http://schemas.microsoft.com/office/2006/metadata/properties" xmlns:ns2="366ae72f-6d51-4737-8f6b-a9169c366b64" xmlns:ns3="a3cd7b71-671d-4139-9a97-5d1a7380fae4" targetNamespace="http://schemas.microsoft.com/office/2006/metadata/properties" ma:root="true" ma:fieldsID="85b9ace026c8438a9737edf86142a661" ns2:_="" ns3:_="">
    <xsd:import namespace="366ae72f-6d51-4737-8f6b-a9169c366b64"/>
    <xsd:import namespace="a3cd7b71-671d-4139-9a97-5d1a7380fae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file_x0020_" minOccurs="0"/>
                <xsd:element ref="ns2:remarks" minOccurs="0"/>
                <xsd:element ref="ns2:MediaServiceGenerationTime" minOccurs="0"/>
                <xsd:element ref="ns2:MediaServiceEventHashCod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66ae72f-6d51-4737-8f6b-a9169c366b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description=""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file_x0020_" ma:index="16" nillable="true" ma:displayName="file " ma:format="Dropdown" ma:internalName="file_x0020_" ma:percentage="FALSE">
      <xsd:simpleType>
        <xsd:restriction base="dms:Number"/>
      </xsd:simpleType>
    </xsd:element>
    <xsd:element name="remarks" ma:index="17" nillable="true" ma:displayName="remarks" ma:format="Dropdown" ma:internalName="remarks">
      <xsd:simpleType>
        <xsd:restriction base="dms:Text">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LengthInSeconds" ma:index="22"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3cd7b71-671d-4139-9a97-5d1a7380fae4"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remarks xmlns="366ae72f-6d51-4737-8f6b-a9169c366b64" xsi:nil="true"/>
    <file_x0020_ xmlns="366ae72f-6d51-4737-8f6b-a9169c366b6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0439E26-E9FF-49B5-A6C4-5299794ADF66}"/>
</file>

<file path=customXml/itemProps2.xml><?xml version="1.0" encoding="utf-8"?>
<ds:datastoreItem xmlns:ds="http://schemas.openxmlformats.org/officeDocument/2006/customXml" ds:itemID="{32305B93-F112-4382-94BA-2A87FA52F65A}">
  <ds:schemaRefs>
    <ds:schemaRef ds:uri="http://schemas.openxmlformats.org/package/2006/metadata/core-properties"/>
    <ds:schemaRef ds:uri="546e40c2-60b6-4c6d-b621-36815fb757eb"/>
    <ds:schemaRef ds:uri="http://schemas.microsoft.com/office/infopath/2007/PartnerControls"/>
    <ds:schemaRef ds:uri="http://purl.org/dc/dcmitype/"/>
    <ds:schemaRef ds:uri="http://purl.org/dc/elements/1.1/"/>
    <ds:schemaRef ds:uri="http://purl.org/dc/terms/"/>
    <ds:schemaRef ds:uri="c613777a-4d22-4610-b36c-ad7199932afa"/>
    <ds:schemaRef ds:uri="http://schemas.microsoft.com/office/2006/documentManagement/types"/>
    <ds:schemaRef ds:uri="http://www.w3.org/XML/1998/namespace"/>
    <ds:schemaRef ds:uri="http://schemas.microsoft.com/office/2006/metadata/properties"/>
  </ds:schemaRefs>
</ds:datastoreItem>
</file>

<file path=customXml/itemProps3.xml><?xml version="1.0" encoding="utf-8"?>
<ds:datastoreItem xmlns:ds="http://schemas.openxmlformats.org/officeDocument/2006/customXml" ds:itemID="{E184ACA6-7DDE-415A-A2CE-413B36CF9F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25</TotalTime>
  <Words>133</Words>
  <Application>Microsoft Office PowerPoint</Application>
  <PresentationFormat>Presentación en pantalla (4:3)</PresentationFormat>
  <Paragraphs>4</Paragraphs>
  <Slides>2</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2</vt:i4>
      </vt:variant>
    </vt:vector>
  </HeadingPairs>
  <TitlesOfParts>
    <vt:vector size="5" baseType="lpstr">
      <vt:lpstr>Arial</vt:lpstr>
      <vt:lpstr>Calibri</vt:lpstr>
      <vt:lpstr>Office Theme</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dc:title>
  <dc:creator>Capozio, Nora (Bioversity)</dc:creator>
  <cp:lastModifiedBy>Martha Patricia Castillo</cp:lastModifiedBy>
  <cp:revision>28</cp:revision>
  <dcterms:created xsi:type="dcterms:W3CDTF">2019-04-10T08:26:38Z</dcterms:created>
  <dcterms:modified xsi:type="dcterms:W3CDTF">2022-01-06T17:19:11Z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0x01010000979F12F22C9E4F9273E32F354CEDB7</vt:lpwstr>
  </property>
</Properties>
</file>